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1.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2.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notesSlides/notesSlide3.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notesSlides/notesSlide4.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notesSlides/notesSlide5.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notesSlides/notesSlide6.xml" ContentType="application/vnd.openxmlformats-officedocument.presentationml.notesSlide+xml"/>
  <Override PartName="/ppt/charts/chart3.xml" ContentType="application/vnd.openxmlformats-officedocument.drawingml.chart+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notesSlides/notesSlide7.xml" ContentType="application/vnd.openxmlformats-officedocument.presentationml.notesSlide+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notesSlides/notesSlide8.xml" ContentType="application/vnd.openxmlformats-officedocument.presentationml.notesSlide+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notesSlides/notesSlide9.xml" ContentType="application/vnd.openxmlformats-officedocument.presentationml.notesSlide+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notesSlides/notesSlide10.xml" ContentType="application/vnd.openxmlformats-officedocument.presentationml.notesSlide+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notesSlides/notesSlide11.xml" ContentType="application/vnd.openxmlformats-officedocument.presentationml.notesSlide+xml"/>
  <Override PartName="/ppt/charts/chart4.xml" ContentType="application/vnd.openxmlformats-officedocument.drawingml.chart+xml"/>
  <Override PartName="/ppt/theme/themeOverride3.xml" ContentType="application/vnd.openxmlformats-officedocument.themeOverride+xml"/>
  <Override PartName="/ppt/charts/chart5.xml" ContentType="application/vnd.openxmlformats-officedocument.drawingml.chart+xml"/>
  <Override PartName="/ppt/theme/themeOverride4.xml" ContentType="application/vnd.openxmlformats-officedocument.themeOverride+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notesSlides/notesSlide12.xml" ContentType="application/vnd.openxmlformats-officedocument.presentationml.notesSlide+xml"/>
  <Override PartName="/ppt/charts/chart6.xml" ContentType="application/vnd.openxmlformats-officedocument.drawingml.chart+xml"/>
  <Override PartName="/ppt/theme/themeOverride5.xml" ContentType="application/vnd.openxmlformats-officedocument.themeOverride+xml"/>
  <Override PartName="/ppt/charts/chart7.xml" ContentType="application/vnd.openxmlformats-officedocument.drawingml.chart+xml"/>
  <Override PartName="/ppt/theme/themeOverride6.xml" ContentType="application/vnd.openxmlformats-officedocument.themeOverride+xml"/>
  <Override PartName="/ppt/charts/chart8.xml" ContentType="application/vnd.openxmlformats-officedocument.drawingml.chart+xml"/>
  <Override PartName="/ppt/theme/themeOverride7.xml" ContentType="application/vnd.openxmlformats-officedocument.themeOverride+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notesSlides/notesSlide13.xml" ContentType="application/vnd.openxmlformats-officedocument.presentationml.notesSlide+xml"/>
  <Override PartName="/ppt/charts/chart9.xml" ContentType="application/vnd.openxmlformats-officedocument.drawingml.chart+xml"/>
  <Override PartName="/ppt/theme/themeOverride8.xml" ContentType="application/vnd.openxmlformats-officedocument.themeOverride+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notesSlides/notesSlide14.xml" ContentType="application/vnd.openxmlformats-officedocument.presentationml.notesSlide+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notesSlides/notesSlide15.xml" ContentType="application/vnd.openxmlformats-officedocument.presentationml.notesSlide+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notesSlides/notesSlide16.xml" ContentType="application/vnd.openxmlformats-officedocument.presentationml.notesSlide+xml"/>
  <Override PartName="/ppt/charts/chart10.xml" ContentType="application/vnd.openxmlformats-officedocument.drawingml.chart+xml"/>
  <Override PartName="/ppt/theme/themeOverride9.xml" ContentType="application/vnd.openxmlformats-officedocument.themeOverride+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notesSlides/notesSlide17.xml" ContentType="application/vnd.openxmlformats-officedocument.presentationml.notesSlide+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notesSlides/notesSlide18.xml" ContentType="application/vnd.openxmlformats-officedocument.presentationml.notesSlide+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notesSlides/notesSlide19.xml" ContentType="application/vnd.openxmlformats-officedocument.presentationml.notesSlide+xml"/>
  <Override PartName="/ppt/charts/chart11.xml" ContentType="application/vnd.openxmlformats-officedocument.drawingml.chart+xml"/>
  <Override PartName="/ppt/theme/themeOverride10.xml" ContentType="application/vnd.openxmlformats-officedocument.themeOverride+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00.xml" ContentType="application/vnd.openxmlformats-officedocument.presentationml.tags+xml"/>
  <Override PartName="/ppt/notesSlides/notesSlide20.xml" ContentType="application/vnd.openxmlformats-officedocument.presentationml.notesSlide+xml"/>
  <Override PartName="/ppt/charts/chart12.xml" ContentType="application/vnd.openxmlformats-officedocument.drawingml.chart+xml"/>
  <Override PartName="/ppt/theme/themeOverride11.xml" ContentType="application/vnd.openxmlformats-officedocument.themeOverride+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0.xml" ContentType="application/vnd.openxmlformats-officedocument.presentationml.tags+xml"/>
  <Override PartName="/ppt/tags/tag521.xml" ContentType="application/vnd.openxmlformats-officedocument.presentationml.tags+xml"/>
  <Override PartName="/ppt/tags/tag522.xml" ContentType="application/vnd.openxmlformats-officedocument.presentationml.tags+xml"/>
  <Override PartName="/ppt/tags/tag523.xml" ContentType="application/vnd.openxmlformats-officedocument.presentationml.tags+xml"/>
  <Override PartName="/ppt/tags/tag524.xml" ContentType="application/vnd.openxmlformats-officedocument.presentationml.tags+xml"/>
  <Override PartName="/ppt/tags/tag525.xml" ContentType="application/vnd.openxmlformats-officedocument.presentationml.tags+xml"/>
  <Override PartName="/ppt/tags/tag526.xml" ContentType="application/vnd.openxmlformats-officedocument.presentationml.tags+xml"/>
  <Override PartName="/ppt/tags/tag527.xml" ContentType="application/vnd.openxmlformats-officedocument.presentationml.tags+xml"/>
  <Override PartName="/ppt/tags/tag528.xml" ContentType="application/vnd.openxmlformats-officedocument.presentationml.tags+xml"/>
  <Override PartName="/ppt/tags/tag529.xml" ContentType="application/vnd.openxmlformats-officedocument.presentationml.tags+xml"/>
  <Override PartName="/ppt/tags/tag530.xml" ContentType="application/vnd.openxmlformats-officedocument.presentationml.tags+xml"/>
  <Override PartName="/ppt/tags/tag531.xml" ContentType="application/vnd.openxmlformats-officedocument.presentationml.tags+xml"/>
  <Override PartName="/ppt/tags/tag532.xml" ContentType="application/vnd.openxmlformats-officedocument.presentationml.tags+xml"/>
  <Override PartName="/ppt/tags/tag533.xml" ContentType="application/vnd.openxmlformats-officedocument.presentationml.tags+xml"/>
  <Override PartName="/ppt/tags/tag534.xml" ContentType="application/vnd.openxmlformats-officedocument.presentationml.tags+xml"/>
  <Override PartName="/ppt/tags/tag535.xml" ContentType="application/vnd.openxmlformats-officedocument.presentationml.tags+xml"/>
  <Override PartName="/ppt/tags/tag536.xml" ContentType="application/vnd.openxmlformats-officedocument.presentationml.tags+xml"/>
  <Override PartName="/ppt/tags/tag537.xml" ContentType="application/vnd.openxmlformats-officedocument.presentationml.tags+xml"/>
  <Override PartName="/ppt/tags/tag538.xml" ContentType="application/vnd.openxmlformats-officedocument.presentationml.tags+xml"/>
  <Override PartName="/ppt/tags/tag539.xml" ContentType="application/vnd.openxmlformats-officedocument.presentationml.tags+xml"/>
  <Override PartName="/ppt/tags/tag540.xml" ContentType="application/vnd.openxmlformats-officedocument.presentationml.tags+xml"/>
  <Override PartName="/ppt/tags/tag541.xml" ContentType="application/vnd.openxmlformats-officedocument.presentationml.tags+xml"/>
  <Override PartName="/ppt/notesSlides/notesSlide21.xml" ContentType="application/vnd.openxmlformats-officedocument.presentationml.notesSlide+xml"/>
  <Override PartName="/ppt/tags/tag542.xml" ContentType="application/vnd.openxmlformats-officedocument.presentationml.tags+xml"/>
  <Override PartName="/ppt/tags/tag543.xml" ContentType="application/vnd.openxmlformats-officedocument.presentationml.tags+xml"/>
  <Override PartName="/ppt/tags/tag544.xml" ContentType="application/vnd.openxmlformats-officedocument.presentationml.tags+xml"/>
  <Override PartName="/ppt/tags/tag545.xml" ContentType="application/vnd.openxmlformats-officedocument.presentationml.tags+xml"/>
  <Override PartName="/ppt/tags/tag546.xml" ContentType="application/vnd.openxmlformats-officedocument.presentationml.tags+xml"/>
  <Override PartName="/ppt/tags/tag547.xml" ContentType="application/vnd.openxmlformats-officedocument.presentationml.tags+xml"/>
  <Override PartName="/ppt/tags/tag548.xml" ContentType="application/vnd.openxmlformats-officedocument.presentationml.tags+xml"/>
  <Override PartName="/ppt/tags/tag549.xml" ContentType="application/vnd.openxmlformats-officedocument.presentationml.tags+xml"/>
  <Override PartName="/ppt/tags/tag550.xml" ContentType="application/vnd.openxmlformats-officedocument.presentationml.tags+xml"/>
  <Override PartName="/ppt/tags/tag551.xml" ContentType="application/vnd.openxmlformats-officedocument.presentationml.tags+xml"/>
  <Override PartName="/ppt/tags/tag552.xml" ContentType="application/vnd.openxmlformats-officedocument.presentationml.tags+xml"/>
  <Override PartName="/ppt/tags/tag553.xml" ContentType="application/vnd.openxmlformats-officedocument.presentationml.tags+xml"/>
  <Override PartName="/ppt/tags/tag554.xml" ContentType="application/vnd.openxmlformats-officedocument.presentationml.tags+xml"/>
  <Override PartName="/ppt/tags/tag555.xml" ContentType="application/vnd.openxmlformats-officedocument.presentationml.tags+xml"/>
  <Override PartName="/ppt/tags/tag556.xml" ContentType="application/vnd.openxmlformats-officedocument.presentationml.tags+xml"/>
  <Override PartName="/ppt/tags/tag557.xml" ContentType="application/vnd.openxmlformats-officedocument.presentationml.tags+xml"/>
  <Override PartName="/ppt/tags/tag558.xml" ContentType="application/vnd.openxmlformats-officedocument.presentationml.tags+xml"/>
  <Override PartName="/ppt/tags/tag559.xml" ContentType="application/vnd.openxmlformats-officedocument.presentationml.tags+xml"/>
  <Override PartName="/ppt/tags/tag560.xml" ContentType="application/vnd.openxmlformats-officedocument.presentationml.tags+xml"/>
  <Override PartName="/ppt/tags/tag561.xml" ContentType="application/vnd.openxmlformats-officedocument.presentationml.tags+xml"/>
  <Override PartName="/ppt/tags/tag562.xml" ContentType="application/vnd.openxmlformats-officedocument.presentationml.tags+xml"/>
  <Override PartName="/ppt/tags/tag563.xml" ContentType="application/vnd.openxmlformats-officedocument.presentationml.tags+xml"/>
  <Override PartName="/ppt/tags/tag564.xml" ContentType="application/vnd.openxmlformats-officedocument.presentationml.tags+xml"/>
  <Override PartName="/ppt/tags/tag565.xml" ContentType="application/vnd.openxmlformats-officedocument.presentationml.tags+xml"/>
  <Override PartName="/ppt/tags/tag566.xml" ContentType="application/vnd.openxmlformats-officedocument.presentationml.tags+xml"/>
  <Override PartName="/ppt/tags/tag567.xml" ContentType="application/vnd.openxmlformats-officedocument.presentationml.tags+xml"/>
  <Override PartName="/ppt/tags/tag568.xml" ContentType="application/vnd.openxmlformats-officedocument.presentationml.tags+xml"/>
  <Override PartName="/ppt/tags/tag569.xml" ContentType="application/vnd.openxmlformats-officedocument.presentationml.tags+xml"/>
  <Override PartName="/ppt/tags/tag570.xml" ContentType="application/vnd.openxmlformats-officedocument.presentationml.tags+xml"/>
  <Override PartName="/ppt/tags/tag571.xml" ContentType="application/vnd.openxmlformats-officedocument.presentationml.tags+xml"/>
  <Override PartName="/ppt/tags/tag572.xml" ContentType="application/vnd.openxmlformats-officedocument.presentationml.tags+xml"/>
  <Override PartName="/ppt/tags/tag573.xml" ContentType="application/vnd.openxmlformats-officedocument.presentationml.tags+xml"/>
  <Override PartName="/ppt/tags/tag574.xml" ContentType="application/vnd.openxmlformats-officedocument.presentationml.tags+xml"/>
  <Override PartName="/ppt/tags/tag575.xml" ContentType="application/vnd.openxmlformats-officedocument.presentationml.tags+xml"/>
  <Override PartName="/ppt/tags/tag576.xml" ContentType="application/vnd.openxmlformats-officedocument.presentationml.tags+xml"/>
  <Override PartName="/ppt/notesSlides/notesSlide22.xml" ContentType="application/vnd.openxmlformats-officedocument.presentationml.notesSlide+xml"/>
  <Override PartName="/ppt/tags/tag577.xml" ContentType="application/vnd.openxmlformats-officedocument.presentationml.tags+xml"/>
  <Override PartName="/ppt/tags/tag578.xml" ContentType="application/vnd.openxmlformats-officedocument.presentationml.tags+xml"/>
  <Override PartName="/ppt/tags/tag579.xml" ContentType="application/vnd.openxmlformats-officedocument.presentationml.tags+xml"/>
  <Override PartName="/ppt/tags/tag580.xml" ContentType="application/vnd.openxmlformats-officedocument.presentationml.tags+xml"/>
  <Override PartName="/ppt/tags/tag581.xml" ContentType="application/vnd.openxmlformats-officedocument.presentationml.tags+xml"/>
  <Override PartName="/ppt/tags/tag582.xml" ContentType="application/vnd.openxmlformats-officedocument.presentationml.tags+xml"/>
  <Override PartName="/ppt/tags/tag583.xml" ContentType="application/vnd.openxmlformats-officedocument.presentationml.tags+xml"/>
  <Override PartName="/ppt/tags/tag584.xml" ContentType="application/vnd.openxmlformats-officedocument.presentationml.tags+xml"/>
  <Override PartName="/ppt/tags/tag585.xml" ContentType="application/vnd.openxmlformats-officedocument.presentationml.tags+xml"/>
  <Override PartName="/ppt/tags/tag586.xml" ContentType="application/vnd.openxmlformats-officedocument.presentationml.tags+xml"/>
  <Override PartName="/ppt/tags/tag587.xml" ContentType="application/vnd.openxmlformats-officedocument.presentationml.tags+xml"/>
  <Override PartName="/ppt/tags/tag588.xml" ContentType="application/vnd.openxmlformats-officedocument.presentationml.tags+xml"/>
  <Override PartName="/ppt/tags/tag589.xml" ContentType="application/vnd.openxmlformats-officedocument.presentationml.tags+xml"/>
  <Override PartName="/ppt/tags/tag590.xml" ContentType="application/vnd.openxmlformats-officedocument.presentationml.tags+xml"/>
  <Override PartName="/ppt/tags/tag591.xml" ContentType="application/vnd.openxmlformats-officedocument.presentationml.tags+xml"/>
  <Override PartName="/ppt/tags/tag592.xml" ContentType="application/vnd.openxmlformats-officedocument.presentationml.tags+xml"/>
  <Override PartName="/ppt/tags/tag593.xml" ContentType="application/vnd.openxmlformats-officedocument.presentationml.tags+xml"/>
  <Override PartName="/ppt/tags/tag594.xml" ContentType="application/vnd.openxmlformats-officedocument.presentationml.tags+xml"/>
  <Override PartName="/ppt/tags/tag595.xml" ContentType="application/vnd.openxmlformats-officedocument.presentationml.tags+xml"/>
  <Override PartName="/ppt/tags/tag596.xml" ContentType="application/vnd.openxmlformats-officedocument.presentationml.tags+xml"/>
  <Override PartName="/ppt/tags/tag597.xml" ContentType="application/vnd.openxmlformats-officedocument.presentationml.tags+xml"/>
  <Override PartName="/ppt/tags/tag598.xml" ContentType="application/vnd.openxmlformats-officedocument.presentationml.tags+xml"/>
  <Override PartName="/ppt/tags/tag599.xml" ContentType="application/vnd.openxmlformats-officedocument.presentationml.tags+xml"/>
  <Override PartName="/ppt/tags/tag600.xml" ContentType="application/vnd.openxmlformats-officedocument.presentationml.tags+xml"/>
  <Override PartName="/ppt/notesSlides/notesSlide23.xml" ContentType="application/vnd.openxmlformats-officedocument.presentationml.notesSlide+xml"/>
  <Override PartName="/ppt/tags/tag601.xml" ContentType="application/vnd.openxmlformats-officedocument.presentationml.tags+xml"/>
  <Override PartName="/ppt/tags/tag602.xml" ContentType="application/vnd.openxmlformats-officedocument.presentationml.tags+xml"/>
  <Override PartName="/ppt/tags/tag603.xml" ContentType="application/vnd.openxmlformats-officedocument.presentationml.tags+xml"/>
  <Override PartName="/ppt/tags/tag604.xml" ContentType="application/vnd.openxmlformats-officedocument.presentationml.tags+xml"/>
  <Override PartName="/ppt/tags/tag605.xml" ContentType="application/vnd.openxmlformats-officedocument.presentationml.tags+xml"/>
  <Override PartName="/ppt/tags/tag606.xml" ContentType="application/vnd.openxmlformats-officedocument.presentationml.tags+xml"/>
  <Override PartName="/ppt/tags/tag607.xml" ContentType="application/vnd.openxmlformats-officedocument.presentationml.tags+xml"/>
  <Override PartName="/ppt/tags/tag608.xml" ContentType="application/vnd.openxmlformats-officedocument.presentationml.tags+xml"/>
  <Override PartName="/ppt/tags/tag609.xml" ContentType="application/vnd.openxmlformats-officedocument.presentationml.tags+xml"/>
  <Override PartName="/ppt/tags/tag610.xml" ContentType="application/vnd.openxmlformats-officedocument.presentationml.tags+xml"/>
  <Override PartName="/ppt/tags/tag611.xml" ContentType="application/vnd.openxmlformats-officedocument.presentationml.tags+xml"/>
  <Override PartName="/ppt/tags/tag612.xml" ContentType="application/vnd.openxmlformats-officedocument.presentationml.tags+xml"/>
  <Override PartName="/ppt/tags/tag613.xml" ContentType="application/vnd.openxmlformats-officedocument.presentationml.tags+xml"/>
  <Override PartName="/ppt/tags/tag614.xml" ContentType="application/vnd.openxmlformats-officedocument.presentationml.tags+xml"/>
  <Override PartName="/ppt/tags/tag615.xml" ContentType="application/vnd.openxmlformats-officedocument.presentationml.tags+xml"/>
  <Override PartName="/ppt/notesSlides/notesSlide24.xml" ContentType="application/vnd.openxmlformats-officedocument.presentationml.notesSlide+xml"/>
  <Override PartName="/ppt/tags/tag616.xml" ContentType="application/vnd.openxmlformats-officedocument.presentationml.tags+xml"/>
  <Override PartName="/ppt/tags/tag617.xml" ContentType="application/vnd.openxmlformats-officedocument.presentationml.tags+xml"/>
  <Override PartName="/ppt/tags/tag618.xml" ContentType="application/vnd.openxmlformats-officedocument.presentationml.tags+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7"/>
  </p:notesMasterIdLst>
  <p:sldIdLst>
    <p:sldId id="2586" r:id="rId2"/>
    <p:sldId id="2629" r:id="rId3"/>
    <p:sldId id="2595" r:id="rId4"/>
    <p:sldId id="2613" r:id="rId5"/>
    <p:sldId id="2614" r:id="rId6"/>
    <p:sldId id="2615" r:id="rId7"/>
    <p:sldId id="2616" r:id="rId8"/>
    <p:sldId id="2617" r:id="rId9"/>
    <p:sldId id="2630" r:id="rId10"/>
    <p:sldId id="2619" r:id="rId11"/>
    <p:sldId id="2620" r:id="rId12"/>
    <p:sldId id="2634" r:id="rId13"/>
    <p:sldId id="2623" r:id="rId14"/>
    <p:sldId id="2631" r:id="rId15"/>
    <p:sldId id="2622" r:id="rId16"/>
    <p:sldId id="2618" r:id="rId17"/>
    <p:sldId id="2621" r:id="rId18"/>
    <p:sldId id="2624" r:id="rId19"/>
    <p:sldId id="2632" r:id="rId20"/>
    <p:sldId id="2625" r:id="rId21"/>
    <p:sldId id="2626" r:id="rId22"/>
    <p:sldId id="2627" r:id="rId23"/>
    <p:sldId id="2628" r:id="rId24"/>
    <p:sldId id="2635" r:id="rId25"/>
    <p:sldId id="373" r:id="rId26"/>
  </p:sldIdLst>
  <p:sldSz cx="12192000" cy="6858000"/>
  <p:notesSz cx="6858000" cy="9144000"/>
  <p:embeddedFontLst>
    <p:embeddedFont>
      <p:font typeface="A思源黑体—06" panose="020B0800000000000000" pitchFamily="34" charset="-122"/>
      <p:bold r:id="rId28"/>
    </p:embeddedFont>
    <p:embeddedFont>
      <p:font typeface="Calibri" panose="020F0502020204030204" pitchFamily="34" charset="0"/>
      <p:regular r:id="rId29"/>
      <p:bold r:id="rId30"/>
      <p:italic r:id="rId31"/>
      <p:boldItalic r:id="rId32"/>
    </p:embeddedFont>
    <p:embeddedFont>
      <p:font typeface="庞门正道标题体" panose="02010600030101010101" pitchFamily="2" charset="-122"/>
      <p:regular r:id="rId33"/>
    </p:embeddedFont>
  </p:embeddedFontLst>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C805"/>
    <a:srgbClr val="F24A36"/>
    <a:srgbClr val="F14A36"/>
    <a:srgbClr val="404040"/>
    <a:srgbClr val="88C754"/>
    <a:srgbClr val="1DB7C4"/>
    <a:srgbClr val="BBE9ED"/>
    <a:srgbClr val="3F3F3F"/>
    <a:srgbClr val="FABC34"/>
    <a:srgbClr val="FFF4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92" autoAdjust="0"/>
    <p:restoredTop sz="94980" autoAdjust="0"/>
  </p:normalViewPr>
  <p:slideViewPr>
    <p:cSldViewPr snapToGrid="0">
      <p:cViewPr>
        <p:scale>
          <a:sx n="75" d="100"/>
          <a:sy n="75" d="100"/>
        </p:scale>
        <p:origin x="850" y="125"/>
      </p:cViewPr>
      <p:guideLst>
        <p:guide orient="horz" pos="2160"/>
        <p:guide pos="3840"/>
      </p:guideLst>
    </p:cSldViewPr>
  </p:slideViewPr>
  <p:notesTextViewPr>
    <p:cViewPr>
      <p:scale>
        <a:sx n="1" d="1"/>
        <a:sy n="1" d="1"/>
      </p:scale>
      <p:origin x="0" y="0"/>
    </p:cViewPr>
  </p:notesTextViewPr>
  <p:sorterViewPr>
    <p:cViewPr>
      <p:scale>
        <a:sx n="70" d="100"/>
        <a:sy n="7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9.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0.xml"/></Relationships>
</file>

<file path=ppt/charts/_rels/chart12.xml.rels><?xml version="1.0" encoding="UTF-8" standalone="yes"?>
<Relationships xmlns="http://schemas.openxmlformats.org/package/2006/relationships"><Relationship Id="rId2" Type="http://schemas.openxmlformats.org/officeDocument/2006/relationships/package" Target="../embeddings/Microsoft_Excel_Worksheet11.xlsx"/><Relationship Id="rId1" Type="http://schemas.openxmlformats.org/officeDocument/2006/relationships/themeOverride" Target="../theme/themeOverride1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percentStacked"/>
        <c:varyColors val="0"/>
        <c:ser>
          <c:idx val="0"/>
          <c:order val="0"/>
          <c:tx>
            <c:strRef>
              <c:f>Sheet1!$B$1</c:f>
              <c:strCache>
                <c:ptCount val="1"/>
                <c:pt idx="0">
                  <c:v>Series 1</c:v>
                </c:pt>
              </c:strCache>
            </c:strRef>
          </c:tx>
          <c:spPr>
            <a:solidFill>
              <a:schemeClr val="accent1"/>
            </a:solidFill>
            <a:ln>
              <a:noFill/>
            </a:ln>
            <a:effectLst/>
            <a:sp3d/>
          </c:spPr>
          <c:invertIfNegative val="0"/>
          <c:dPt>
            <c:idx val="0"/>
            <c:invertIfNegative val="0"/>
            <c:bubble3D val="0"/>
            <c:spPr>
              <a:solidFill>
                <a:srgbClr val="F24A36"/>
              </a:solidFill>
              <a:ln>
                <a:noFill/>
              </a:ln>
              <a:effectLst/>
              <a:sp3d/>
            </c:spPr>
            <c:extLst>
              <c:ext xmlns:c16="http://schemas.microsoft.com/office/drawing/2014/chart" uri="{C3380CC4-5D6E-409C-BE32-E72D297353CC}">
                <c16:uniqueId val="{0000001A-8290-4440-8E56-2EC84F0961D1}"/>
              </c:ext>
            </c:extLst>
          </c:dPt>
          <c:dPt>
            <c:idx val="1"/>
            <c:invertIfNegative val="0"/>
            <c:bubble3D val="0"/>
            <c:spPr>
              <a:solidFill>
                <a:srgbClr val="F24A36"/>
              </a:solidFill>
              <a:ln>
                <a:noFill/>
              </a:ln>
              <a:effectLst/>
              <a:sp3d/>
            </c:spPr>
            <c:extLst>
              <c:ext xmlns:c16="http://schemas.microsoft.com/office/drawing/2014/chart" uri="{C3380CC4-5D6E-409C-BE32-E72D297353CC}">
                <c16:uniqueId val="{0000001B-8290-4440-8E56-2EC84F0961D1}"/>
              </c:ext>
            </c:extLst>
          </c:dPt>
          <c:dPt>
            <c:idx val="2"/>
            <c:invertIfNegative val="0"/>
            <c:bubble3D val="0"/>
            <c:spPr>
              <a:solidFill>
                <a:schemeClr val="accent2"/>
              </a:solidFill>
              <a:ln>
                <a:noFill/>
              </a:ln>
              <a:effectLst/>
              <a:sp3d/>
            </c:spPr>
            <c:extLst>
              <c:ext xmlns:c16="http://schemas.microsoft.com/office/drawing/2014/chart" uri="{C3380CC4-5D6E-409C-BE32-E72D297353CC}">
                <c16:uniqueId val="{00000001-8290-4440-8E56-2EC84F0961D1}"/>
              </c:ext>
            </c:extLst>
          </c:dPt>
          <c:dPt>
            <c:idx val="3"/>
            <c:invertIfNegative val="0"/>
            <c:bubble3D val="0"/>
            <c:spPr>
              <a:solidFill>
                <a:schemeClr val="accent2"/>
              </a:solidFill>
              <a:ln>
                <a:noFill/>
              </a:ln>
              <a:effectLst/>
              <a:sp3d/>
            </c:spPr>
            <c:extLst>
              <c:ext xmlns:c16="http://schemas.microsoft.com/office/drawing/2014/chart" uri="{C3380CC4-5D6E-409C-BE32-E72D297353CC}">
                <c16:uniqueId val="{00000003-8290-4440-8E56-2EC84F0961D1}"/>
              </c:ext>
            </c:extLst>
          </c:dPt>
          <c:dPt>
            <c:idx val="4"/>
            <c:invertIfNegative val="0"/>
            <c:bubble3D val="0"/>
            <c:spPr>
              <a:solidFill>
                <a:srgbClr val="88C754"/>
              </a:solidFill>
              <a:ln>
                <a:noFill/>
              </a:ln>
              <a:effectLst/>
              <a:sp3d/>
            </c:spPr>
            <c:extLst>
              <c:ext xmlns:c16="http://schemas.microsoft.com/office/drawing/2014/chart" uri="{C3380CC4-5D6E-409C-BE32-E72D297353CC}">
                <c16:uniqueId val="{00000005-8290-4440-8E56-2EC84F0961D1}"/>
              </c:ext>
            </c:extLst>
          </c:dPt>
          <c:dPt>
            <c:idx val="5"/>
            <c:invertIfNegative val="0"/>
            <c:bubble3D val="0"/>
            <c:spPr>
              <a:solidFill>
                <a:srgbClr val="88C754"/>
              </a:solidFill>
              <a:ln>
                <a:noFill/>
              </a:ln>
              <a:effectLst/>
              <a:sp3d/>
            </c:spPr>
            <c:extLst>
              <c:ext xmlns:c16="http://schemas.microsoft.com/office/drawing/2014/chart" uri="{C3380CC4-5D6E-409C-BE32-E72D297353CC}">
                <c16:uniqueId val="{00000007-8290-4440-8E56-2EC84F0961D1}"/>
              </c:ext>
            </c:extLst>
          </c:dPt>
          <c:dPt>
            <c:idx val="6"/>
            <c:invertIfNegative val="0"/>
            <c:bubble3D val="0"/>
            <c:spPr>
              <a:solidFill>
                <a:srgbClr val="1DB7C4"/>
              </a:solidFill>
              <a:ln>
                <a:noFill/>
              </a:ln>
              <a:effectLst/>
              <a:sp3d/>
            </c:spPr>
            <c:extLst>
              <c:ext xmlns:c16="http://schemas.microsoft.com/office/drawing/2014/chart" uri="{C3380CC4-5D6E-409C-BE32-E72D297353CC}">
                <c16:uniqueId val="{00000009-8290-4440-8E56-2EC84F0961D1}"/>
              </c:ext>
            </c:extLst>
          </c:dPt>
          <c:cat>
            <c:strRef>
              <c:f>Sheet1!$A$2:$A$8</c:f>
              <c:strCache>
                <c:ptCount val="7"/>
                <c:pt idx="0">
                  <c:v>DK</c:v>
                </c:pt>
                <c:pt idx="1">
                  <c:v>JL</c:v>
                </c:pt>
                <c:pt idx="2">
                  <c:v>PN</c:v>
                </c:pt>
                <c:pt idx="3">
                  <c:v>HT</c:v>
                </c:pt>
                <c:pt idx="4">
                  <c:v>FT</c:v>
                </c:pt>
                <c:pt idx="5">
                  <c:v>YK</c:v>
                </c:pt>
                <c:pt idx="6">
                  <c:v>MN</c:v>
                </c:pt>
              </c:strCache>
            </c:strRef>
          </c:cat>
          <c:val>
            <c:numRef>
              <c:f>Sheet1!$B$2:$B$8</c:f>
              <c:numCache>
                <c:formatCode>General</c:formatCode>
                <c:ptCount val="7"/>
                <c:pt idx="0">
                  <c:v>4.3</c:v>
                </c:pt>
                <c:pt idx="1">
                  <c:v>2.5</c:v>
                </c:pt>
                <c:pt idx="2">
                  <c:v>3.5</c:v>
                </c:pt>
                <c:pt idx="3">
                  <c:v>4.5</c:v>
                </c:pt>
                <c:pt idx="4">
                  <c:v>2</c:v>
                </c:pt>
                <c:pt idx="5">
                  <c:v>1.3</c:v>
                </c:pt>
                <c:pt idx="6">
                  <c:v>5</c:v>
                </c:pt>
              </c:numCache>
            </c:numRef>
          </c:val>
          <c:extLst>
            <c:ext xmlns:c16="http://schemas.microsoft.com/office/drawing/2014/chart" uri="{C3380CC4-5D6E-409C-BE32-E72D297353CC}">
              <c16:uniqueId val="{0000000A-8290-4440-8E56-2EC84F0961D1}"/>
            </c:ext>
          </c:extLst>
        </c:ser>
        <c:ser>
          <c:idx val="1"/>
          <c:order val="1"/>
          <c:tx>
            <c:strRef>
              <c:f>Sheet1!$C$1</c:f>
              <c:strCache>
                <c:ptCount val="1"/>
                <c:pt idx="0">
                  <c:v>Series 2</c:v>
                </c:pt>
              </c:strCache>
            </c:strRef>
          </c:tx>
          <c:spPr>
            <a:solidFill>
              <a:schemeClr val="accent2"/>
            </a:solidFill>
            <a:ln>
              <a:noFill/>
            </a:ln>
            <a:effectLst/>
            <a:sp3d/>
          </c:spPr>
          <c:invertIfNegative val="0"/>
          <c:dPt>
            <c:idx val="0"/>
            <c:invertIfNegative val="0"/>
            <c:bubble3D val="0"/>
            <c:spPr>
              <a:solidFill>
                <a:srgbClr val="F24A36">
                  <a:alpha val="30000"/>
                </a:srgbClr>
              </a:solidFill>
              <a:ln>
                <a:noFill/>
              </a:ln>
              <a:effectLst/>
              <a:sp3d/>
            </c:spPr>
            <c:extLst>
              <c:ext xmlns:c16="http://schemas.microsoft.com/office/drawing/2014/chart" uri="{C3380CC4-5D6E-409C-BE32-E72D297353CC}">
                <c16:uniqueId val="{0000000C-8290-4440-8E56-2EC84F0961D1}"/>
              </c:ext>
            </c:extLst>
          </c:dPt>
          <c:dPt>
            <c:idx val="1"/>
            <c:invertIfNegative val="0"/>
            <c:bubble3D val="0"/>
            <c:spPr>
              <a:solidFill>
                <a:srgbClr val="F24A36">
                  <a:alpha val="30000"/>
                </a:srgbClr>
              </a:solidFill>
              <a:ln>
                <a:noFill/>
              </a:ln>
              <a:effectLst/>
              <a:sp3d/>
            </c:spPr>
            <c:extLst>
              <c:ext xmlns:c16="http://schemas.microsoft.com/office/drawing/2014/chart" uri="{C3380CC4-5D6E-409C-BE32-E72D297353CC}">
                <c16:uniqueId val="{0000000E-8290-4440-8E56-2EC84F0961D1}"/>
              </c:ext>
            </c:extLst>
          </c:dPt>
          <c:dPt>
            <c:idx val="2"/>
            <c:invertIfNegative val="0"/>
            <c:bubble3D val="0"/>
            <c:spPr>
              <a:solidFill>
                <a:srgbClr val="FEC805">
                  <a:alpha val="30000"/>
                </a:srgbClr>
              </a:solidFill>
              <a:ln>
                <a:noFill/>
              </a:ln>
              <a:effectLst/>
              <a:sp3d/>
            </c:spPr>
            <c:extLst>
              <c:ext xmlns:c16="http://schemas.microsoft.com/office/drawing/2014/chart" uri="{C3380CC4-5D6E-409C-BE32-E72D297353CC}">
                <c16:uniqueId val="{00000010-8290-4440-8E56-2EC84F0961D1}"/>
              </c:ext>
            </c:extLst>
          </c:dPt>
          <c:dPt>
            <c:idx val="3"/>
            <c:invertIfNegative val="0"/>
            <c:bubble3D val="0"/>
            <c:spPr>
              <a:solidFill>
                <a:schemeClr val="accent2">
                  <a:alpha val="30000"/>
                </a:schemeClr>
              </a:solidFill>
              <a:ln>
                <a:noFill/>
              </a:ln>
              <a:effectLst/>
              <a:sp3d/>
            </c:spPr>
            <c:extLst>
              <c:ext xmlns:c16="http://schemas.microsoft.com/office/drawing/2014/chart" uri="{C3380CC4-5D6E-409C-BE32-E72D297353CC}">
                <c16:uniqueId val="{00000012-8290-4440-8E56-2EC84F0961D1}"/>
              </c:ext>
            </c:extLst>
          </c:dPt>
          <c:dPt>
            <c:idx val="4"/>
            <c:invertIfNegative val="0"/>
            <c:bubble3D val="0"/>
            <c:spPr>
              <a:solidFill>
                <a:srgbClr val="88C754">
                  <a:alpha val="30000"/>
                </a:srgbClr>
              </a:solidFill>
              <a:ln>
                <a:noFill/>
              </a:ln>
              <a:effectLst/>
              <a:sp3d/>
            </c:spPr>
            <c:extLst>
              <c:ext xmlns:c16="http://schemas.microsoft.com/office/drawing/2014/chart" uri="{C3380CC4-5D6E-409C-BE32-E72D297353CC}">
                <c16:uniqueId val="{00000014-8290-4440-8E56-2EC84F0961D1}"/>
              </c:ext>
            </c:extLst>
          </c:dPt>
          <c:dPt>
            <c:idx val="5"/>
            <c:invertIfNegative val="0"/>
            <c:bubble3D val="0"/>
            <c:spPr>
              <a:solidFill>
                <a:srgbClr val="88C754">
                  <a:alpha val="30000"/>
                </a:srgbClr>
              </a:solidFill>
              <a:ln>
                <a:noFill/>
              </a:ln>
              <a:effectLst/>
              <a:sp3d/>
            </c:spPr>
            <c:extLst>
              <c:ext xmlns:c16="http://schemas.microsoft.com/office/drawing/2014/chart" uri="{C3380CC4-5D6E-409C-BE32-E72D297353CC}">
                <c16:uniqueId val="{00000016-8290-4440-8E56-2EC84F0961D1}"/>
              </c:ext>
            </c:extLst>
          </c:dPt>
          <c:dPt>
            <c:idx val="6"/>
            <c:invertIfNegative val="0"/>
            <c:bubble3D val="0"/>
            <c:spPr>
              <a:solidFill>
                <a:srgbClr val="1DB7C4">
                  <a:alpha val="30000"/>
                </a:srgbClr>
              </a:solidFill>
              <a:ln>
                <a:noFill/>
              </a:ln>
              <a:effectLst/>
              <a:sp3d/>
            </c:spPr>
            <c:extLst>
              <c:ext xmlns:c16="http://schemas.microsoft.com/office/drawing/2014/chart" uri="{C3380CC4-5D6E-409C-BE32-E72D297353CC}">
                <c16:uniqueId val="{00000018-8290-4440-8E56-2EC84F0961D1}"/>
              </c:ext>
            </c:extLst>
          </c:dPt>
          <c:cat>
            <c:strRef>
              <c:f>Sheet1!$A$2:$A$8</c:f>
              <c:strCache>
                <c:ptCount val="7"/>
                <c:pt idx="0">
                  <c:v>DK</c:v>
                </c:pt>
                <c:pt idx="1">
                  <c:v>JL</c:v>
                </c:pt>
                <c:pt idx="2">
                  <c:v>PN</c:v>
                </c:pt>
                <c:pt idx="3">
                  <c:v>HT</c:v>
                </c:pt>
                <c:pt idx="4">
                  <c:v>FT</c:v>
                </c:pt>
                <c:pt idx="5">
                  <c:v>YK</c:v>
                </c:pt>
                <c:pt idx="6">
                  <c:v>MN</c:v>
                </c:pt>
              </c:strCache>
            </c:strRef>
          </c:cat>
          <c:val>
            <c:numRef>
              <c:f>Sheet1!$C$2:$C$8</c:f>
              <c:numCache>
                <c:formatCode>General</c:formatCode>
                <c:ptCount val="7"/>
                <c:pt idx="0">
                  <c:v>2.4</c:v>
                </c:pt>
                <c:pt idx="1">
                  <c:v>4.4000000000000004</c:v>
                </c:pt>
                <c:pt idx="2">
                  <c:v>1.8</c:v>
                </c:pt>
                <c:pt idx="3">
                  <c:v>2.8</c:v>
                </c:pt>
                <c:pt idx="4">
                  <c:v>5</c:v>
                </c:pt>
                <c:pt idx="5">
                  <c:v>2</c:v>
                </c:pt>
                <c:pt idx="6">
                  <c:v>1.5</c:v>
                </c:pt>
              </c:numCache>
            </c:numRef>
          </c:val>
          <c:extLst>
            <c:ext xmlns:c16="http://schemas.microsoft.com/office/drawing/2014/chart" uri="{C3380CC4-5D6E-409C-BE32-E72D297353CC}">
              <c16:uniqueId val="{00000019-8290-4440-8E56-2EC84F0961D1}"/>
            </c:ext>
          </c:extLst>
        </c:ser>
        <c:dLbls>
          <c:showLegendKey val="0"/>
          <c:showVal val="0"/>
          <c:showCatName val="0"/>
          <c:showSerName val="0"/>
          <c:showPercent val="0"/>
          <c:showBubbleSize val="0"/>
        </c:dLbls>
        <c:gapWidth val="150"/>
        <c:overlap val="100"/>
        <c:axId val="392423296"/>
        <c:axId val="392424832"/>
      </c:barChart>
      <c:catAx>
        <c:axId val="3924232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chemeClr val="bg1">
                    <a:lumMod val="50000"/>
                  </a:schemeClr>
                </a:solidFill>
                <a:latin typeface="+mn-ea"/>
                <a:ea typeface="+mn-ea"/>
                <a:cs typeface="Open Sans" panose="020B0606030504020204" pitchFamily="34" charset="0"/>
              </a:defRPr>
            </a:pPr>
            <a:endParaRPr lang="zh-CN"/>
          </a:p>
        </c:txPr>
        <c:crossAx val="392424832"/>
        <c:crosses val="autoZero"/>
        <c:auto val="1"/>
        <c:lblAlgn val="ctr"/>
        <c:lblOffset val="100"/>
        <c:noMultiLvlLbl val="0"/>
      </c:catAx>
      <c:valAx>
        <c:axId val="392424832"/>
        <c:scaling>
          <c:orientation val="minMax"/>
        </c:scaling>
        <c:delete val="0"/>
        <c:axPos val="l"/>
        <c:majorGridlines>
          <c:spPr>
            <a:ln w="9525" cap="flat" cmpd="sng" algn="ctr">
              <a:no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bg1">
                    <a:lumMod val="50000"/>
                  </a:schemeClr>
                </a:solidFill>
                <a:latin typeface="+mn-ea"/>
                <a:ea typeface="+mn-ea"/>
                <a:cs typeface="Open Sans" panose="020B0606030504020204" pitchFamily="34" charset="0"/>
              </a:defRPr>
            </a:pPr>
            <a:endParaRPr lang="zh-CN"/>
          </a:p>
        </c:txPr>
        <c:crossAx val="392423296"/>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areaChart>
        <c:grouping val="stacked"/>
        <c:varyColors val="0"/>
        <c:ser>
          <c:idx val="0"/>
          <c:order val="0"/>
          <c:tx>
            <c:strRef>
              <c:f>Sheet1!$B$1</c:f>
              <c:strCache>
                <c:ptCount val="1"/>
                <c:pt idx="0">
                  <c:v>Series 1</c:v>
                </c:pt>
              </c:strCache>
            </c:strRef>
          </c:tx>
          <c:spPr>
            <a:solidFill>
              <a:srgbClr val="1DB7C4"/>
            </a:solidFill>
            <a:ln w="25400">
              <a:noFill/>
            </a:ln>
            <a:effectLst/>
          </c:spPr>
          <c:val>
            <c:numRef>
              <c:f>Sheet1!$B$2:$B$11</c:f>
              <c:numCache>
                <c:formatCode>General</c:formatCode>
                <c:ptCount val="10"/>
                <c:pt idx="0">
                  <c:v>1</c:v>
                </c:pt>
                <c:pt idx="1">
                  <c:v>2</c:v>
                </c:pt>
                <c:pt idx="2">
                  <c:v>3</c:v>
                </c:pt>
                <c:pt idx="3">
                  <c:v>4</c:v>
                </c:pt>
                <c:pt idx="4">
                  <c:v>5</c:v>
                </c:pt>
                <c:pt idx="5">
                  <c:v>6</c:v>
                </c:pt>
                <c:pt idx="6">
                  <c:v>7</c:v>
                </c:pt>
                <c:pt idx="7">
                  <c:v>6</c:v>
                </c:pt>
                <c:pt idx="8">
                  <c:v>5</c:v>
                </c:pt>
                <c:pt idx="9">
                  <c:v>2</c:v>
                </c:pt>
              </c:numCache>
            </c:numRef>
          </c:val>
          <c:extLst>
            <c:ext xmlns:c15="http://schemas.microsoft.com/office/drawing/2012/chart" uri="{02D57815-91ED-43cb-92C2-25804820EDAC}">
              <c15:filteredCategoryTitle>
                <c15:cat>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15:cat>
              </c15:filteredCategoryTitle>
            </c:ext>
            <c:ext xmlns:c16="http://schemas.microsoft.com/office/drawing/2014/chart" uri="{C3380CC4-5D6E-409C-BE32-E72D297353CC}">
              <c16:uniqueId val="{00000000-9B40-4CF0-96F0-46F9D38126EC}"/>
            </c:ext>
          </c:extLst>
        </c:ser>
        <c:dLbls>
          <c:showLegendKey val="0"/>
          <c:showVal val="0"/>
          <c:showCatName val="0"/>
          <c:showSerName val="0"/>
          <c:showPercent val="0"/>
          <c:showBubbleSize val="0"/>
        </c:dLbls>
        <c:axId val="338131584"/>
        <c:axId val="338252160"/>
      </c:areaChart>
      <c:barChart>
        <c:barDir val="col"/>
        <c:grouping val="clustered"/>
        <c:varyColors val="0"/>
        <c:ser>
          <c:idx val="1"/>
          <c:order val="1"/>
          <c:tx>
            <c:strRef>
              <c:f>Sheet1!$C$1</c:f>
              <c:strCache>
                <c:ptCount val="1"/>
                <c:pt idx="0">
                  <c:v>Series 2</c:v>
                </c:pt>
              </c:strCache>
            </c:strRef>
          </c:tx>
          <c:spPr>
            <a:solidFill>
              <a:srgbClr val="404040">
                <a:alpha val="70000"/>
              </a:srgbClr>
            </a:solidFill>
            <a:ln w="25400">
              <a:noFill/>
            </a:ln>
            <a:effectLst/>
          </c:spPr>
          <c:invertIfNegative val="0"/>
          <c:val>
            <c:numRef>
              <c:f>Sheet1!$C$2:$C$11</c:f>
              <c:numCache>
                <c:formatCode>General</c:formatCode>
                <c:ptCount val="10"/>
                <c:pt idx="0">
                  <c:v>9</c:v>
                </c:pt>
                <c:pt idx="1">
                  <c:v>8</c:v>
                </c:pt>
                <c:pt idx="2">
                  <c:v>7</c:v>
                </c:pt>
                <c:pt idx="3">
                  <c:v>6</c:v>
                </c:pt>
                <c:pt idx="4">
                  <c:v>5</c:v>
                </c:pt>
                <c:pt idx="5">
                  <c:v>4</c:v>
                </c:pt>
                <c:pt idx="6">
                  <c:v>3</c:v>
                </c:pt>
                <c:pt idx="7">
                  <c:v>4</c:v>
                </c:pt>
                <c:pt idx="8">
                  <c:v>5</c:v>
                </c:pt>
                <c:pt idx="9">
                  <c:v>3</c:v>
                </c:pt>
              </c:numCache>
            </c:numRef>
          </c:val>
          <c:extLst>
            <c:ext xmlns:c15="http://schemas.microsoft.com/office/drawing/2012/chart" uri="{02D57815-91ED-43cb-92C2-25804820EDAC}">
              <c15:filteredCategoryTitle>
                <c15:cat>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15:cat>
              </c15:filteredCategoryTitle>
            </c:ext>
            <c:ext xmlns:c16="http://schemas.microsoft.com/office/drawing/2014/chart" uri="{C3380CC4-5D6E-409C-BE32-E72D297353CC}">
              <c16:uniqueId val="{00000001-9B40-4CF0-96F0-46F9D38126EC}"/>
            </c:ext>
          </c:extLst>
        </c:ser>
        <c:dLbls>
          <c:showLegendKey val="0"/>
          <c:showVal val="0"/>
          <c:showCatName val="0"/>
          <c:showSerName val="0"/>
          <c:showPercent val="0"/>
          <c:showBubbleSize val="0"/>
        </c:dLbls>
        <c:gapWidth val="20"/>
        <c:axId val="338131584"/>
        <c:axId val="338252160"/>
      </c:barChart>
      <c:catAx>
        <c:axId val="3381315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chemeClr val="bg2">
                    <a:lumMod val="75000"/>
                  </a:schemeClr>
                </a:solidFill>
                <a:latin typeface="+mn-ea"/>
                <a:ea typeface="+mn-ea"/>
                <a:cs typeface="+mn-cs"/>
              </a:defRPr>
            </a:pPr>
            <a:endParaRPr lang="zh-CN"/>
          </a:p>
        </c:txPr>
        <c:crossAx val="338252160"/>
        <c:crosses val="autoZero"/>
        <c:auto val="1"/>
        <c:lblAlgn val="ctr"/>
        <c:lblOffset val="100"/>
        <c:noMultiLvlLbl val="0"/>
      </c:catAx>
      <c:valAx>
        <c:axId val="338252160"/>
        <c:scaling>
          <c:orientation val="minMax"/>
        </c:scaling>
        <c:delete val="1"/>
        <c:axPos val="l"/>
        <c:majorGridlines>
          <c:spPr>
            <a:ln w="9525" cap="flat" cmpd="sng" algn="ctr">
              <a:noFill/>
              <a:round/>
            </a:ln>
            <a:effectLst/>
          </c:spPr>
        </c:majorGridlines>
        <c:numFmt formatCode="General" sourceLinked="1"/>
        <c:majorTickMark val="none"/>
        <c:minorTickMark val="none"/>
        <c:tickLblPos val="none"/>
        <c:crossAx val="338131584"/>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Sheet1!$B$1</c:f>
              <c:strCache>
                <c:ptCount val="1"/>
                <c:pt idx="0">
                  <c:v>Series 1</c:v>
                </c:pt>
              </c:strCache>
            </c:strRef>
          </c:tx>
          <c:spPr>
            <a:solidFill>
              <a:srgbClr val="1DB7C4"/>
            </a:solidFill>
            <a:ln w="25400">
              <a:noFill/>
            </a:ln>
            <a:effectLst/>
          </c:spPr>
          <c:invertIfNegative val="0"/>
          <c:val>
            <c:numRef>
              <c:f>Sheet1!$B$2:$B$11</c:f>
              <c:numCache>
                <c:formatCode>General</c:formatCode>
                <c:ptCount val="10"/>
                <c:pt idx="0">
                  <c:v>1</c:v>
                </c:pt>
                <c:pt idx="1">
                  <c:v>2</c:v>
                </c:pt>
                <c:pt idx="2">
                  <c:v>3</c:v>
                </c:pt>
                <c:pt idx="3">
                  <c:v>4</c:v>
                </c:pt>
                <c:pt idx="4">
                  <c:v>5</c:v>
                </c:pt>
                <c:pt idx="5">
                  <c:v>6</c:v>
                </c:pt>
                <c:pt idx="6">
                  <c:v>7</c:v>
                </c:pt>
                <c:pt idx="7">
                  <c:v>6</c:v>
                </c:pt>
                <c:pt idx="8">
                  <c:v>5</c:v>
                </c:pt>
                <c:pt idx="9">
                  <c:v>2</c:v>
                </c:pt>
              </c:numCache>
            </c:numRef>
          </c:val>
          <c:extLst>
            <c:ext xmlns:c15="http://schemas.microsoft.com/office/drawing/2012/chart" uri="{02D57815-91ED-43cb-92C2-25804820EDAC}">
              <c15:filteredCategoryTitle>
                <c15:cat>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15:cat>
              </c15:filteredCategoryTitle>
            </c:ext>
            <c:ext xmlns:c16="http://schemas.microsoft.com/office/drawing/2014/chart" uri="{C3380CC4-5D6E-409C-BE32-E72D297353CC}">
              <c16:uniqueId val="{00000000-A3D6-47E9-8F45-9CAC6AC38BA5}"/>
            </c:ext>
          </c:extLst>
        </c:ser>
        <c:ser>
          <c:idx val="1"/>
          <c:order val="1"/>
          <c:tx>
            <c:strRef>
              <c:f>Sheet1!$C$1</c:f>
              <c:strCache>
                <c:ptCount val="1"/>
                <c:pt idx="0">
                  <c:v>Series 2</c:v>
                </c:pt>
              </c:strCache>
            </c:strRef>
          </c:tx>
          <c:spPr>
            <a:solidFill>
              <a:sysClr val="window" lastClr="FFFFFF">
                <a:lumMod val="65000"/>
                <a:alpha val="70000"/>
              </a:sysClr>
            </a:solidFill>
            <a:ln w="25400">
              <a:noFill/>
            </a:ln>
            <a:effectLst/>
          </c:spPr>
          <c:invertIfNegative val="0"/>
          <c:val>
            <c:numRef>
              <c:f>Sheet1!$C$2:$C$11</c:f>
              <c:numCache>
                <c:formatCode>General</c:formatCode>
                <c:ptCount val="10"/>
                <c:pt idx="0">
                  <c:v>9</c:v>
                </c:pt>
                <c:pt idx="1">
                  <c:v>8</c:v>
                </c:pt>
                <c:pt idx="2">
                  <c:v>7</c:v>
                </c:pt>
                <c:pt idx="3">
                  <c:v>6</c:v>
                </c:pt>
                <c:pt idx="4">
                  <c:v>5</c:v>
                </c:pt>
                <c:pt idx="5">
                  <c:v>4</c:v>
                </c:pt>
                <c:pt idx="6">
                  <c:v>3</c:v>
                </c:pt>
                <c:pt idx="7">
                  <c:v>4</c:v>
                </c:pt>
                <c:pt idx="8">
                  <c:v>5</c:v>
                </c:pt>
                <c:pt idx="9">
                  <c:v>3</c:v>
                </c:pt>
              </c:numCache>
            </c:numRef>
          </c:val>
          <c:extLst>
            <c:ext xmlns:c15="http://schemas.microsoft.com/office/drawing/2012/chart" uri="{02D57815-91ED-43cb-92C2-25804820EDAC}">
              <c15:filteredCategoryTitle>
                <c15:cat>
                  <c:numRef>
                    <c:extLst>
                      <c:ext uri="{02D57815-91ED-43cb-92C2-25804820EDAC}">
                        <c15:formulaRef>
                          <c15:sqref>Sheet1!$A$2:$A$11</c15:sqref>
                        </c15:formulaRef>
                      </c:ext>
                    </c:extLst>
                    <c:numCache>
                      <c:formatCode>General</c:formatCode>
                      <c:ptCount val="10"/>
                      <c:pt idx="0">
                        <c:v>1</c:v>
                      </c:pt>
                      <c:pt idx="1">
                        <c:v>2</c:v>
                      </c:pt>
                      <c:pt idx="2">
                        <c:v>3</c:v>
                      </c:pt>
                      <c:pt idx="3">
                        <c:v>4</c:v>
                      </c:pt>
                      <c:pt idx="4">
                        <c:v>5</c:v>
                      </c:pt>
                      <c:pt idx="5">
                        <c:v>6</c:v>
                      </c:pt>
                      <c:pt idx="6">
                        <c:v>7</c:v>
                      </c:pt>
                      <c:pt idx="7">
                        <c:v>8</c:v>
                      </c:pt>
                      <c:pt idx="8">
                        <c:v>9</c:v>
                      </c:pt>
                      <c:pt idx="9">
                        <c:v>10</c:v>
                      </c:pt>
                    </c:numCache>
                  </c:numRef>
                </c15:cat>
              </c15:filteredCategoryTitle>
            </c:ext>
            <c:ext xmlns:c16="http://schemas.microsoft.com/office/drawing/2014/chart" uri="{C3380CC4-5D6E-409C-BE32-E72D297353CC}">
              <c16:uniqueId val="{00000001-A3D6-47E9-8F45-9CAC6AC38BA5}"/>
            </c:ext>
          </c:extLst>
        </c:ser>
        <c:dLbls>
          <c:showLegendKey val="0"/>
          <c:showVal val="0"/>
          <c:showCatName val="0"/>
          <c:showSerName val="0"/>
          <c:showPercent val="0"/>
          <c:showBubbleSize val="0"/>
        </c:dLbls>
        <c:gapWidth val="20"/>
        <c:axId val="387090304"/>
        <c:axId val="387091840"/>
      </c:barChart>
      <c:catAx>
        <c:axId val="3870903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chemeClr val="tx2">
                    <a:lumMod val="20000"/>
                    <a:lumOff val="80000"/>
                  </a:schemeClr>
                </a:solidFill>
                <a:latin typeface="Open Sans" panose="020B0606030504020204" pitchFamily="34" charset="0"/>
                <a:ea typeface="Open Sans" panose="020B0606030504020204" pitchFamily="34" charset="0"/>
                <a:cs typeface="Open Sans" panose="020B0606030504020204" pitchFamily="34" charset="0"/>
              </a:defRPr>
            </a:pPr>
            <a:endParaRPr lang="zh-CN"/>
          </a:p>
        </c:txPr>
        <c:crossAx val="387091840"/>
        <c:crosses val="autoZero"/>
        <c:auto val="1"/>
        <c:lblAlgn val="ctr"/>
        <c:lblOffset val="100"/>
        <c:noMultiLvlLbl val="0"/>
      </c:catAx>
      <c:valAx>
        <c:axId val="387091840"/>
        <c:scaling>
          <c:orientation val="minMax"/>
        </c:scaling>
        <c:delete val="1"/>
        <c:axPos val="l"/>
        <c:majorGridlines>
          <c:spPr>
            <a:ln w="9525" cap="flat" cmpd="sng" algn="ctr">
              <a:noFill/>
              <a:round/>
            </a:ln>
            <a:effectLst/>
          </c:spPr>
        </c:majorGridlines>
        <c:numFmt formatCode="General" sourceLinked="1"/>
        <c:majorTickMark val="none"/>
        <c:minorTickMark val="none"/>
        <c:tickLblPos val="none"/>
        <c:crossAx val="387090304"/>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1"/>
          <c:order val="1"/>
          <c:tx>
            <c:strRef>
              <c:f>Sheet1!$C$1</c:f>
              <c:strCache>
                <c:ptCount val="1"/>
                <c:pt idx="0">
                  <c:v>Series 2</c:v>
                </c:pt>
              </c:strCache>
            </c:strRef>
          </c:tx>
          <c:spPr>
            <a:ln w="28575" cap="rnd">
              <a:solidFill>
                <a:srgbClr val="1DB7C4"/>
              </a:solidFill>
              <a:round/>
            </a:ln>
            <a:effectLst/>
          </c:spPr>
          <c:marker>
            <c:symbol val="circle"/>
            <c:size val="5"/>
            <c:spPr>
              <a:solidFill>
                <a:srgbClr val="1DB7C4"/>
              </a:solidFill>
              <a:ln w="9525">
                <a:solidFill>
                  <a:srgbClr val="1DB7C4"/>
                </a:solidFill>
              </a:ln>
              <a:effectLst/>
            </c:spPr>
          </c:marker>
          <c:cat>
            <c:strRef>
              <c:f>Sheet1!$A$2:$A$24</c:f>
              <c:strCache>
                <c:ptCount val="23"/>
                <c:pt idx="0">
                  <c:v>Sn</c:v>
                </c:pt>
                <c:pt idx="1">
                  <c:v>Tk</c:v>
                </c:pt>
                <c:pt idx="2">
                  <c:v>Lj</c:v>
                </c:pt>
                <c:pt idx="3">
                  <c:v>Op</c:v>
                </c:pt>
                <c:pt idx="4">
                  <c:v>Uy</c:v>
                </c:pt>
                <c:pt idx="5">
                  <c:v>Mn</c:v>
                </c:pt>
                <c:pt idx="6">
                  <c:v>Jl</c:v>
                </c:pt>
                <c:pt idx="7">
                  <c:v>Hu</c:v>
                </c:pt>
                <c:pt idx="8">
                  <c:v>Po</c:v>
                </c:pt>
                <c:pt idx="9">
                  <c:v>Qe</c:v>
                </c:pt>
                <c:pt idx="10">
                  <c:v>Rs</c:v>
                </c:pt>
                <c:pt idx="11">
                  <c:v>Uk</c:v>
                </c:pt>
                <c:pt idx="12">
                  <c:v>Us</c:v>
                </c:pt>
                <c:pt idx="13">
                  <c:v>Li</c:v>
                </c:pt>
                <c:pt idx="14">
                  <c:v>Ch</c:v>
                </c:pt>
                <c:pt idx="15">
                  <c:v>Cn</c:v>
                </c:pt>
                <c:pt idx="16">
                  <c:v>Bm</c:v>
                </c:pt>
                <c:pt idx="17">
                  <c:v>Pl</c:v>
                </c:pt>
                <c:pt idx="18">
                  <c:v>Kl</c:v>
                </c:pt>
                <c:pt idx="19">
                  <c:v>Sd</c:v>
                </c:pt>
                <c:pt idx="20">
                  <c:v>Df</c:v>
                </c:pt>
                <c:pt idx="21">
                  <c:v>Cd</c:v>
                </c:pt>
                <c:pt idx="22">
                  <c:v>Vf</c:v>
                </c:pt>
              </c:strCache>
            </c:strRef>
          </c:cat>
          <c:val>
            <c:numRef>
              <c:f>Sheet1!$C$2:$C$18</c:f>
              <c:numCache>
                <c:formatCode>General</c:formatCode>
                <c:ptCount val="17"/>
                <c:pt idx="0">
                  <c:v>9</c:v>
                </c:pt>
                <c:pt idx="1">
                  <c:v>8</c:v>
                </c:pt>
                <c:pt idx="2">
                  <c:v>7</c:v>
                </c:pt>
                <c:pt idx="3">
                  <c:v>6</c:v>
                </c:pt>
                <c:pt idx="4">
                  <c:v>5</c:v>
                </c:pt>
                <c:pt idx="5">
                  <c:v>4</c:v>
                </c:pt>
                <c:pt idx="6">
                  <c:v>3</c:v>
                </c:pt>
                <c:pt idx="7">
                  <c:v>4</c:v>
                </c:pt>
                <c:pt idx="8">
                  <c:v>5</c:v>
                </c:pt>
                <c:pt idx="9">
                  <c:v>3</c:v>
                </c:pt>
                <c:pt idx="10">
                  <c:v>3</c:v>
                </c:pt>
                <c:pt idx="11">
                  <c:v>1</c:v>
                </c:pt>
                <c:pt idx="12">
                  <c:v>6</c:v>
                </c:pt>
                <c:pt idx="13">
                  <c:v>2</c:v>
                </c:pt>
                <c:pt idx="14">
                  <c:v>3</c:v>
                </c:pt>
                <c:pt idx="15">
                  <c:v>6</c:v>
                </c:pt>
                <c:pt idx="16">
                  <c:v>2</c:v>
                </c:pt>
              </c:numCache>
            </c:numRef>
          </c:val>
          <c:smooth val="0"/>
          <c:extLst>
            <c:ext xmlns:c16="http://schemas.microsoft.com/office/drawing/2014/chart" uri="{C3380CC4-5D6E-409C-BE32-E72D297353CC}">
              <c16:uniqueId val="{00000000-0FDA-40F6-A406-7CB8E6D674F2}"/>
            </c:ext>
          </c:extLst>
        </c:ser>
        <c:ser>
          <c:idx val="0"/>
          <c:order val="0"/>
          <c:tx>
            <c:strRef>
              <c:f>Sheet1!$B$1</c:f>
              <c:strCache>
                <c:ptCount val="1"/>
                <c:pt idx="0">
                  <c:v>Series 1</c:v>
                </c:pt>
              </c:strCache>
            </c:strRef>
          </c:tx>
          <c:spPr>
            <a:ln w="28575" cap="rnd">
              <a:solidFill>
                <a:srgbClr val="404040"/>
              </a:solidFill>
              <a:round/>
            </a:ln>
            <a:effectLst/>
          </c:spPr>
          <c:marker>
            <c:symbol val="circle"/>
            <c:size val="5"/>
            <c:spPr>
              <a:solidFill>
                <a:srgbClr val="404040"/>
              </a:solidFill>
              <a:ln w="9525">
                <a:solidFill>
                  <a:srgbClr val="404040"/>
                </a:solidFill>
              </a:ln>
              <a:effectLst/>
            </c:spPr>
          </c:marker>
          <c:val>
            <c:numRef>
              <c:f>Sheet1!$B$2:$B$17</c:f>
              <c:numCache>
                <c:formatCode>General</c:formatCode>
                <c:ptCount val="16"/>
                <c:pt idx="0">
                  <c:v>1</c:v>
                </c:pt>
                <c:pt idx="1">
                  <c:v>3</c:v>
                </c:pt>
                <c:pt idx="2">
                  <c:v>3</c:v>
                </c:pt>
                <c:pt idx="3">
                  <c:v>6</c:v>
                </c:pt>
                <c:pt idx="4">
                  <c:v>1</c:v>
                </c:pt>
                <c:pt idx="5">
                  <c:v>3</c:v>
                </c:pt>
                <c:pt idx="6">
                  <c:v>1</c:v>
                </c:pt>
                <c:pt idx="7">
                  <c:v>6</c:v>
                </c:pt>
                <c:pt idx="8">
                  <c:v>0.5</c:v>
                </c:pt>
                <c:pt idx="9">
                  <c:v>1</c:v>
                </c:pt>
                <c:pt idx="10">
                  <c:v>2</c:v>
                </c:pt>
                <c:pt idx="11">
                  <c:v>6</c:v>
                </c:pt>
                <c:pt idx="12">
                  <c:v>5</c:v>
                </c:pt>
                <c:pt idx="13">
                  <c:v>1</c:v>
                </c:pt>
                <c:pt idx="14">
                  <c:v>5</c:v>
                </c:pt>
                <c:pt idx="15">
                  <c:v>4</c:v>
                </c:pt>
              </c:numCache>
            </c:numRef>
          </c:val>
          <c:smooth val="0"/>
          <c:extLst>
            <c:ext xmlns:c16="http://schemas.microsoft.com/office/drawing/2014/chart" uri="{C3380CC4-5D6E-409C-BE32-E72D297353CC}">
              <c16:uniqueId val="{00000001-0FDA-40F6-A406-7CB8E6D674F2}"/>
            </c:ext>
          </c:extLst>
        </c:ser>
        <c:dLbls>
          <c:showLegendKey val="0"/>
          <c:showVal val="0"/>
          <c:showCatName val="0"/>
          <c:showSerName val="0"/>
          <c:showPercent val="0"/>
          <c:showBubbleSize val="0"/>
        </c:dLbls>
        <c:marker val="1"/>
        <c:smooth val="0"/>
        <c:axId val="328046080"/>
        <c:axId val="328047616"/>
      </c:lineChart>
      <c:catAx>
        <c:axId val="328046080"/>
        <c:scaling>
          <c:orientation val="minMax"/>
        </c:scaling>
        <c:delete val="0"/>
        <c:axPos val="t"/>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900" b="0" i="0" u="none" strike="noStrike" kern="1200" baseline="0">
                <a:solidFill>
                  <a:schemeClr val="tx1">
                    <a:lumMod val="75000"/>
                    <a:lumOff val="25000"/>
                  </a:schemeClr>
                </a:solidFill>
                <a:latin typeface="+mn-ea"/>
                <a:ea typeface="+mn-ea"/>
                <a:cs typeface="Open Sans" panose="020B0606030504020204" pitchFamily="34" charset="0"/>
              </a:defRPr>
            </a:pPr>
            <a:endParaRPr lang="zh-CN"/>
          </a:p>
        </c:txPr>
        <c:crossAx val="328047616"/>
        <c:crosses val="max"/>
        <c:auto val="1"/>
        <c:lblAlgn val="ctr"/>
        <c:lblOffset val="100"/>
        <c:noMultiLvlLbl val="0"/>
      </c:catAx>
      <c:valAx>
        <c:axId val="328047616"/>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lang="zh-CN" sz="900" b="0" i="0" u="none" strike="noStrike" kern="1200" baseline="0">
                <a:solidFill>
                  <a:schemeClr val="tx1">
                    <a:lumMod val="75000"/>
                    <a:lumOff val="25000"/>
                  </a:schemeClr>
                </a:solidFill>
                <a:latin typeface="+mn-ea"/>
                <a:ea typeface="+mn-ea"/>
                <a:cs typeface="Open Sans" panose="020B0606030504020204" pitchFamily="34" charset="0"/>
              </a:defRPr>
            </a:pPr>
            <a:endParaRPr lang="zh-CN"/>
          </a:p>
        </c:txPr>
        <c:crossAx val="328046080"/>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endParaRPr lang="zh-CN"/>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ofPieChart>
        <c:ofPieType val="pie"/>
        <c:varyColors val="1"/>
        <c:ser>
          <c:idx val="0"/>
          <c:order val="0"/>
          <c:tx>
            <c:strRef>
              <c:f>Sheet1!$B$1</c:f>
              <c:strCache>
                <c:ptCount val="1"/>
                <c:pt idx="0">
                  <c:v>Sales</c:v>
                </c:pt>
              </c:strCache>
            </c:strRef>
          </c:tx>
          <c:spPr>
            <a:solidFill>
              <a:srgbClr val="F24A36"/>
            </a:solidFill>
            <a:ln w="19050">
              <a:noFill/>
            </a:ln>
          </c:spPr>
          <c:explosion val="10"/>
          <c:dPt>
            <c:idx val="0"/>
            <c:bubble3D val="0"/>
            <c:spPr>
              <a:solidFill>
                <a:srgbClr val="F24A36"/>
              </a:solidFill>
              <a:ln w="19050">
                <a:noFill/>
              </a:ln>
              <a:effectLst/>
            </c:spPr>
            <c:extLst>
              <c:ext xmlns:c16="http://schemas.microsoft.com/office/drawing/2014/chart" uri="{C3380CC4-5D6E-409C-BE32-E72D297353CC}">
                <c16:uniqueId val="{00000001-4714-44FA-9C6E-59074C8A18F1}"/>
              </c:ext>
            </c:extLst>
          </c:dPt>
          <c:dPt>
            <c:idx val="1"/>
            <c:bubble3D val="0"/>
            <c:spPr>
              <a:solidFill>
                <a:srgbClr val="1DB7C4"/>
              </a:solidFill>
              <a:ln w="19050">
                <a:noFill/>
              </a:ln>
              <a:effectLst/>
            </c:spPr>
            <c:extLst>
              <c:ext xmlns:c16="http://schemas.microsoft.com/office/drawing/2014/chart" uri="{C3380CC4-5D6E-409C-BE32-E72D297353CC}">
                <c16:uniqueId val="{00000003-4714-44FA-9C6E-59074C8A18F1}"/>
              </c:ext>
            </c:extLst>
          </c:dPt>
          <c:dPt>
            <c:idx val="2"/>
            <c:bubble3D val="0"/>
            <c:spPr>
              <a:solidFill>
                <a:srgbClr val="88C754"/>
              </a:solidFill>
              <a:ln w="19050">
                <a:noFill/>
              </a:ln>
              <a:effectLst/>
            </c:spPr>
            <c:extLst>
              <c:ext xmlns:c16="http://schemas.microsoft.com/office/drawing/2014/chart" uri="{C3380CC4-5D6E-409C-BE32-E72D297353CC}">
                <c16:uniqueId val="{00000005-4714-44FA-9C6E-59074C8A18F1}"/>
              </c:ext>
            </c:extLst>
          </c:dPt>
          <c:dPt>
            <c:idx val="3"/>
            <c:bubble3D val="0"/>
            <c:spPr>
              <a:solidFill>
                <a:srgbClr val="FEC805"/>
              </a:solidFill>
              <a:ln w="19050">
                <a:noFill/>
              </a:ln>
              <a:effectLst/>
            </c:spPr>
            <c:extLst>
              <c:ext xmlns:c16="http://schemas.microsoft.com/office/drawing/2014/chart" uri="{C3380CC4-5D6E-409C-BE32-E72D297353CC}">
                <c16:uniqueId val="{00000007-4714-44FA-9C6E-59074C8A18F1}"/>
              </c:ext>
            </c:extLst>
          </c:dPt>
          <c:dPt>
            <c:idx val="4"/>
            <c:bubble3D val="0"/>
            <c:spPr>
              <a:solidFill>
                <a:srgbClr val="FEC805"/>
              </a:solidFill>
              <a:ln w="19050">
                <a:noFill/>
              </a:ln>
              <a:effectLst/>
            </c:spPr>
            <c:extLst>
              <c:ext xmlns:c16="http://schemas.microsoft.com/office/drawing/2014/chart" uri="{C3380CC4-5D6E-409C-BE32-E72D297353CC}">
                <c16:uniqueId val="{00000009-4714-44FA-9C6E-59074C8A18F1}"/>
              </c:ext>
            </c:extLst>
          </c:dPt>
          <c:cat>
            <c:strRef>
              <c:f>Sheet1!$A$2:$A$5</c:f>
              <c:strCache>
                <c:ptCount val="4"/>
                <c:pt idx="0">
                  <c:v>Marshal</c:v>
                </c:pt>
                <c:pt idx="1">
                  <c:v>Volt</c:v>
                </c:pt>
                <c:pt idx="2">
                  <c:v>MonteBiz</c:v>
                </c:pt>
                <c:pt idx="3">
                  <c:v>Volle</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A-4714-44FA-9C6E-59074C8A18F1}"/>
            </c:ext>
          </c:extLst>
        </c:ser>
        <c:dLbls>
          <c:showLegendKey val="0"/>
          <c:showVal val="0"/>
          <c:showCatName val="0"/>
          <c:showSerName val="0"/>
          <c:showPercent val="0"/>
          <c:showBubbleSize val="0"/>
          <c:showLeaderLines val="0"/>
        </c:dLbls>
        <c:gapWidth val="100"/>
        <c:secondPieSize val="75"/>
        <c:serLines>
          <c:spPr>
            <a:ln w="3175" cap="flat" cmpd="sng" algn="ctr">
              <a:solidFill>
                <a:schemeClr val="tx1">
                  <a:lumMod val="50000"/>
                  <a:lumOff val="50000"/>
                </a:schemeClr>
              </a:solidFill>
              <a:prstDash val="dash"/>
              <a:round/>
            </a:ln>
            <a:effectLst/>
          </c:spPr>
        </c:serLines>
      </c:ofPieChart>
      <c:spPr>
        <a:noFill/>
        <a:ln>
          <a:noFill/>
        </a:ln>
        <a:effectLst/>
      </c:spPr>
    </c:plotArea>
    <c:plotVisOnly val="1"/>
    <c:dispBlanksAs val="zero"/>
    <c:showDLblsOverMax val="0"/>
  </c:chart>
  <c:spPr>
    <a:noFill/>
    <a:ln>
      <a:noFill/>
    </a:ln>
    <a:effectLst/>
  </c:spPr>
  <c:txPr>
    <a:bodyPr/>
    <a:lstStyle/>
    <a:p>
      <a:pPr>
        <a:defRPr lang="zh-CN"/>
      </a:pPr>
      <a:endParaRPr lang="zh-CN"/>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w="19050">
              <a:noFill/>
            </a:ln>
          </c:spPr>
          <c:dPt>
            <c:idx val="0"/>
            <c:bubble3D val="0"/>
            <c:spPr>
              <a:solidFill>
                <a:srgbClr val="FEC805"/>
              </a:solidFill>
              <a:ln w="19050">
                <a:noFill/>
              </a:ln>
              <a:effectLst/>
            </c:spPr>
            <c:extLst>
              <c:ext xmlns:c16="http://schemas.microsoft.com/office/drawing/2014/chart" uri="{C3380CC4-5D6E-409C-BE32-E72D297353CC}">
                <c16:uniqueId val="{00000001-B23B-4B55-BDC2-034642E0F73B}"/>
              </c:ext>
            </c:extLst>
          </c:dPt>
          <c:dPt>
            <c:idx val="1"/>
            <c:bubble3D val="0"/>
            <c:spPr>
              <a:solidFill>
                <a:srgbClr val="88C754"/>
              </a:solidFill>
              <a:ln w="19050">
                <a:noFill/>
              </a:ln>
              <a:effectLst/>
            </c:spPr>
            <c:extLst>
              <c:ext xmlns:c16="http://schemas.microsoft.com/office/drawing/2014/chart" uri="{C3380CC4-5D6E-409C-BE32-E72D297353CC}">
                <c16:uniqueId val="{00000003-B23B-4B55-BDC2-034642E0F73B}"/>
              </c:ext>
            </c:extLst>
          </c:dPt>
          <c:dPt>
            <c:idx val="2"/>
            <c:bubble3D val="0"/>
            <c:spPr>
              <a:solidFill>
                <a:schemeClr val="bg1">
                  <a:lumMod val="50000"/>
                </a:schemeClr>
              </a:solidFill>
              <a:ln w="19050">
                <a:noFill/>
              </a:ln>
              <a:effectLst/>
            </c:spPr>
            <c:extLst>
              <c:ext xmlns:c16="http://schemas.microsoft.com/office/drawing/2014/chart" uri="{C3380CC4-5D6E-409C-BE32-E72D297353CC}">
                <c16:uniqueId val="{00000005-B23B-4B55-BDC2-034642E0F73B}"/>
              </c:ext>
            </c:extLst>
          </c:dPt>
          <c:dPt>
            <c:idx val="3"/>
            <c:bubble3D val="0"/>
            <c:spPr>
              <a:solidFill>
                <a:srgbClr val="F24A36"/>
              </a:solidFill>
              <a:ln w="19050">
                <a:noFill/>
              </a:ln>
              <a:effectLst/>
            </c:spPr>
            <c:extLst>
              <c:ext xmlns:c16="http://schemas.microsoft.com/office/drawing/2014/chart" uri="{C3380CC4-5D6E-409C-BE32-E72D297353CC}">
                <c16:uniqueId val="{00000007-B23B-4B55-BDC2-034642E0F73B}"/>
              </c:ext>
            </c:extLst>
          </c:dPt>
          <c:dPt>
            <c:idx val="4"/>
            <c:bubble3D val="0"/>
            <c:explosion val="10"/>
            <c:spPr>
              <a:solidFill>
                <a:srgbClr val="1DB7C4"/>
              </a:solidFill>
              <a:ln w="19050">
                <a:noFill/>
              </a:ln>
              <a:effectLst/>
            </c:spPr>
            <c:extLst>
              <c:ext xmlns:c16="http://schemas.microsoft.com/office/drawing/2014/chart" uri="{C3380CC4-5D6E-409C-BE32-E72D297353CC}">
                <c16:uniqueId val="{00000009-B23B-4B55-BDC2-034642E0F73B}"/>
              </c:ext>
            </c:extLst>
          </c:dPt>
          <c:cat>
            <c:strRef>
              <c:f>Sheet1!$A$2:$A$6</c:f>
              <c:strCache>
                <c:ptCount val="5"/>
                <c:pt idx="0">
                  <c:v>1st Qtr</c:v>
                </c:pt>
                <c:pt idx="1">
                  <c:v>2nd Qtr</c:v>
                </c:pt>
                <c:pt idx="2">
                  <c:v>3rd Qtr</c:v>
                </c:pt>
                <c:pt idx="3">
                  <c:v>4th Qtr</c:v>
                </c:pt>
                <c:pt idx="4">
                  <c:v>5</c:v>
                </c:pt>
              </c:strCache>
            </c:strRef>
          </c:cat>
          <c:val>
            <c:numRef>
              <c:f>Sheet1!$B$2:$B$6</c:f>
              <c:numCache>
                <c:formatCode>General</c:formatCode>
                <c:ptCount val="5"/>
                <c:pt idx="0">
                  <c:v>8.1999999999999993</c:v>
                </c:pt>
                <c:pt idx="1">
                  <c:v>3.2</c:v>
                </c:pt>
                <c:pt idx="2">
                  <c:v>1.4</c:v>
                </c:pt>
                <c:pt idx="3">
                  <c:v>1.2</c:v>
                </c:pt>
                <c:pt idx="4">
                  <c:v>3</c:v>
                </c:pt>
              </c:numCache>
            </c:numRef>
          </c:val>
          <c:extLst>
            <c:ext xmlns:c16="http://schemas.microsoft.com/office/drawing/2014/chart" uri="{C3380CC4-5D6E-409C-BE32-E72D297353CC}">
              <c16:uniqueId val="{0000000A-B23B-4B55-BDC2-034642E0F73B}"/>
            </c:ext>
          </c:extLst>
        </c:ser>
        <c:dLbls>
          <c:showLegendKey val="0"/>
          <c:showVal val="0"/>
          <c:showCatName val="0"/>
          <c:showSerName val="0"/>
          <c:showPercent val="0"/>
          <c:showBubbleSize val="0"/>
          <c:showLeaderLines val="0"/>
        </c:dLbls>
        <c:firstSliceAng val="0"/>
      </c:pieChart>
      <c:spPr>
        <a:noFill/>
        <a:ln>
          <a:noFill/>
        </a:ln>
        <a:effectLst/>
      </c:spPr>
    </c:plotArea>
    <c:plotVisOnly val="1"/>
    <c:dispBlanksAs val="zero"/>
    <c:showDLblsOverMax val="0"/>
  </c:chart>
  <c:spPr>
    <a:noFill/>
    <a:ln>
      <a:noFill/>
    </a:ln>
    <a:effectLst/>
  </c:spPr>
  <c:txPr>
    <a:bodyPr/>
    <a:lstStyle/>
    <a:p>
      <a:pPr>
        <a:defRPr lang="zh-CN"/>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stacked"/>
        <c:varyColors val="0"/>
        <c:ser>
          <c:idx val="0"/>
          <c:order val="0"/>
          <c:tx>
            <c:strRef>
              <c:f>Sheet1!$B$1</c:f>
              <c:strCache>
                <c:ptCount val="1"/>
                <c:pt idx="0">
                  <c:v>Series 1</c:v>
                </c:pt>
              </c:strCache>
            </c:strRef>
          </c:tx>
          <c:spPr>
            <a:solidFill>
              <a:schemeClr val="tx1">
                <a:lumMod val="40000"/>
                <a:lumOff val="60000"/>
              </a:schemeClr>
            </a:solidFill>
            <a:ln>
              <a:noFill/>
            </a:ln>
            <a:effectLst/>
          </c:spPr>
          <c:invertIfNegative val="0"/>
          <c:cat>
            <c:strRef>
              <c:f>Sheet1!$A$2:$A$10</c:f>
              <c:strCache>
                <c:ptCount val="4"/>
                <c:pt idx="0">
                  <c:v>Category 1</c:v>
                </c:pt>
                <c:pt idx="1">
                  <c:v>Category 2</c:v>
                </c:pt>
                <c:pt idx="2">
                  <c:v>Category 3</c:v>
                </c:pt>
                <c:pt idx="3">
                  <c:v>Category 4</c:v>
                </c:pt>
              </c:strCache>
            </c:strRef>
          </c:cat>
          <c:val>
            <c:numRef>
              <c:f>Sheet1!$B$2:$B$10</c:f>
              <c:numCache>
                <c:formatCode>General</c:formatCode>
                <c:ptCount val="9"/>
                <c:pt idx="0">
                  <c:v>10</c:v>
                </c:pt>
                <c:pt idx="1">
                  <c:v>11</c:v>
                </c:pt>
                <c:pt idx="2">
                  <c:v>12</c:v>
                </c:pt>
                <c:pt idx="3">
                  <c:v>9</c:v>
                </c:pt>
                <c:pt idx="4">
                  <c:v>8</c:v>
                </c:pt>
                <c:pt idx="5">
                  <c:v>7</c:v>
                </c:pt>
                <c:pt idx="6">
                  <c:v>12</c:v>
                </c:pt>
                <c:pt idx="7">
                  <c:v>11</c:v>
                </c:pt>
                <c:pt idx="8">
                  <c:v>10</c:v>
                </c:pt>
              </c:numCache>
            </c:numRef>
          </c:val>
          <c:extLst>
            <c:ext xmlns:c16="http://schemas.microsoft.com/office/drawing/2014/chart" uri="{C3380CC4-5D6E-409C-BE32-E72D297353CC}">
              <c16:uniqueId val="{00000000-17DC-45FE-8AAE-9A58046AC2A4}"/>
            </c:ext>
          </c:extLst>
        </c:ser>
        <c:ser>
          <c:idx val="1"/>
          <c:order val="1"/>
          <c:tx>
            <c:strRef>
              <c:f>Sheet1!$C$1</c:f>
              <c:strCache>
                <c:ptCount val="1"/>
                <c:pt idx="0">
                  <c:v>Series 2</c:v>
                </c:pt>
              </c:strCache>
            </c:strRef>
          </c:tx>
          <c:spPr>
            <a:solidFill>
              <a:srgbClr val="FEC805"/>
            </a:solidFill>
            <a:ln>
              <a:noFill/>
            </a:ln>
            <a:effectLst/>
          </c:spPr>
          <c:invertIfNegative val="0"/>
          <c:dPt>
            <c:idx val="1"/>
            <c:invertIfNegative val="0"/>
            <c:bubble3D val="0"/>
            <c:spPr>
              <a:solidFill>
                <a:srgbClr val="1DB7C4"/>
              </a:solidFill>
              <a:ln>
                <a:noFill/>
              </a:ln>
              <a:effectLst/>
            </c:spPr>
            <c:extLst>
              <c:ext xmlns:c16="http://schemas.microsoft.com/office/drawing/2014/chart" uri="{C3380CC4-5D6E-409C-BE32-E72D297353CC}">
                <c16:uniqueId val="{00000002-17DC-45FE-8AAE-9A58046AC2A4}"/>
              </c:ext>
            </c:extLst>
          </c:dPt>
          <c:dPt>
            <c:idx val="3"/>
            <c:invertIfNegative val="0"/>
            <c:bubble3D val="0"/>
            <c:spPr>
              <a:solidFill>
                <a:srgbClr val="88C754"/>
              </a:solidFill>
              <a:ln>
                <a:noFill/>
              </a:ln>
              <a:effectLst/>
            </c:spPr>
            <c:extLst>
              <c:ext xmlns:c16="http://schemas.microsoft.com/office/drawing/2014/chart" uri="{C3380CC4-5D6E-409C-BE32-E72D297353CC}">
                <c16:uniqueId val="{00000003-17DC-45FE-8AAE-9A58046AC2A4}"/>
              </c:ext>
            </c:extLst>
          </c:dPt>
          <c:dPt>
            <c:idx val="5"/>
            <c:invertIfNegative val="0"/>
            <c:bubble3D val="0"/>
            <c:spPr>
              <a:solidFill>
                <a:srgbClr val="F24A36"/>
              </a:solidFill>
              <a:ln>
                <a:noFill/>
              </a:ln>
              <a:effectLst/>
            </c:spPr>
            <c:extLst>
              <c:ext xmlns:c16="http://schemas.microsoft.com/office/drawing/2014/chart" uri="{C3380CC4-5D6E-409C-BE32-E72D297353CC}">
                <c16:uniqueId val="{00000004-17DC-45FE-8AAE-9A58046AC2A4}"/>
              </c:ext>
            </c:extLst>
          </c:dPt>
          <c:dPt>
            <c:idx val="7"/>
            <c:invertIfNegative val="0"/>
            <c:bubble3D val="0"/>
            <c:spPr>
              <a:solidFill>
                <a:srgbClr val="404040"/>
              </a:solidFill>
              <a:ln>
                <a:noFill/>
              </a:ln>
              <a:effectLst/>
            </c:spPr>
            <c:extLst>
              <c:ext xmlns:c16="http://schemas.microsoft.com/office/drawing/2014/chart" uri="{C3380CC4-5D6E-409C-BE32-E72D297353CC}">
                <c16:uniqueId val="{00000005-17DC-45FE-8AAE-9A58046AC2A4}"/>
              </c:ext>
            </c:extLst>
          </c:dPt>
          <c:cat>
            <c:strRef>
              <c:f>Sheet1!$A$2:$A$10</c:f>
              <c:strCache>
                <c:ptCount val="4"/>
                <c:pt idx="0">
                  <c:v>Category 1</c:v>
                </c:pt>
                <c:pt idx="1">
                  <c:v>Category 2</c:v>
                </c:pt>
                <c:pt idx="2">
                  <c:v>Category 3</c:v>
                </c:pt>
                <c:pt idx="3">
                  <c:v>Category 4</c:v>
                </c:pt>
              </c:strCache>
            </c:strRef>
          </c:cat>
          <c:val>
            <c:numRef>
              <c:f>Sheet1!$C$2:$C$10</c:f>
              <c:numCache>
                <c:formatCode>General</c:formatCode>
                <c:ptCount val="9"/>
                <c:pt idx="0">
                  <c:v>1</c:v>
                </c:pt>
                <c:pt idx="1">
                  <c:v>2</c:v>
                </c:pt>
                <c:pt idx="2">
                  <c:v>2</c:v>
                </c:pt>
                <c:pt idx="3">
                  <c:v>1</c:v>
                </c:pt>
                <c:pt idx="4">
                  <c:v>3</c:v>
                </c:pt>
                <c:pt idx="5">
                  <c:v>1.2</c:v>
                </c:pt>
                <c:pt idx="6">
                  <c:v>1.7</c:v>
                </c:pt>
                <c:pt idx="7">
                  <c:v>1.3</c:v>
                </c:pt>
                <c:pt idx="8">
                  <c:v>2</c:v>
                </c:pt>
              </c:numCache>
            </c:numRef>
          </c:val>
          <c:extLst>
            <c:ext xmlns:c16="http://schemas.microsoft.com/office/drawing/2014/chart" uri="{C3380CC4-5D6E-409C-BE32-E72D297353CC}">
              <c16:uniqueId val="{00000001-17DC-45FE-8AAE-9A58046AC2A4}"/>
            </c:ext>
          </c:extLst>
        </c:ser>
        <c:dLbls>
          <c:showLegendKey val="0"/>
          <c:showVal val="0"/>
          <c:showCatName val="0"/>
          <c:showSerName val="0"/>
          <c:showPercent val="0"/>
          <c:showBubbleSize val="0"/>
        </c:dLbls>
        <c:gapWidth val="100"/>
        <c:overlap val="100"/>
        <c:axId val="576520096"/>
        <c:axId val="576520488"/>
      </c:barChart>
      <c:catAx>
        <c:axId val="576520096"/>
        <c:scaling>
          <c:orientation val="minMax"/>
        </c:scaling>
        <c:delete val="1"/>
        <c:axPos val="b"/>
        <c:numFmt formatCode="General" sourceLinked="1"/>
        <c:majorTickMark val="out"/>
        <c:minorTickMark val="none"/>
        <c:tickLblPos val="nextTo"/>
        <c:crossAx val="576520488"/>
        <c:crosses val="autoZero"/>
        <c:auto val="1"/>
        <c:lblAlgn val="ctr"/>
        <c:lblOffset val="100"/>
        <c:noMultiLvlLbl val="0"/>
      </c:catAx>
      <c:valAx>
        <c:axId val="576520488"/>
        <c:scaling>
          <c:orientation val="minMax"/>
        </c:scaling>
        <c:delete val="0"/>
        <c:axPos val="l"/>
        <c:majorGridlines>
          <c:spPr>
            <a:ln w="9525" cap="flat" cmpd="sng" algn="ctr">
              <a:solidFill>
                <a:schemeClr val="tx1">
                  <a:lumMod val="40000"/>
                  <a:lumOff val="60000"/>
                </a:schemeClr>
              </a:solidFill>
              <a:round/>
            </a:ln>
            <a:effectLst/>
          </c:spPr>
        </c:majorGridlines>
        <c:numFmt formatCode="General" sourceLinked="1"/>
        <c:majorTickMark val="out"/>
        <c:minorTickMark val="none"/>
        <c:tickLblPos val="nextTo"/>
        <c:spPr>
          <a:noFill/>
          <a:ln>
            <a:noFill/>
          </a:ln>
          <a:effectLst/>
        </c:spPr>
        <c:txPr>
          <a:bodyPr rot="-60000000" vert="horz"/>
          <a:lstStyle/>
          <a:p>
            <a:pPr>
              <a:defRPr>
                <a:latin typeface="+mn-ea"/>
                <a:ea typeface="+mn-ea"/>
              </a:defRPr>
            </a:pPr>
            <a:endParaRPr lang="zh-CN"/>
          </a:p>
        </c:txPr>
        <c:crossAx val="576520096"/>
        <c:crosses val="autoZero"/>
        <c:crossBetween val="between"/>
      </c:valAx>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stacked"/>
        <c:varyColors val="0"/>
        <c:ser>
          <c:idx val="0"/>
          <c:order val="0"/>
          <c:tx>
            <c:strRef>
              <c:f>Sheet1!$B$1</c:f>
              <c:strCache>
                <c:ptCount val="1"/>
                <c:pt idx="0">
                  <c:v>Series 1</c:v>
                </c:pt>
              </c:strCache>
            </c:strRef>
          </c:tx>
          <c:spPr>
            <a:solidFill>
              <a:schemeClr val="tx1">
                <a:lumMod val="40000"/>
                <a:lumOff val="60000"/>
              </a:schemeClr>
            </a:solidFill>
            <a:ln>
              <a:noFill/>
            </a:ln>
            <a:effectLst/>
          </c:spPr>
          <c:invertIfNegative val="0"/>
          <c:cat>
            <c:strRef>
              <c:f>Sheet1!$A$2:$A$10</c:f>
              <c:strCache>
                <c:ptCount val="4"/>
                <c:pt idx="0">
                  <c:v>Category 1</c:v>
                </c:pt>
                <c:pt idx="1">
                  <c:v>Category 2</c:v>
                </c:pt>
                <c:pt idx="2">
                  <c:v>Category 3</c:v>
                </c:pt>
                <c:pt idx="3">
                  <c:v>Category 4</c:v>
                </c:pt>
              </c:strCache>
            </c:strRef>
          </c:cat>
          <c:val>
            <c:numRef>
              <c:f>Sheet1!$B$2:$B$10</c:f>
              <c:numCache>
                <c:formatCode>General</c:formatCode>
                <c:ptCount val="9"/>
                <c:pt idx="0">
                  <c:v>11</c:v>
                </c:pt>
                <c:pt idx="1">
                  <c:v>9</c:v>
                </c:pt>
                <c:pt idx="2">
                  <c:v>11</c:v>
                </c:pt>
                <c:pt idx="3">
                  <c:v>9.5</c:v>
                </c:pt>
                <c:pt idx="4">
                  <c:v>8</c:v>
                </c:pt>
                <c:pt idx="5">
                  <c:v>8</c:v>
                </c:pt>
                <c:pt idx="6">
                  <c:v>12</c:v>
                </c:pt>
                <c:pt idx="7">
                  <c:v>11</c:v>
                </c:pt>
                <c:pt idx="8">
                  <c:v>10</c:v>
                </c:pt>
              </c:numCache>
            </c:numRef>
          </c:val>
          <c:extLst>
            <c:ext xmlns:c16="http://schemas.microsoft.com/office/drawing/2014/chart" uri="{C3380CC4-5D6E-409C-BE32-E72D297353CC}">
              <c16:uniqueId val="{00000000-0E45-4D72-A153-A7DF52A6A347}"/>
            </c:ext>
          </c:extLst>
        </c:ser>
        <c:ser>
          <c:idx val="1"/>
          <c:order val="1"/>
          <c:tx>
            <c:strRef>
              <c:f>Sheet1!$C$1</c:f>
              <c:strCache>
                <c:ptCount val="1"/>
                <c:pt idx="0">
                  <c:v>Series 2</c:v>
                </c:pt>
              </c:strCache>
            </c:strRef>
          </c:tx>
          <c:spPr>
            <a:solidFill>
              <a:srgbClr val="FEC805"/>
            </a:solidFill>
            <a:ln>
              <a:noFill/>
            </a:ln>
            <a:effectLst/>
          </c:spPr>
          <c:invertIfNegative val="0"/>
          <c:dPt>
            <c:idx val="1"/>
            <c:invertIfNegative val="0"/>
            <c:bubble3D val="0"/>
            <c:spPr>
              <a:solidFill>
                <a:srgbClr val="1DB7C4"/>
              </a:solidFill>
              <a:ln>
                <a:noFill/>
              </a:ln>
              <a:effectLst/>
            </c:spPr>
            <c:extLst>
              <c:ext xmlns:c16="http://schemas.microsoft.com/office/drawing/2014/chart" uri="{C3380CC4-5D6E-409C-BE32-E72D297353CC}">
                <c16:uniqueId val="{00000002-0E45-4D72-A153-A7DF52A6A347}"/>
              </c:ext>
            </c:extLst>
          </c:dPt>
          <c:dPt>
            <c:idx val="3"/>
            <c:invertIfNegative val="0"/>
            <c:bubble3D val="0"/>
            <c:spPr>
              <a:solidFill>
                <a:srgbClr val="88C754"/>
              </a:solidFill>
              <a:ln>
                <a:noFill/>
              </a:ln>
              <a:effectLst/>
            </c:spPr>
            <c:extLst>
              <c:ext xmlns:c16="http://schemas.microsoft.com/office/drawing/2014/chart" uri="{C3380CC4-5D6E-409C-BE32-E72D297353CC}">
                <c16:uniqueId val="{00000003-0E45-4D72-A153-A7DF52A6A347}"/>
              </c:ext>
            </c:extLst>
          </c:dPt>
          <c:dPt>
            <c:idx val="5"/>
            <c:invertIfNegative val="0"/>
            <c:bubble3D val="0"/>
            <c:spPr>
              <a:solidFill>
                <a:srgbClr val="F24A36"/>
              </a:solidFill>
              <a:ln>
                <a:noFill/>
              </a:ln>
              <a:effectLst/>
            </c:spPr>
            <c:extLst>
              <c:ext xmlns:c16="http://schemas.microsoft.com/office/drawing/2014/chart" uri="{C3380CC4-5D6E-409C-BE32-E72D297353CC}">
                <c16:uniqueId val="{00000004-0E45-4D72-A153-A7DF52A6A347}"/>
              </c:ext>
            </c:extLst>
          </c:dPt>
          <c:dPt>
            <c:idx val="7"/>
            <c:invertIfNegative val="0"/>
            <c:bubble3D val="0"/>
            <c:spPr>
              <a:solidFill>
                <a:srgbClr val="404040"/>
              </a:solidFill>
              <a:ln>
                <a:noFill/>
              </a:ln>
              <a:effectLst/>
            </c:spPr>
            <c:extLst>
              <c:ext xmlns:c16="http://schemas.microsoft.com/office/drawing/2014/chart" uri="{C3380CC4-5D6E-409C-BE32-E72D297353CC}">
                <c16:uniqueId val="{00000005-0E45-4D72-A153-A7DF52A6A347}"/>
              </c:ext>
            </c:extLst>
          </c:dPt>
          <c:cat>
            <c:strRef>
              <c:f>Sheet1!$A$2:$A$10</c:f>
              <c:strCache>
                <c:ptCount val="4"/>
                <c:pt idx="0">
                  <c:v>Category 1</c:v>
                </c:pt>
                <c:pt idx="1">
                  <c:v>Category 2</c:v>
                </c:pt>
                <c:pt idx="2">
                  <c:v>Category 3</c:v>
                </c:pt>
                <c:pt idx="3">
                  <c:v>Category 4</c:v>
                </c:pt>
              </c:strCache>
            </c:strRef>
          </c:cat>
          <c:val>
            <c:numRef>
              <c:f>Sheet1!$C$2:$C$10</c:f>
              <c:numCache>
                <c:formatCode>General</c:formatCode>
                <c:ptCount val="9"/>
                <c:pt idx="0">
                  <c:v>2</c:v>
                </c:pt>
                <c:pt idx="1">
                  <c:v>1.7</c:v>
                </c:pt>
                <c:pt idx="2">
                  <c:v>1.9</c:v>
                </c:pt>
                <c:pt idx="3">
                  <c:v>2</c:v>
                </c:pt>
                <c:pt idx="4">
                  <c:v>3</c:v>
                </c:pt>
                <c:pt idx="5">
                  <c:v>2.1</c:v>
                </c:pt>
                <c:pt idx="6">
                  <c:v>2</c:v>
                </c:pt>
                <c:pt idx="7">
                  <c:v>1.3</c:v>
                </c:pt>
                <c:pt idx="8">
                  <c:v>2</c:v>
                </c:pt>
              </c:numCache>
            </c:numRef>
          </c:val>
          <c:extLst>
            <c:ext xmlns:c16="http://schemas.microsoft.com/office/drawing/2014/chart" uri="{C3380CC4-5D6E-409C-BE32-E72D297353CC}">
              <c16:uniqueId val="{00000001-0E45-4D72-A153-A7DF52A6A347}"/>
            </c:ext>
          </c:extLst>
        </c:ser>
        <c:dLbls>
          <c:showLegendKey val="0"/>
          <c:showVal val="0"/>
          <c:showCatName val="0"/>
          <c:showSerName val="0"/>
          <c:showPercent val="0"/>
          <c:showBubbleSize val="0"/>
        </c:dLbls>
        <c:gapWidth val="100"/>
        <c:overlap val="100"/>
        <c:axId val="576521272"/>
        <c:axId val="576521664"/>
      </c:barChart>
      <c:catAx>
        <c:axId val="576521272"/>
        <c:scaling>
          <c:orientation val="minMax"/>
        </c:scaling>
        <c:delete val="1"/>
        <c:axPos val="b"/>
        <c:numFmt formatCode="General" sourceLinked="1"/>
        <c:majorTickMark val="out"/>
        <c:minorTickMark val="none"/>
        <c:tickLblPos val="nextTo"/>
        <c:crossAx val="576521664"/>
        <c:crosses val="autoZero"/>
        <c:auto val="1"/>
        <c:lblAlgn val="ctr"/>
        <c:lblOffset val="100"/>
        <c:noMultiLvlLbl val="0"/>
      </c:catAx>
      <c:valAx>
        <c:axId val="576521664"/>
        <c:scaling>
          <c:orientation val="minMax"/>
        </c:scaling>
        <c:delete val="0"/>
        <c:axPos val="l"/>
        <c:majorGridlines>
          <c:spPr>
            <a:ln w="9525" cap="flat" cmpd="sng" algn="ctr">
              <a:solidFill>
                <a:schemeClr val="tx1">
                  <a:lumMod val="40000"/>
                  <a:lumOff val="60000"/>
                </a:schemeClr>
              </a:solidFill>
              <a:round/>
            </a:ln>
            <a:effectLst/>
          </c:spPr>
        </c:majorGridlines>
        <c:numFmt formatCode="General" sourceLinked="1"/>
        <c:majorTickMark val="out"/>
        <c:minorTickMark val="none"/>
        <c:tickLblPos val="nextTo"/>
        <c:spPr>
          <a:noFill/>
          <a:ln>
            <a:noFill/>
          </a:ln>
          <a:effectLst/>
        </c:spPr>
        <c:txPr>
          <a:bodyPr rot="-60000000" vert="horz"/>
          <a:lstStyle/>
          <a:p>
            <a:pPr>
              <a:defRPr>
                <a:latin typeface="+mn-ea"/>
                <a:ea typeface="+mn-ea"/>
              </a:defRPr>
            </a:pPr>
            <a:endParaRPr lang="zh-CN"/>
          </a:p>
        </c:txPr>
        <c:crossAx val="576521272"/>
        <c:crosses val="autoZero"/>
        <c:crossBetween val="between"/>
      </c:valAx>
      <c:spPr>
        <a:noFill/>
        <a:ln>
          <a:noFill/>
        </a:ln>
        <a:effectLst/>
      </c:spPr>
    </c:plotArea>
    <c:plotVisOnly val="1"/>
    <c:dispBlanksAs val="gap"/>
    <c:showDLblsOverMax val="0"/>
  </c:chart>
  <c:spPr>
    <a:noFill/>
    <a:ln>
      <a:noFill/>
    </a:ln>
    <a:effectLst/>
  </c:spPr>
  <c:txPr>
    <a:bodyPr/>
    <a:lstStyle/>
    <a:p>
      <a:pPr>
        <a:defRPr>
          <a:latin typeface="+mn-lt"/>
          <a:ea typeface="+mn-ea"/>
          <a:cs typeface="+mn-ea"/>
          <a:sym typeface="+mn-lt"/>
        </a:defRPr>
      </a:pPr>
      <a:endParaRPr lang="zh-CN"/>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6609538443833401E-2"/>
          <c:y val="0.266129032258065"/>
          <c:w val="0.88678092311233303"/>
          <c:h val="0.52717741935483897"/>
        </c:manualLayout>
      </c:layout>
      <c:lineChart>
        <c:grouping val="percentStacked"/>
        <c:varyColors val="0"/>
        <c:ser>
          <c:idx val="0"/>
          <c:order val="0"/>
          <c:tx>
            <c:strRef>
              <c:f>Sheet1!$B$1</c:f>
              <c:strCache>
                <c:ptCount val="1"/>
                <c:pt idx="0">
                  <c:v>Series 1</c:v>
                </c:pt>
              </c:strCache>
            </c:strRef>
          </c:tx>
          <c:spPr>
            <a:ln w="28575" cap="rnd" cmpd="sng" algn="ctr">
              <a:solidFill>
                <a:srgbClr val="1DB7C4"/>
              </a:solidFill>
              <a:prstDash val="solid"/>
              <a:round/>
            </a:ln>
          </c:spPr>
          <c:marker>
            <c:symbol val="circle"/>
            <c:size val="7"/>
            <c:spPr>
              <a:solidFill>
                <a:srgbClr val="1DB7C4"/>
              </a:solidFill>
              <a:ln w="19050" cap="flat" cmpd="sng" algn="ctr">
                <a:solidFill>
                  <a:srgbClr val="1DB7C4"/>
                </a:solidFill>
                <a:prstDash val="solid"/>
                <a:round/>
              </a:ln>
            </c:spPr>
          </c:marker>
          <c:cat>
            <c:numRef>
              <c:f>Sheet1!$A$2:$A$7</c:f>
              <c:numCache>
                <c:formatCode>General</c:formatCode>
                <c:ptCount val="6"/>
                <c:pt idx="0">
                  <c:v>1</c:v>
                </c:pt>
                <c:pt idx="1">
                  <c:v>2</c:v>
                </c:pt>
                <c:pt idx="2">
                  <c:v>3</c:v>
                </c:pt>
                <c:pt idx="3">
                  <c:v>4</c:v>
                </c:pt>
                <c:pt idx="4">
                  <c:v>5</c:v>
                </c:pt>
                <c:pt idx="5">
                  <c:v>6</c:v>
                </c:pt>
              </c:numCache>
            </c:numRef>
          </c:cat>
          <c:val>
            <c:numRef>
              <c:f>Sheet1!$B$2:$B$7</c:f>
              <c:numCache>
                <c:formatCode>General</c:formatCode>
                <c:ptCount val="6"/>
                <c:pt idx="0">
                  <c:v>4.3</c:v>
                </c:pt>
                <c:pt idx="1">
                  <c:v>2.5</c:v>
                </c:pt>
                <c:pt idx="2">
                  <c:v>3.5</c:v>
                </c:pt>
                <c:pt idx="3">
                  <c:v>4.5</c:v>
                </c:pt>
                <c:pt idx="4">
                  <c:v>3.8</c:v>
                </c:pt>
                <c:pt idx="5">
                  <c:v>3.7</c:v>
                </c:pt>
              </c:numCache>
            </c:numRef>
          </c:val>
          <c:smooth val="0"/>
          <c:extLst>
            <c:ext xmlns:c16="http://schemas.microsoft.com/office/drawing/2014/chart" uri="{C3380CC4-5D6E-409C-BE32-E72D297353CC}">
              <c16:uniqueId val="{00000000-B3B9-49F1-B36E-39980451D07D}"/>
            </c:ext>
          </c:extLst>
        </c:ser>
        <c:ser>
          <c:idx val="1"/>
          <c:order val="1"/>
          <c:tx>
            <c:strRef>
              <c:f>Sheet1!$C$1</c:f>
              <c:strCache>
                <c:ptCount val="1"/>
                <c:pt idx="0">
                  <c:v>Series 2</c:v>
                </c:pt>
              </c:strCache>
            </c:strRef>
          </c:tx>
          <c:spPr>
            <a:ln w="28575" cap="rnd" cmpd="sng" algn="ctr">
              <a:noFill/>
              <a:prstDash val="solid"/>
              <a:round/>
            </a:ln>
          </c:spPr>
          <c:marker>
            <c:spPr>
              <a:noFill/>
              <a:ln w="9525" cap="flat" cmpd="sng" algn="ctr">
                <a:noFill/>
                <a:prstDash val="solid"/>
                <a:round/>
              </a:ln>
            </c:spPr>
          </c:marker>
          <c:cat>
            <c:numRef>
              <c:f>Sheet1!$A$2:$A$7</c:f>
              <c:numCache>
                <c:formatCode>General</c:formatCode>
                <c:ptCount val="6"/>
                <c:pt idx="0">
                  <c:v>1</c:v>
                </c:pt>
                <c:pt idx="1">
                  <c:v>2</c:v>
                </c:pt>
                <c:pt idx="2">
                  <c:v>3</c:v>
                </c:pt>
                <c:pt idx="3">
                  <c:v>4</c:v>
                </c:pt>
                <c:pt idx="4">
                  <c:v>5</c:v>
                </c:pt>
                <c:pt idx="5">
                  <c:v>6</c:v>
                </c:pt>
              </c:numCache>
            </c:numRef>
          </c:cat>
          <c:val>
            <c:numRef>
              <c:f>Sheet1!$C$2:$C$7</c:f>
              <c:numCache>
                <c:formatCode>General</c:formatCode>
                <c:ptCount val="6"/>
                <c:pt idx="0">
                  <c:v>2.4</c:v>
                </c:pt>
                <c:pt idx="1">
                  <c:v>3.3</c:v>
                </c:pt>
                <c:pt idx="2">
                  <c:v>1.8</c:v>
                </c:pt>
                <c:pt idx="3">
                  <c:v>1.2</c:v>
                </c:pt>
                <c:pt idx="4">
                  <c:v>5</c:v>
                </c:pt>
                <c:pt idx="5">
                  <c:v>1.2</c:v>
                </c:pt>
              </c:numCache>
            </c:numRef>
          </c:val>
          <c:smooth val="0"/>
          <c:extLst>
            <c:ext xmlns:c16="http://schemas.microsoft.com/office/drawing/2014/chart" uri="{C3380CC4-5D6E-409C-BE32-E72D297353CC}">
              <c16:uniqueId val="{00000001-B3B9-49F1-B36E-39980451D07D}"/>
            </c:ext>
          </c:extLst>
        </c:ser>
        <c:dLbls>
          <c:showLegendKey val="0"/>
          <c:showVal val="0"/>
          <c:showCatName val="0"/>
          <c:showSerName val="0"/>
          <c:showPercent val="0"/>
          <c:showBubbleSize val="0"/>
        </c:dLbls>
        <c:marker val="1"/>
        <c:smooth val="0"/>
        <c:axId val="1116365392"/>
        <c:axId val="1116392272"/>
      </c:lineChart>
      <c:catAx>
        <c:axId val="1116365392"/>
        <c:scaling>
          <c:orientation val="minMax"/>
        </c:scaling>
        <c:delete val="0"/>
        <c:axPos val="b"/>
        <c:numFmt formatCode="General" sourceLinked="1"/>
        <c:majorTickMark val="out"/>
        <c:minorTickMark val="none"/>
        <c:tickLblPos val="nextTo"/>
        <c:spPr>
          <a:ln w="9525" cap="flat" cmpd="sng" algn="ctr">
            <a:solidFill>
              <a:schemeClr val="bg1">
                <a:lumMod val="65000"/>
              </a:schemeClr>
            </a:solidFill>
            <a:prstDash val="solid"/>
            <a:round/>
          </a:ln>
        </c:spPr>
        <c:txPr>
          <a:bodyPr rot="-60000000" spcFirstLastPara="0" vertOverflow="ellipsis" vert="horz" wrap="square" anchor="ctr" anchorCtr="1"/>
          <a:lstStyle/>
          <a:p>
            <a:pPr>
              <a:defRPr lang="zh-CN" sz="1000" b="0" i="0" u="none" strike="noStrike" kern="1200" baseline="0">
                <a:solidFill>
                  <a:schemeClr val="bg1">
                    <a:lumMod val="75000"/>
                  </a:schemeClr>
                </a:solidFill>
                <a:latin typeface="+mn-ea"/>
                <a:ea typeface="+mn-ea"/>
                <a:cs typeface="+mn-cs"/>
              </a:defRPr>
            </a:pPr>
            <a:endParaRPr lang="zh-CN"/>
          </a:p>
        </c:txPr>
        <c:crossAx val="1116392272"/>
        <c:crosses val="autoZero"/>
        <c:auto val="1"/>
        <c:lblAlgn val="ctr"/>
        <c:lblOffset val="100"/>
        <c:noMultiLvlLbl val="0"/>
      </c:catAx>
      <c:valAx>
        <c:axId val="1116392272"/>
        <c:scaling>
          <c:orientation val="minMax"/>
        </c:scaling>
        <c:delete val="1"/>
        <c:axPos val="l"/>
        <c:majorGridlines>
          <c:spPr>
            <a:ln w="9525" cap="flat" cmpd="sng" algn="ctr">
              <a:solidFill>
                <a:schemeClr val="bg1">
                  <a:lumMod val="85000"/>
                </a:schemeClr>
              </a:solidFill>
              <a:prstDash val="dash"/>
              <a:round/>
            </a:ln>
          </c:spPr>
        </c:majorGridlines>
        <c:numFmt formatCode="0%" sourceLinked="1"/>
        <c:majorTickMark val="out"/>
        <c:minorTickMark val="none"/>
        <c:tickLblPos val="nextTo"/>
        <c:crossAx val="1116365392"/>
        <c:crosses val="autoZero"/>
        <c:crossBetween val="between"/>
      </c:valAx>
    </c:plotArea>
    <c:plotVisOnly val="1"/>
    <c:dispBlanksAs val="zero"/>
    <c:showDLblsOverMax val="0"/>
  </c:chart>
  <c:txPr>
    <a:bodyPr/>
    <a:lstStyle/>
    <a:p>
      <a:pPr>
        <a:defRPr lang="zh-CN" sz="1800"/>
      </a:pPr>
      <a:endParaRPr lang="zh-CN"/>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6609538443833401E-2"/>
          <c:y val="0.266129032258065"/>
          <c:w val="0.88678092311233303"/>
          <c:h val="0.52717741935483897"/>
        </c:manualLayout>
      </c:layout>
      <c:lineChart>
        <c:grouping val="percentStacked"/>
        <c:varyColors val="0"/>
        <c:ser>
          <c:idx val="0"/>
          <c:order val="0"/>
          <c:tx>
            <c:strRef>
              <c:f>Sheet1!$B$1</c:f>
              <c:strCache>
                <c:ptCount val="1"/>
                <c:pt idx="0">
                  <c:v>Series 1</c:v>
                </c:pt>
              </c:strCache>
            </c:strRef>
          </c:tx>
          <c:spPr>
            <a:ln w="28575" cap="rnd" cmpd="sng" algn="ctr">
              <a:solidFill>
                <a:srgbClr val="F24A36"/>
              </a:solidFill>
              <a:prstDash val="solid"/>
              <a:round/>
            </a:ln>
          </c:spPr>
          <c:marker>
            <c:symbol val="circle"/>
            <c:size val="7"/>
            <c:spPr>
              <a:solidFill>
                <a:srgbClr val="F24A36"/>
              </a:solidFill>
              <a:ln w="19050" cap="flat" cmpd="sng" algn="ctr">
                <a:solidFill>
                  <a:srgbClr val="F24A36"/>
                </a:solidFill>
                <a:prstDash val="solid"/>
                <a:round/>
              </a:ln>
            </c:spPr>
          </c:marker>
          <c:cat>
            <c:numRef>
              <c:f>Sheet1!$A$2:$A$7</c:f>
              <c:numCache>
                <c:formatCode>General</c:formatCode>
                <c:ptCount val="6"/>
                <c:pt idx="0">
                  <c:v>1</c:v>
                </c:pt>
                <c:pt idx="1">
                  <c:v>2</c:v>
                </c:pt>
                <c:pt idx="2">
                  <c:v>3</c:v>
                </c:pt>
                <c:pt idx="3">
                  <c:v>4</c:v>
                </c:pt>
                <c:pt idx="4">
                  <c:v>5</c:v>
                </c:pt>
                <c:pt idx="5">
                  <c:v>6</c:v>
                </c:pt>
              </c:numCache>
            </c:numRef>
          </c:cat>
          <c:val>
            <c:numRef>
              <c:f>Sheet1!$B$2:$B$7</c:f>
              <c:numCache>
                <c:formatCode>General</c:formatCode>
                <c:ptCount val="6"/>
                <c:pt idx="0">
                  <c:v>4.3</c:v>
                </c:pt>
                <c:pt idx="1">
                  <c:v>2.5</c:v>
                </c:pt>
                <c:pt idx="2">
                  <c:v>3.5</c:v>
                </c:pt>
                <c:pt idx="3">
                  <c:v>4.5</c:v>
                </c:pt>
                <c:pt idx="4">
                  <c:v>3.8</c:v>
                </c:pt>
                <c:pt idx="5">
                  <c:v>3.7</c:v>
                </c:pt>
              </c:numCache>
            </c:numRef>
          </c:val>
          <c:smooth val="0"/>
          <c:extLst>
            <c:ext xmlns:c16="http://schemas.microsoft.com/office/drawing/2014/chart" uri="{C3380CC4-5D6E-409C-BE32-E72D297353CC}">
              <c16:uniqueId val="{00000000-476B-486B-AF4A-D4E4356AE5B5}"/>
            </c:ext>
          </c:extLst>
        </c:ser>
        <c:ser>
          <c:idx val="1"/>
          <c:order val="1"/>
          <c:tx>
            <c:strRef>
              <c:f>Sheet1!$C$1</c:f>
              <c:strCache>
                <c:ptCount val="1"/>
                <c:pt idx="0">
                  <c:v>Series 2</c:v>
                </c:pt>
              </c:strCache>
            </c:strRef>
          </c:tx>
          <c:spPr>
            <a:ln w="28575" cap="rnd" cmpd="sng" algn="ctr">
              <a:noFill/>
              <a:prstDash val="solid"/>
              <a:round/>
            </a:ln>
          </c:spPr>
          <c:marker>
            <c:spPr>
              <a:noFill/>
              <a:ln w="9525" cap="flat" cmpd="sng" algn="ctr">
                <a:noFill/>
                <a:prstDash val="solid"/>
                <a:round/>
              </a:ln>
            </c:spPr>
          </c:marker>
          <c:cat>
            <c:numRef>
              <c:f>Sheet1!$A$2:$A$7</c:f>
              <c:numCache>
                <c:formatCode>General</c:formatCode>
                <c:ptCount val="6"/>
                <c:pt idx="0">
                  <c:v>1</c:v>
                </c:pt>
                <c:pt idx="1">
                  <c:v>2</c:v>
                </c:pt>
                <c:pt idx="2">
                  <c:v>3</c:v>
                </c:pt>
                <c:pt idx="3">
                  <c:v>4</c:v>
                </c:pt>
                <c:pt idx="4">
                  <c:v>5</c:v>
                </c:pt>
                <c:pt idx="5">
                  <c:v>6</c:v>
                </c:pt>
              </c:numCache>
            </c:numRef>
          </c:cat>
          <c:val>
            <c:numRef>
              <c:f>Sheet1!$C$2:$C$7</c:f>
              <c:numCache>
                <c:formatCode>General</c:formatCode>
                <c:ptCount val="6"/>
                <c:pt idx="0">
                  <c:v>2.4</c:v>
                </c:pt>
                <c:pt idx="1">
                  <c:v>3.3</c:v>
                </c:pt>
                <c:pt idx="2">
                  <c:v>1.8</c:v>
                </c:pt>
                <c:pt idx="3">
                  <c:v>1.2</c:v>
                </c:pt>
                <c:pt idx="4">
                  <c:v>5</c:v>
                </c:pt>
                <c:pt idx="5">
                  <c:v>1.2</c:v>
                </c:pt>
              </c:numCache>
            </c:numRef>
          </c:val>
          <c:smooth val="0"/>
          <c:extLst>
            <c:ext xmlns:c16="http://schemas.microsoft.com/office/drawing/2014/chart" uri="{C3380CC4-5D6E-409C-BE32-E72D297353CC}">
              <c16:uniqueId val="{00000001-476B-486B-AF4A-D4E4356AE5B5}"/>
            </c:ext>
          </c:extLst>
        </c:ser>
        <c:dLbls>
          <c:showLegendKey val="0"/>
          <c:showVal val="0"/>
          <c:showCatName val="0"/>
          <c:showSerName val="0"/>
          <c:showPercent val="0"/>
          <c:showBubbleSize val="0"/>
        </c:dLbls>
        <c:marker val="1"/>
        <c:smooth val="0"/>
        <c:axId val="1116286992"/>
        <c:axId val="1116303232"/>
      </c:lineChart>
      <c:catAx>
        <c:axId val="1116286992"/>
        <c:scaling>
          <c:orientation val="minMax"/>
        </c:scaling>
        <c:delete val="0"/>
        <c:axPos val="b"/>
        <c:numFmt formatCode="General" sourceLinked="1"/>
        <c:majorTickMark val="out"/>
        <c:minorTickMark val="none"/>
        <c:tickLblPos val="nextTo"/>
        <c:spPr>
          <a:ln w="9525" cap="flat" cmpd="sng" algn="ctr">
            <a:solidFill>
              <a:schemeClr val="bg1">
                <a:lumMod val="65000"/>
              </a:schemeClr>
            </a:solidFill>
            <a:prstDash val="solid"/>
            <a:round/>
          </a:ln>
        </c:spPr>
        <c:txPr>
          <a:bodyPr rot="-60000000" spcFirstLastPara="0" vertOverflow="ellipsis" vert="horz" wrap="square" anchor="ctr" anchorCtr="1"/>
          <a:lstStyle/>
          <a:p>
            <a:pPr>
              <a:defRPr lang="zh-CN" sz="1000" b="0" i="0" u="none" strike="noStrike" kern="1200" baseline="0">
                <a:solidFill>
                  <a:schemeClr val="bg1">
                    <a:lumMod val="75000"/>
                  </a:schemeClr>
                </a:solidFill>
                <a:latin typeface="+mn-ea"/>
                <a:ea typeface="+mn-ea"/>
                <a:cs typeface="+mn-cs"/>
              </a:defRPr>
            </a:pPr>
            <a:endParaRPr lang="zh-CN"/>
          </a:p>
        </c:txPr>
        <c:crossAx val="1116303232"/>
        <c:crosses val="autoZero"/>
        <c:auto val="1"/>
        <c:lblAlgn val="ctr"/>
        <c:lblOffset val="100"/>
        <c:noMultiLvlLbl val="0"/>
      </c:catAx>
      <c:valAx>
        <c:axId val="1116303232"/>
        <c:scaling>
          <c:orientation val="minMax"/>
        </c:scaling>
        <c:delete val="1"/>
        <c:axPos val="l"/>
        <c:majorGridlines>
          <c:spPr>
            <a:ln w="9525" cap="flat" cmpd="sng" algn="ctr">
              <a:solidFill>
                <a:schemeClr val="bg1">
                  <a:lumMod val="85000"/>
                </a:schemeClr>
              </a:solidFill>
              <a:prstDash val="dash"/>
              <a:round/>
            </a:ln>
          </c:spPr>
        </c:majorGridlines>
        <c:numFmt formatCode="0%" sourceLinked="1"/>
        <c:majorTickMark val="out"/>
        <c:minorTickMark val="none"/>
        <c:tickLblPos val="nextTo"/>
        <c:crossAx val="1116286992"/>
        <c:crosses val="autoZero"/>
        <c:crossBetween val="between"/>
      </c:valAx>
    </c:plotArea>
    <c:plotVisOnly val="1"/>
    <c:dispBlanksAs val="zero"/>
    <c:showDLblsOverMax val="0"/>
  </c:chart>
  <c:txPr>
    <a:bodyPr/>
    <a:lstStyle/>
    <a:p>
      <a:pPr>
        <a:defRPr lang="zh-CN" sz="1800"/>
      </a:pPr>
      <a:endParaRPr lang="zh-CN"/>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6609538443833401E-2"/>
          <c:y val="0.266129032258065"/>
          <c:w val="0.88678092311233303"/>
          <c:h val="0.52717741935483897"/>
        </c:manualLayout>
      </c:layout>
      <c:lineChart>
        <c:grouping val="percentStacked"/>
        <c:varyColors val="0"/>
        <c:ser>
          <c:idx val="0"/>
          <c:order val="0"/>
          <c:tx>
            <c:strRef>
              <c:f>Sheet1!$B$1</c:f>
              <c:strCache>
                <c:ptCount val="1"/>
                <c:pt idx="0">
                  <c:v>Series 1</c:v>
                </c:pt>
              </c:strCache>
            </c:strRef>
          </c:tx>
          <c:spPr>
            <a:ln w="28575" cap="rnd" cmpd="sng" algn="ctr">
              <a:solidFill>
                <a:srgbClr val="FEC805"/>
              </a:solidFill>
              <a:prstDash val="solid"/>
              <a:round/>
            </a:ln>
          </c:spPr>
          <c:marker>
            <c:symbol val="circle"/>
            <c:size val="7"/>
            <c:spPr>
              <a:solidFill>
                <a:srgbClr val="FEC805"/>
              </a:solidFill>
              <a:ln w="19050" cap="flat" cmpd="sng" algn="ctr">
                <a:solidFill>
                  <a:srgbClr val="FEC805"/>
                </a:solidFill>
                <a:prstDash val="solid"/>
                <a:round/>
              </a:ln>
            </c:spPr>
          </c:marker>
          <c:cat>
            <c:numRef>
              <c:f>Sheet1!$A$2:$A$7</c:f>
              <c:numCache>
                <c:formatCode>General</c:formatCode>
                <c:ptCount val="6"/>
                <c:pt idx="0">
                  <c:v>1</c:v>
                </c:pt>
                <c:pt idx="1">
                  <c:v>2</c:v>
                </c:pt>
                <c:pt idx="2">
                  <c:v>3</c:v>
                </c:pt>
                <c:pt idx="3">
                  <c:v>4</c:v>
                </c:pt>
                <c:pt idx="4">
                  <c:v>5</c:v>
                </c:pt>
                <c:pt idx="5">
                  <c:v>6</c:v>
                </c:pt>
              </c:numCache>
            </c:numRef>
          </c:cat>
          <c:val>
            <c:numRef>
              <c:f>Sheet1!$B$2:$B$7</c:f>
              <c:numCache>
                <c:formatCode>General</c:formatCode>
                <c:ptCount val="6"/>
                <c:pt idx="0">
                  <c:v>4.3</c:v>
                </c:pt>
                <c:pt idx="1">
                  <c:v>2.5</c:v>
                </c:pt>
                <c:pt idx="2">
                  <c:v>3.5</c:v>
                </c:pt>
                <c:pt idx="3">
                  <c:v>4.5</c:v>
                </c:pt>
                <c:pt idx="4">
                  <c:v>3.8</c:v>
                </c:pt>
                <c:pt idx="5">
                  <c:v>3.7</c:v>
                </c:pt>
              </c:numCache>
            </c:numRef>
          </c:val>
          <c:smooth val="0"/>
          <c:extLst>
            <c:ext xmlns:c16="http://schemas.microsoft.com/office/drawing/2014/chart" uri="{C3380CC4-5D6E-409C-BE32-E72D297353CC}">
              <c16:uniqueId val="{00000000-8F57-40F2-AF54-E8693708E6C8}"/>
            </c:ext>
          </c:extLst>
        </c:ser>
        <c:ser>
          <c:idx val="1"/>
          <c:order val="1"/>
          <c:tx>
            <c:strRef>
              <c:f>Sheet1!$C$1</c:f>
              <c:strCache>
                <c:ptCount val="1"/>
                <c:pt idx="0">
                  <c:v>Series 2</c:v>
                </c:pt>
              </c:strCache>
            </c:strRef>
          </c:tx>
          <c:spPr>
            <a:ln w="28575" cap="rnd" cmpd="sng" algn="ctr">
              <a:noFill/>
              <a:prstDash val="solid"/>
              <a:round/>
            </a:ln>
          </c:spPr>
          <c:marker>
            <c:spPr>
              <a:noFill/>
              <a:ln w="9525" cap="flat" cmpd="sng" algn="ctr">
                <a:noFill/>
                <a:prstDash val="solid"/>
                <a:round/>
              </a:ln>
            </c:spPr>
          </c:marker>
          <c:cat>
            <c:numRef>
              <c:f>Sheet1!$A$2:$A$7</c:f>
              <c:numCache>
                <c:formatCode>General</c:formatCode>
                <c:ptCount val="6"/>
                <c:pt idx="0">
                  <c:v>1</c:v>
                </c:pt>
                <c:pt idx="1">
                  <c:v>2</c:v>
                </c:pt>
                <c:pt idx="2">
                  <c:v>3</c:v>
                </c:pt>
                <c:pt idx="3">
                  <c:v>4</c:v>
                </c:pt>
                <c:pt idx="4">
                  <c:v>5</c:v>
                </c:pt>
                <c:pt idx="5">
                  <c:v>6</c:v>
                </c:pt>
              </c:numCache>
            </c:numRef>
          </c:cat>
          <c:val>
            <c:numRef>
              <c:f>Sheet1!$C$2:$C$7</c:f>
              <c:numCache>
                <c:formatCode>General</c:formatCode>
                <c:ptCount val="6"/>
                <c:pt idx="0">
                  <c:v>1</c:v>
                </c:pt>
                <c:pt idx="1">
                  <c:v>5</c:v>
                </c:pt>
                <c:pt idx="2">
                  <c:v>1.3</c:v>
                </c:pt>
                <c:pt idx="3">
                  <c:v>10</c:v>
                </c:pt>
                <c:pt idx="4">
                  <c:v>2</c:v>
                </c:pt>
                <c:pt idx="5">
                  <c:v>1.2</c:v>
                </c:pt>
              </c:numCache>
            </c:numRef>
          </c:val>
          <c:smooth val="0"/>
          <c:extLst>
            <c:ext xmlns:c16="http://schemas.microsoft.com/office/drawing/2014/chart" uri="{C3380CC4-5D6E-409C-BE32-E72D297353CC}">
              <c16:uniqueId val="{00000001-8F57-40F2-AF54-E8693708E6C8}"/>
            </c:ext>
          </c:extLst>
        </c:ser>
        <c:dLbls>
          <c:showLegendKey val="0"/>
          <c:showVal val="0"/>
          <c:showCatName val="0"/>
          <c:showSerName val="0"/>
          <c:showPercent val="0"/>
          <c:showBubbleSize val="0"/>
        </c:dLbls>
        <c:marker val="1"/>
        <c:smooth val="0"/>
        <c:axId val="1116482992"/>
        <c:axId val="1116518832"/>
      </c:lineChart>
      <c:catAx>
        <c:axId val="1116482992"/>
        <c:scaling>
          <c:orientation val="minMax"/>
        </c:scaling>
        <c:delete val="0"/>
        <c:axPos val="b"/>
        <c:numFmt formatCode="General" sourceLinked="1"/>
        <c:majorTickMark val="out"/>
        <c:minorTickMark val="none"/>
        <c:tickLblPos val="nextTo"/>
        <c:spPr>
          <a:ln w="9525" cap="flat" cmpd="sng" algn="ctr">
            <a:solidFill>
              <a:schemeClr val="bg1">
                <a:lumMod val="65000"/>
              </a:schemeClr>
            </a:solidFill>
            <a:prstDash val="solid"/>
            <a:round/>
          </a:ln>
        </c:spPr>
        <c:txPr>
          <a:bodyPr rot="-60000000" spcFirstLastPara="0" vertOverflow="ellipsis" vert="horz" wrap="square" anchor="ctr" anchorCtr="1"/>
          <a:lstStyle/>
          <a:p>
            <a:pPr>
              <a:defRPr lang="zh-CN" sz="1000" b="0" i="0" u="none" strike="noStrike" kern="1200" baseline="0">
                <a:solidFill>
                  <a:schemeClr val="bg1">
                    <a:lumMod val="75000"/>
                  </a:schemeClr>
                </a:solidFill>
                <a:latin typeface="+mn-ea"/>
                <a:ea typeface="+mn-ea"/>
                <a:cs typeface="+mn-cs"/>
              </a:defRPr>
            </a:pPr>
            <a:endParaRPr lang="zh-CN"/>
          </a:p>
        </c:txPr>
        <c:crossAx val="1116518832"/>
        <c:crosses val="autoZero"/>
        <c:auto val="1"/>
        <c:lblAlgn val="ctr"/>
        <c:lblOffset val="100"/>
        <c:noMultiLvlLbl val="0"/>
      </c:catAx>
      <c:valAx>
        <c:axId val="1116518832"/>
        <c:scaling>
          <c:orientation val="minMax"/>
        </c:scaling>
        <c:delete val="1"/>
        <c:axPos val="l"/>
        <c:majorGridlines>
          <c:spPr>
            <a:ln w="9525" cap="flat" cmpd="sng" algn="ctr">
              <a:solidFill>
                <a:schemeClr val="bg1">
                  <a:lumMod val="85000"/>
                </a:schemeClr>
              </a:solidFill>
              <a:prstDash val="dash"/>
              <a:round/>
            </a:ln>
          </c:spPr>
        </c:majorGridlines>
        <c:numFmt formatCode="0%" sourceLinked="1"/>
        <c:majorTickMark val="out"/>
        <c:minorTickMark val="none"/>
        <c:tickLblPos val="nextTo"/>
        <c:crossAx val="1116482992"/>
        <c:crosses val="autoZero"/>
        <c:crossBetween val="between"/>
      </c:valAx>
    </c:plotArea>
    <c:plotVisOnly val="1"/>
    <c:dispBlanksAs val="zero"/>
    <c:showDLblsOverMax val="0"/>
  </c:chart>
  <c:txPr>
    <a:bodyPr/>
    <a:lstStyle/>
    <a:p>
      <a:pPr>
        <a:defRPr lang="zh-CN" sz="1800"/>
      </a:pPr>
      <a:endParaRPr lang="zh-CN"/>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资金占比</c:v>
                </c:pt>
              </c:strCache>
            </c:strRef>
          </c:tx>
          <c:spPr>
            <a:effectLst/>
          </c:spPr>
          <c:dPt>
            <c:idx val="0"/>
            <c:bubble3D val="0"/>
            <c:spPr>
              <a:solidFill>
                <a:srgbClr val="F24A36"/>
              </a:solidFill>
              <a:ln w="19050">
                <a:noFill/>
              </a:ln>
              <a:effectLst/>
            </c:spPr>
            <c:extLst>
              <c:ext xmlns:c16="http://schemas.microsoft.com/office/drawing/2014/chart" uri="{C3380CC4-5D6E-409C-BE32-E72D297353CC}">
                <c16:uniqueId val="{00000001-C054-4223-B3A4-63641238A0FE}"/>
              </c:ext>
            </c:extLst>
          </c:dPt>
          <c:dPt>
            <c:idx val="1"/>
            <c:bubble3D val="0"/>
            <c:spPr>
              <a:solidFill>
                <a:srgbClr val="1DB7C4"/>
              </a:solidFill>
              <a:ln w="19050">
                <a:noFill/>
              </a:ln>
              <a:effectLst/>
            </c:spPr>
            <c:extLst>
              <c:ext xmlns:c16="http://schemas.microsoft.com/office/drawing/2014/chart" uri="{C3380CC4-5D6E-409C-BE32-E72D297353CC}">
                <c16:uniqueId val="{00000003-C054-4223-B3A4-63641238A0FE}"/>
              </c:ext>
            </c:extLst>
          </c:dPt>
          <c:dPt>
            <c:idx val="2"/>
            <c:bubble3D val="0"/>
            <c:spPr>
              <a:solidFill>
                <a:srgbClr val="88C754"/>
              </a:solidFill>
              <a:ln w="19050">
                <a:noFill/>
              </a:ln>
              <a:effectLst/>
            </c:spPr>
            <c:extLst>
              <c:ext xmlns:c16="http://schemas.microsoft.com/office/drawing/2014/chart" uri="{C3380CC4-5D6E-409C-BE32-E72D297353CC}">
                <c16:uniqueId val="{00000005-C054-4223-B3A4-63641238A0FE}"/>
              </c:ext>
            </c:extLst>
          </c:dPt>
          <c:dPt>
            <c:idx val="3"/>
            <c:bubble3D val="0"/>
            <c:spPr>
              <a:solidFill>
                <a:srgbClr val="FEC805"/>
              </a:solidFill>
              <a:ln w="19050">
                <a:noFill/>
              </a:ln>
              <a:effectLst/>
            </c:spPr>
            <c:extLst>
              <c:ext xmlns:c16="http://schemas.microsoft.com/office/drawing/2014/chart" uri="{C3380CC4-5D6E-409C-BE32-E72D297353CC}">
                <c16:uniqueId val="{00000007-C054-4223-B3A4-63641238A0FE}"/>
              </c:ext>
            </c:extLst>
          </c:dPt>
          <c:cat>
            <c:strRef>
              <c:f>Sheet1!$A$2:$A$5</c:f>
              <c:strCache>
                <c:ptCount val="4"/>
                <c:pt idx="0">
                  <c:v>技术开发</c:v>
                </c:pt>
                <c:pt idx="1">
                  <c:v>推广费用</c:v>
                </c:pt>
                <c:pt idx="2">
                  <c:v>设计费用</c:v>
                </c:pt>
                <c:pt idx="3">
                  <c:v>人力成本</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C054-4223-B3A4-63641238A0FE}"/>
            </c:ext>
          </c:extLst>
        </c:ser>
        <c:dLbls>
          <c:showLegendKey val="0"/>
          <c:showVal val="0"/>
          <c:showCatName val="0"/>
          <c:showSerName val="0"/>
          <c:showPercent val="0"/>
          <c:showBubbleSize val="0"/>
          <c:showLeaderLines val="1"/>
        </c:dLbls>
        <c:firstSliceAng val="0"/>
        <c:holeSize val="67"/>
      </c:doughnutChart>
      <c:spPr>
        <a:noFill/>
        <a:ln>
          <a:noFill/>
        </a:ln>
        <a:effectLst/>
      </c:spPr>
    </c:plotArea>
    <c:plotVisOnly val="1"/>
    <c:dispBlanksAs val="gap"/>
    <c:showDLblsOverMax val="0"/>
  </c:chart>
  <c:spPr>
    <a:noFill/>
    <a:ln>
      <a:noFill/>
    </a:ln>
    <a:effectLst/>
  </c:spPr>
  <c:txPr>
    <a:bodyPr rot="0" spcFirstLastPara="0" vertOverflow="ellipsis" horzOverflow="overflow" vert="horz" wrap="square" anchor="ctr" anchorCtr="1"/>
    <a:lstStyle/>
    <a:p>
      <a:pPr>
        <a:defRPr lang="zh-CN"/>
      </a:pPr>
      <a:endParaRPr lang="zh-CN"/>
    </a:p>
  </c:txPr>
  <c:externalData r:id="rId2">
    <c:autoUpdate val="0"/>
  </c:externalData>
</c:chartSpace>
</file>

<file path=ppt/media/image1.jpeg>
</file>

<file path=ppt/media/image2.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Light" panose="020B0300000000000000" pitchFamily="34" charset="-122"/>
                <a:ea typeface="思源黑体 Light" panose="020B03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Light" panose="020B0300000000000000" pitchFamily="34" charset="-122"/>
                <a:ea typeface="思源黑体 Light" panose="020B0300000000000000" pitchFamily="34" charset="-122"/>
              </a:defRPr>
            </a:lvl1pPr>
          </a:lstStyle>
          <a:p>
            <a:fld id="{3780F324-55E9-4AF7-8786-DF6AE2F6E988}" type="datetimeFigureOut">
              <a:rPr lang="zh-CN" altLang="en-US" smtClean="0"/>
              <a:pPr/>
              <a:t>2019/4/3</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Light" panose="020B0300000000000000" pitchFamily="34" charset="-122"/>
                <a:ea typeface="思源黑体 Light" panose="020B03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Light" panose="020B0300000000000000" pitchFamily="34" charset="-122"/>
                <a:ea typeface="思源黑体 Light" panose="020B0300000000000000" pitchFamily="34" charset="-122"/>
              </a:defRPr>
            </a:lvl1pPr>
          </a:lstStyle>
          <a:p>
            <a:fld id="{C0F2A6EB-9F69-4690-847A-BD7D4AC91AEC}" type="slidenum">
              <a:rPr lang="zh-CN" altLang="en-US" smtClean="0"/>
              <a:pPr/>
              <a:t>‹#›</a:t>
            </a:fld>
            <a:endParaRPr lang="zh-CN" altLang="en-US" dirty="0"/>
          </a:p>
        </p:txBody>
      </p:sp>
    </p:spTree>
    <p:extLst>
      <p:ext uri="{BB962C8B-B14F-4D97-AF65-F5344CB8AC3E}">
        <p14:creationId xmlns:p14="http://schemas.microsoft.com/office/powerpoint/2010/main" val="2754550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1pPr>
    <a:lvl2pPr marL="4572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2pPr>
    <a:lvl3pPr marL="9144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3pPr>
    <a:lvl4pPr marL="13716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4pPr>
    <a:lvl5pPr marL="1828800" algn="l" defTabSz="914400" rtl="0" eaLnBrk="1" latinLnBrk="0" hangingPunct="1">
      <a:defRPr sz="1200" kern="1200">
        <a:solidFill>
          <a:schemeClr val="tx1"/>
        </a:solidFill>
        <a:latin typeface="思源黑体 Light" panose="020B0300000000000000" pitchFamily="34" charset="-122"/>
        <a:ea typeface="思源黑体 Light" panose="020B03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20211513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28660699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14608432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26925105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32560308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5331883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8415592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40159381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5403123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128641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2181156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2389991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42126273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602097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26702976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41041711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37144159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2187446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3333092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928246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1523731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2046579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1251103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dirty="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9693731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extLst>
      <p:ext uri="{BB962C8B-B14F-4D97-AF65-F5344CB8AC3E}">
        <p14:creationId xmlns:p14="http://schemas.microsoft.com/office/powerpoint/2010/main" val="794167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43E6BDA-3BC3-4C21-9E72-53770588B51B}"/>
              </a:ext>
            </a:extLst>
          </p:cNvPr>
          <p:cNvSpPr txBox="1"/>
          <p:nvPr userDrawn="1"/>
        </p:nvSpPr>
        <p:spPr>
          <a:xfrm>
            <a:off x="1030008" y="381777"/>
            <a:ext cx="3911648" cy="492443"/>
          </a:xfrm>
          <a:prstGeom prst="rect">
            <a:avLst/>
          </a:prstGeom>
          <a:noFill/>
        </p:spPr>
        <p:txBody>
          <a:bodyPr wrap="none" rtlCol="0">
            <a:spAutoFit/>
          </a:bodyPr>
          <a:lstStyle/>
          <a:p>
            <a:r>
              <a:rPr lang="zh-CN" altLang="en-US" sz="2600" dirty="0">
                <a:solidFill>
                  <a:schemeClr val="tx1">
                    <a:lumMod val="65000"/>
                    <a:lumOff val="35000"/>
                  </a:schemeClr>
                </a:solidFill>
                <a:latin typeface="A思源黑体—06" panose="020B0800000000000000" pitchFamily="34" charset="-122"/>
                <a:ea typeface="A思源黑体—06" panose="020B0800000000000000" pitchFamily="34" charset="-122"/>
              </a:rPr>
              <a:t>数据分析可视化信息图表</a:t>
            </a:r>
          </a:p>
        </p:txBody>
      </p:sp>
      <p:grpSp>
        <p:nvGrpSpPr>
          <p:cNvPr id="3" name="组合 2">
            <a:extLst>
              <a:ext uri="{FF2B5EF4-FFF2-40B4-BE49-F238E27FC236}">
                <a16:creationId xmlns:a16="http://schemas.microsoft.com/office/drawing/2014/main" id="{308E1740-F78B-43AD-8288-9C9E9C38B905}"/>
              </a:ext>
            </a:extLst>
          </p:cNvPr>
          <p:cNvGrpSpPr/>
          <p:nvPr userDrawn="1"/>
        </p:nvGrpSpPr>
        <p:grpSpPr>
          <a:xfrm>
            <a:off x="378801" y="488935"/>
            <a:ext cx="516305" cy="514753"/>
            <a:chOff x="3506195" y="1205138"/>
            <a:chExt cx="4571349" cy="4557603"/>
          </a:xfrm>
        </p:grpSpPr>
        <p:sp>
          <p:nvSpPr>
            <p:cNvPr id="4" name="任意多边形: 形状 3">
              <a:extLst>
                <a:ext uri="{FF2B5EF4-FFF2-40B4-BE49-F238E27FC236}">
                  <a16:creationId xmlns:a16="http://schemas.microsoft.com/office/drawing/2014/main" id="{260152F9-01E4-49DD-B9EB-66D777F0C7E4}"/>
                </a:ext>
              </a:extLst>
            </p:cNvPr>
            <p:cNvSpPr/>
            <p:nvPr/>
          </p:nvSpPr>
          <p:spPr>
            <a:xfrm>
              <a:off x="3516032" y="1211061"/>
              <a:ext cx="4551679" cy="4551678"/>
            </a:xfrm>
            <a:custGeom>
              <a:avLst/>
              <a:gdLst>
                <a:gd name="connsiteX0" fmla="*/ 2275840 w 4551680"/>
                <a:gd name="connsiteY0" fmla="*/ 0 h 4551680"/>
                <a:gd name="connsiteX1" fmla="*/ 4246775 w 4551680"/>
                <a:gd name="connsiteY1" fmla="*/ 1137920 h 4551680"/>
                <a:gd name="connsiteX2" fmla="*/ 4246775 w 4551680"/>
                <a:gd name="connsiteY2" fmla="*/ 3413760 h 4551680"/>
                <a:gd name="connsiteX3" fmla="*/ 2275840 w 4551680"/>
                <a:gd name="connsiteY3" fmla="*/ 2275840 h 4551680"/>
                <a:gd name="connsiteX4" fmla="*/ 2275840 w 4551680"/>
                <a:gd name="connsiteY4" fmla="*/ 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2275840" y="0"/>
                  </a:moveTo>
                  <a:cubicBezTo>
                    <a:pt x="3088919" y="0"/>
                    <a:pt x="3840236" y="433773"/>
                    <a:pt x="4246775" y="1137920"/>
                  </a:cubicBezTo>
                  <a:cubicBezTo>
                    <a:pt x="4653315" y="1842067"/>
                    <a:pt x="4653315" y="2709613"/>
                    <a:pt x="4246775" y="3413760"/>
                  </a:cubicBezTo>
                  <a:lnTo>
                    <a:pt x="2275840" y="2275840"/>
                  </a:lnTo>
                  <a:lnTo>
                    <a:pt x="2275840" y="0"/>
                  </a:lnTo>
                  <a:close/>
                </a:path>
              </a:pathLst>
            </a:custGeom>
            <a:solidFill>
              <a:srgbClr val="FEC805"/>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535665" tIns="900853" rIns="593615" bIns="2255521" numCol="1" spcCol="1270" anchor="ctr" anchorCtr="0">
              <a:noAutofit/>
            </a:bodyPr>
            <a:lstStyle/>
            <a:p>
              <a:pPr marL="0" lvl="0" indent="0" algn="ctr" defTabSz="2133600">
                <a:lnSpc>
                  <a:spcPct val="90000"/>
                </a:lnSpc>
                <a:spcBef>
                  <a:spcPct val="0"/>
                </a:spcBef>
                <a:spcAft>
                  <a:spcPct val="35000"/>
                </a:spcAft>
                <a:buNone/>
              </a:pPr>
              <a:endParaRPr lang="zh-CN" altLang="en-US" sz="4800" kern="1200" dirty="0">
                <a:latin typeface="思源黑体 Light" panose="020B0300000000000000" pitchFamily="34" charset="-122"/>
              </a:endParaRPr>
            </a:p>
          </p:txBody>
        </p:sp>
        <p:sp>
          <p:nvSpPr>
            <p:cNvPr id="5" name="任意多边形: 形状 4">
              <a:extLst>
                <a:ext uri="{FF2B5EF4-FFF2-40B4-BE49-F238E27FC236}">
                  <a16:creationId xmlns:a16="http://schemas.microsoft.com/office/drawing/2014/main" id="{33DEE37F-F8BF-4FB0-9C97-F308133E435C}"/>
                </a:ext>
              </a:extLst>
            </p:cNvPr>
            <p:cNvSpPr/>
            <p:nvPr/>
          </p:nvSpPr>
          <p:spPr>
            <a:xfrm>
              <a:off x="3506195" y="1205138"/>
              <a:ext cx="4551684" cy="4551680"/>
            </a:xfrm>
            <a:custGeom>
              <a:avLst/>
              <a:gdLst>
                <a:gd name="connsiteX0" fmla="*/ 4246775 w 4551680"/>
                <a:gd name="connsiteY0" fmla="*/ 3413760 h 4551680"/>
                <a:gd name="connsiteX1" fmla="*/ 2275840 w 4551680"/>
                <a:gd name="connsiteY1" fmla="*/ 4551680 h 4551680"/>
                <a:gd name="connsiteX2" fmla="*/ 304905 w 4551680"/>
                <a:gd name="connsiteY2" fmla="*/ 3413760 h 4551680"/>
                <a:gd name="connsiteX3" fmla="*/ 2275840 w 4551680"/>
                <a:gd name="connsiteY3" fmla="*/ 2275840 h 4551680"/>
                <a:gd name="connsiteX4" fmla="*/ 4246775 w 4551680"/>
                <a:gd name="connsiteY4" fmla="*/ 341376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4246775" y="3413760"/>
                  </a:moveTo>
                  <a:cubicBezTo>
                    <a:pt x="3840235" y="4117907"/>
                    <a:pt x="3088919" y="4551680"/>
                    <a:pt x="2275840" y="4551680"/>
                  </a:cubicBezTo>
                  <a:cubicBezTo>
                    <a:pt x="1462761" y="4551680"/>
                    <a:pt x="711444" y="4117907"/>
                    <a:pt x="304905" y="3413760"/>
                  </a:cubicBezTo>
                  <a:lnTo>
                    <a:pt x="2275840" y="2275840"/>
                  </a:lnTo>
                  <a:lnTo>
                    <a:pt x="4246775" y="3413760"/>
                  </a:lnTo>
                  <a:close/>
                </a:path>
              </a:pathLst>
            </a:custGeom>
            <a:solidFill>
              <a:srgbClr val="F24A36"/>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7414" tIns="2943014" rIns="1317413" bIns="342053" numCol="1" spcCol="1270" anchor="ctr" anchorCtr="0">
              <a:noAutofit/>
            </a:bodyPr>
            <a:lstStyle/>
            <a:p>
              <a:pPr marL="0" lvl="0" indent="0" algn="ctr" defTabSz="2489200">
                <a:lnSpc>
                  <a:spcPct val="90000"/>
                </a:lnSpc>
                <a:spcBef>
                  <a:spcPct val="0"/>
                </a:spcBef>
                <a:spcAft>
                  <a:spcPct val="35000"/>
                </a:spcAft>
                <a:buNone/>
              </a:pPr>
              <a:endParaRPr lang="zh-CN" altLang="en-US" sz="5600" kern="1200" dirty="0">
                <a:latin typeface="思源黑体 Light" panose="020B0300000000000000" pitchFamily="34" charset="-122"/>
              </a:endParaRPr>
            </a:p>
          </p:txBody>
        </p:sp>
        <p:sp>
          <p:nvSpPr>
            <p:cNvPr id="6" name="任意多边形: 形状 5">
              <a:extLst>
                <a:ext uri="{FF2B5EF4-FFF2-40B4-BE49-F238E27FC236}">
                  <a16:creationId xmlns:a16="http://schemas.microsoft.com/office/drawing/2014/main" id="{D89E4737-B843-489B-8FE6-E2B2401ABAB4}"/>
                </a:ext>
              </a:extLst>
            </p:cNvPr>
            <p:cNvSpPr/>
            <p:nvPr/>
          </p:nvSpPr>
          <p:spPr>
            <a:xfrm>
              <a:off x="3525864" y="1211061"/>
              <a:ext cx="4551680" cy="4551680"/>
            </a:xfrm>
            <a:custGeom>
              <a:avLst/>
              <a:gdLst>
                <a:gd name="connsiteX0" fmla="*/ 304905 w 4551680"/>
                <a:gd name="connsiteY0" fmla="*/ 3413760 h 4551680"/>
                <a:gd name="connsiteX1" fmla="*/ 304905 w 4551680"/>
                <a:gd name="connsiteY1" fmla="*/ 1137920 h 4551680"/>
                <a:gd name="connsiteX2" fmla="*/ 2275840 w 4551680"/>
                <a:gd name="connsiteY2" fmla="*/ 0 h 4551680"/>
                <a:gd name="connsiteX3" fmla="*/ 2275840 w 4551680"/>
                <a:gd name="connsiteY3" fmla="*/ 2275840 h 4551680"/>
                <a:gd name="connsiteX4" fmla="*/ 304905 w 4551680"/>
                <a:gd name="connsiteY4" fmla="*/ 341376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304905" y="3413760"/>
                  </a:moveTo>
                  <a:cubicBezTo>
                    <a:pt x="-101635" y="2709613"/>
                    <a:pt x="-101635" y="1842067"/>
                    <a:pt x="304905" y="1137920"/>
                  </a:cubicBezTo>
                  <a:cubicBezTo>
                    <a:pt x="711445" y="433773"/>
                    <a:pt x="1462761" y="0"/>
                    <a:pt x="2275840" y="0"/>
                  </a:cubicBezTo>
                  <a:lnTo>
                    <a:pt x="2275840" y="2275840"/>
                  </a:lnTo>
                  <a:lnTo>
                    <a:pt x="304905" y="3413760"/>
                  </a:lnTo>
                  <a:close/>
                </a:path>
              </a:pathLst>
            </a:custGeom>
            <a:solidFill>
              <a:srgbClr val="1DB7C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48640" tIns="955040" rIns="2580640" bIns="2201334" numCol="1" spcCol="1270" anchor="ctr" anchorCtr="0">
              <a:noAutofit/>
            </a:bodyPr>
            <a:lstStyle/>
            <a:p>
              <a:pPr marL="0" lvl="0" indent="0" algn="ctr" defTabSz="2133600">
                <a:lnSpc>
                  <a:spcPct val="90000"/>
                </a:lnSpc>
                <a:spcBef>
                  <a:spcPct val="0"/>
                </a:spcBef>
                <a:spcAft>
                  <a:spcPct val="35000"/>
                </a:spcAft>
                <a:buNone/>
              </a:pPr>
              <a:endParaRPr lang="zh-CN" altLang="en-US" sz="4800" kern="1200" dirty="0">
                <a:latin typeface="思源黑体 Light" panose="020B0300000000000000" pitchFamily="34" charset="-122"/>
              </a:endParaRPr>
            </a:p>
          </p:txBody>
        </p:sp>
      </p:grpSp>
      <p:sp>
        <p:nvSpPr>
          <p:cNvPr id="7" name="矩形 6">
            <a:extLst>
              <a:ext uri="{FF2B5EF4-FFF2-40B4-BE49-F238E27FC236}">
                <a16:creationId xmlns:a16="http://schemas.microsoft.com/office/drawing/2014/main" id="{1179E6C2-4A11-4514-9262-4FFAC582C474}"/>
              </a:ext>
            </a:extLst>
          </p:cNvPr>
          <p:cNvSpPr/>
          <p:nvPr userDrawn="1"/>
        </p:nvSpPr>
        <p:spPr>
          <a:xfrm>
            <a:off x="1048561" y="874220"/>
            <a:ext cx="2826158" cy="276999"/>
          </a:xfrm>
          <a:prstGeom prst="rect">
            <a:avLst/>
          </a:prstGeom>
        </p:spPr>
        <p:txBody>
          <a:bodyPr wrap="none">
            <a:spAutoFit/>
          </a:bodyPr>
          <a:lstStyle/>
          <a:p>
            <a:r>
              <a:rPr lang="de-DE" altLang="zh-CN" sz="1200" dirty="0">
                <a:solidFill>
                  <a:schemeClr val="bg1">
                    <a:lumMod val="50000"/>
                  </a:schemeClr>
                </a:solidFill>
                <a:latin typeface="+mn-ea"/>
              </a:rPr>
              <a:t>Data analysis visual information graph</a:t>
            </a:r>
            <a:endParaRPr lang="zh-CN" altLang="en-US" sz="1200" dirty="0">
              <a:solidFill>
                <a:schemeClr val="bg1">
                  <a:lumMod val="50000"/>
                </a:schemeClr>
              </a:solidFill>
              <a:latin typeface="+mn-ea"/>
            </a:endParaRPr>
          </a:p>
        </p:txBody>
      </p:sp>
      <p:sp>
        <p:nvSpPr>
          <p:cNvPr id="8" name="矩形 7">
            <a:extLst>
              <a:ext uri="{FF2B5EF4-FFF2-40B4-BE49-F238E27FC236}">
                <a16:creationId xmlns:a16="http://schemas.microsoft.com/office/drawing/2014/main" id="{009ED0CE-0549-429E-A523-79562CF8CEDD}"/>
              </a:ext>
            </a:extLst>
          </p:cNvPr>
          <p:cNvSpPr/>
          <p:nvPr userDrawn="1"/>
        </p:nvSpPr>
        <p:spPr>
          <a:xfrm>
            <a:off x="0" y="6585792"/>
            <a:ext cx="12192000" cy="27220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Light" panose="020B0300000000000000" pitchFamily="34" charset="-122"/>
            </a:endParaRPr>
          </a:p>
        </p:txBody>
      </p:sp>
    </p:spTree>
    <p:extLst>
      <p:ext uri="{BB962C8B-B14F-4D97-AF65-F5344CB8AC3E}">
        <p14:creationId xmlns:p14="http://schemas.microsoft.com/office/powerpoint/2010/main" val="848440122"/>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3636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75404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44000">
              <a:schemeClr val="bg1"/>
            </a:gs>
          </a:gsLst>
          <a:lin ang="5400000" scaled="1"/>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83634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7.xml"/><Relationship Id="rId13" Type="http://schemas.openxmlformats.org/officeDocument/2006/relationships/tags" Target="../tags/tag12.xml"/><Relationship Id="rId18" Type="http://schemas.openxmlformats.org/officeDocument/2006/relationships/tags" Target="../tags/tag17.xml"/><Relationship Id="rId3" Type="http://schemas.microsoft.com/office/2007/relationships/media" Target="../media/media1.mp3"/><Relationship Id="rId21" Type="http://schemas.openxmlformats.org/officeDocument/2006/relationships/image" Target="../media/image1.jpeg"/><Relationship Id="rId7" Type="http://schemas.openxmlformats.org/officeDocument/2006/relationships/tags" Target="../tags/tag6.xml"/><Relationship Id="rId12" Type="http://schemas.openxmlformats.org/officeDocument/2006/relationships/tags" Target="../tags/tag11.xml"/><Relationship Id="rId17" Type="http://schemas.openxmlformats.org/officeDocument/2006/relationships/tags" Target="../tags/tag16.xml"/><Relationship Id="rId2" Type="http://schemas.openxmlformats.org/officeDocument/2006/relationships/tags" Target="../tags/tag3.xml"/><Relationship Id="rId16" Type="http://schemas.openxmlformats.org/officeDocument/2006/relationships/tags" Target="../tags/tag15.xml"/><Relationship Id="rId20" Type="http://schemas.openxmlformats.org/officeDocument/2006/relationships/notesSlide" Target="../notesSlides/notesSlide1.xml"/><Relationship Id="rId1" Type="http://schemas.openxmlformats.org/officeDocument/2006/relationships/tags" Target="../tags/tag2.xml"/><Relationship Id="rId6" Type="http://schemas.openxmlformats.org/officeDocument/2006/relationships/tags" Target="../tags/tag5.xml"/><Relationship Id="rId11" Type="http://schemas.openxmlformats.org/officeDocument/2006/relationships/tags" Target="../tags/tag10.xml"/><Relationship Id="rId5" Type="http://schemas.openxmlformats.org/officeDocument/2006/relationships/tags" Target="../tags/tag4.xml"/><Relationship Id="rId15" Type="http://schemas.openxmlformats.org/officeDocument/2006/relationships/tags" Target="../tags/tag14.xml"/><Relationship Id="rId10" Type="http://schemas.openxmlformats.org/officeDocument/2006/relationships/tags" Target="../tags/tag9.xml"/><Relationship Id="rId19" Type="http://schemas.openxmlformats.org/officeDocument/2006/relationships/slideLayout" Target="../slideLayouts/slideLayout2.xml"/><Relationship Id="rId4" Type="http://schemas.openxmlformats.org/officeDocument/2006/relationships/audio" Target="../media/media1.mp3"/><Relationship Id="rId9" Type="http://schemas.openxmlformats.org/officeDocument/2006/relationships/tags" Target="../tags/tag8.xml"/><Relationship Id="rId14" Type="http://schemas.openxmlformats.org/officeDocument/2006/relationships/tags" Target="../tags/tag13.xml"/><Relationship Id="rId22" Type="http://schemas.openxmlformats.org/officeDocument/2006/relationships/image" Target="../media/image2.png"/></Relationships>
</file>

<file path=ppt/slides/_rels/slide10.xml.rels><?xml version="1.0" encoding="UTF-8" standalone="yes"?>
<Relationships xmlns="http://schemas.openxmlformats.org/package/2006/relationships"><Relationship Id="rId13" Type="http://schemas.openxmlformats.org/officeDocument/2006/relationships/tags" Target="../tags/tag259.xml"/><Relationship Id="rId18" Type="http://schemas.openxmlformats.org/officeDocument/2006/relationships/tags" Target="../tags/tag264.xml"/><Relationship Id="rId26" Type="http://schemas.openxmlformats.org/officeDocument/2006/relationships/tags" Target="../tags/tag272.xml"/><Relationship Id="rId39" Type="http://schemas.openxmlformats.org/officeDocument/2006/relationships/slideLayout" Target="../slideLayouts/slideLayout1.xml"/><Relationship Id="rId21" Type="http://schemas.openxmlformats.org/officeDocument/2006/relationships/tags" Target="../tags/tag267.xml"/><Relationship Id="rId34" Type="http://schemas.openxmlformats.org/officeDocument/2006/relationships/tags" Target="../tags/tag280.xml"/><Relationship Id="rId7" Type="http://schemas.openxmlformats.org/officeDocument/2006/relationships/tags" Target="../tags/tag253.xml"/><Relationship Id="rId12" Type="http://schemas.openxmlformats.org/officeDocument/2006/relationships/tags" Target="../tags/tag258.xml"/><Relationship Id="rId17" Type="http://schemas.openxmlformats.org/officeDocument/2006/relationships/tags" Target="../tags/tag263.xml"/><Relationship Id="rId25" Type="http://schemas.openxmlformats.org/officeDocument/2006/relationships/tags" Target="../tags/tag271.xml"/><Relationship Id="rId33" Type="http://schemas.openxmlformats.org/officeDocument/2006/relationships/tags" Target="../tags/tag279.xml"/><Relationship Id="rId38" Type="http://schemas.openxmlformats.org/officeDocument/2006/relationships/tags" Target="../tags/tag284.xml"/><Relationship Id="rId2" Type="http://schemas.openxmlformats.org/officeDocument/2006/relationships/tags" Target="../tags/tag248.xml"/><Relationship Id="rId16" Type="http://schemas.openxmlformats.org/officeDocument/2006/relationships/tags" Target="../tags/tag262.xml"/><Relationship Id="rId20" Type="http://schemas.openxmlformats.org/officeDocument/2006/relationships/tags" Target="../tags/tag266.xml"/><Relationship Id="rId29" Type="http://schemas.openxmlformats.org/officeDocument/2006/relationships/tags" Target="../tags/tag275.xml"/><Relationship Id="rId1" Type="http://schemas.openxmlformats.org/officeDocument/2006/relationships/tags" Target="../tags/tag247.xml"/><Relationship Id="rId6" Type="http://schemas.openxmlformats.org/officeDocument/2006/relationships/tags" Target="../tags/tag252.xml"/><Relationship Id="rId11" Type="http://schemas.openxmlformats.org/officeDocument/2006/relationships/tags" Target="../tags/tag257.xml"/><Relationship Id="rId24" Type="http://schemas.openxmlformats.org/officeDocument/2006/relationships/tags" Target="../tags/tag270.xml"/><Relationship Id="rId32" Type="http://schemas.openxmlformats.org/officeDocument/2006/relationships/tags" Target="../tags/tag278.xml"/><Relationship Id="rId37" Type="http://schemas.openxmlformats.org/officeDocument/2006/relationships/tags" Target="../tags/tag283.xml"/><Relationship Id="rId40" Type="http://schemas.openxmlformats.org/officeDocument/2006/relationships/notesSlide" Target="../notesSlides/notesSlide10.xml"/><Relationship Id="rId5" Type="http://schemas.openxmlformats.org/officeDocument/2006/relationships/tags" Target="../tags/tag251.xml"/><Relationship Id="rId15" Type="http://schemas.openxmlformats.org/officeDocument/2006/relationships/tags" Target="../tags/tag261.xml"/><Relationship Id="rId23" Type="http://schemas.openxmlformats.org/officeDocument/2006/relationships/tags" Target="../tags/tag269.xml"/><Relationship Id="rId28" Type="http://schemas.openxmlformats.org/officeDocument/2006/relationships/tags" Target="../tags/tag274.xml"/><Relationship Id="rId36" Type="http://schemas.openxmlformats.org/officeDocument/2006/relationships/tags" Target="../tags/tag282.xml"/><Relationship Id="rId10" Type="http://schemas.openxmlformats.org/officeDocument/2006/relationships/tags" Target="../tags/tag256.xml"/><Relationship Id="rId19" Type="http://schemas.openxmlformats.org/officeDocument/2006/relationships/tags" Target="../tags/tag265.xml"/><Relationship Id="rId31" Type="http://schemas.openxmlformats.org/officeDocument/2006/relationships/tags" Target="../tags/tag277.xml"/><Relationship Id="rId4" Type="http://schemas.openxmlformats.org/officeDocument/2006/relationships/tags" Target="../tags/tag250.xml"/><Relationship Id="rId9" Type="http://schemas.openxmlformats.org/officeDocument/2006/relationships/tags" Target="../tags/tag255.xml"/><Relationship Id="rId14" Type="http://schemas.openxmlformats.org/officeDocument/2006/relationships/tags" Target="../tags/tag260.xml"/><Relationship Id="rId22" Type="http://schemas.openxmlformats.org/officeDocument/2006/relationships/tags" Target="../tags/tag268.xml"/><Relationship Id="rId27" Type="http://schemas.openxmlformats.org/officeDocument/2006/relationships/tags" Target="../tags/tag273.xml"/><Relationship Id="rId30" Type="http://schemas.openxmlformats.org/officeDocument/2006/relationships/tags" Target="../tags/tag276.xml"/><Relationship Id="rId35" Type="http://schemas.openxmlformats.org/officeDocument/2006/relationships/tags" Target="../tags/tag281.xml"/><Relationship Id="rId8" Type="http://schemas.openxmlformats.org/officeDocument/2006/relationships/tags" Target="../tags/tag254.xml"/><Relationship Id="rId3" Type="http://schemas.openxmlformats.org/officeDocument/2006/relationships/tags" Target="../tags/tag249.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287.xml"/><Relationship Id="rId7" Type="http://schemas.openxmlformats.org/officeDocument/2006/relationships/tags" Target="../tags/tag291.xml"/><Relationship Id="rId2" Type="http://schemas.openxmlformats.org/officeDocument/2006/relationships/tags" Target="../tags/tag286.xml"/><Relationship Id="rId1" Type="http://schemas.openxmlformats.org/officeDocument/2006/relationships/tags" Target="../tags/tag285.xml"/><Relationship Id="rId6" Type="http://schemas.openxmlformats.org/officeDocument/2006/relationships/tags" Target="../tags/tag290.xml"/><Relationship Id="rId11" Type="http://schemas.openxmlformats.org/officeDocument/2006/relationships/chart" Target="../charts/chart5.xml"/><Relationship Id="rId5" Type="http://schemas.openxmlformats.org/officeDocument/2006/relationships/tags" Target="../tags/tag289.xml"/><Relationship Id="rId10" Type="http://schemas.openxmlformats.org/officeDocument/2006/relationships/chart" Target="../charts/chart4.xml"/><Relationship Id="rId4" Type="http://schemas.openxmlformats.org/officeDocument/2006/relationships/tags" Target="../tags/tag288.xml"/><Relationship Id="rId9"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tags" Target="../tags/tag299.xml"/><Relationship Id="rId13" Type="http://schemas.openxmlformats.org/officeDocument/2006/relationships/tags" Target="../tags/tag304.xml"/><Relationship Id="rId18" Type="http://schemas.openxmlformats.org/officeDocument/2006/relationships/tags" Target="../tags/tag309.xml"/><Relationship Id="rId3" Type="http://schemas.openxmlformats.org/officeDocument/2006/relationships/tags" Target="../tags/tag294.xml"/><Relationship Id="rId21" Type="http://schemas.openxmlformats.org/officeDocument/2006/relationships/chart" Target="../charts/chart6.xml"/><Relationship Id="rId7" Type="http://schemas.openxmlformats.org/officeDocument/2006/relationships/tags" Target="../tags/tag298.xml"/><Relationship Id="rId12" Type="http://schemas.openxmlformats.org/officeDocument/2006/relationships/tags" Target="../tags/tag303.xml"/><Relationship Id="rId17" Type="http://schemas.openxmlformats.org/officeDocument/2006/relationships/tags" Target="../tags/tag308.xml"/><Relationship Id="rId2" Type="http://schemas.openxmlformats.org/officeDocument/2006/relationships/tags" Target="../tags/tag293.xml"/><Relationship Id="rId16" Type="http://schemas.openxmlformats.org/officeDocument/2006/relationships/tags" Target="../tags/tag307.xml"/><Relationship Id="rId20" Type="http://schemas.openxmlformats.org/officeDocument/2006/relationships/notesSlide" Target="../notesSlides/notesSlide12.xml"/><Relationship Id="rId1" Type="http://schemas.openxmlformats.org/officeDocument/2006/relationships/tags" Target="../tags/tag292.xml"/><Relationship Id="rId6" Type="http://schemas.openxmlformats.org/officeDocument/2006/relationships/tags" Target="../tags/tag297.xml"/><Relationship Id="rId11" Type="http://schemas.openxmlformats.org/officeDocument/2006/relationships/tags" Target="../tags/tag302.xml"/><Relationship Id="rId5" Type="http://schemas.openxmlformats.org/officeDocument/2006/relationships/tags" Target="../tags/tag296.xml"/><Relationship Id="rId15" Type="http://schemas.openxmlformats.org/officeDocument/2006/relationships/tags" Target="../tags/tag306.xml"/><Relationship Id="rId23" Type="http://schemas.openxmlformats.org/officeDocument/2006/relationships/chart" Target="../charts/chart8.xml"/><Relationship Id="rId10" Type="http://schemas.openxmlformats.org/officeDocument/2006/relationships/tags" Target="../tags/tag301.xml"/><Relationship Id="rId19" Type="http://schemas.openxmlformats.org/officeDocument/2006/relationships/slideLayout" Target="../slideLayouts/slideLayout1.xml"/><Relationship Id="rId4" Type="http://schemas.openxmlformats.org/officeDocument/2006/relationships/tags" Target="../tags/tag295.xml"/><Relationship Id="rId9" Type="http://schemas.openxmlformats.org/officeDocument/2006/relationships/tags" Target="../tags/tag300.xml"/><Relationship Id="rId14" Type="http://schemas.openxmlformats.org/officeDocument/2006/relationships/tags" Target="../tags/tag305.xml"/><Relationship Id="rId22" Type="http://schemas.openxmlformats.org/officeDocument/2006/relationships/chart" Target="../charts/chart7.xml"/></Relationships>
</file>

<file path=ppt/slides/_rels/slide13.xml.rels><?xml version="1.0" encoding="UTF-8" standalone="yes"?>
<Relationships xmlns="http://schemas.openxmlformats.org/package/2006/relationships"><Relationship Id="rId8" Type="http://schemas.openxmlformats.org/officeDocument/2006/relationships/tags" Target="../tags/tag317.xml"/><Relationship Id="rId13" Type="http://schemas.openxmlformats.org/officeDocument/2006/relationships/tags" Target="../tags/tag322.xml"/><Relationship Id="rId18" Type="http://schemas.openxmlformats.org/officeDocument/2006/relationships/tags" Target="../tags/tag327.xml"/><Relationship Id="rId26" Type="http://schemas.openxmlformats.org/officeDocument/2006/relationships/tags" Target="../tags/tag335.xml"/><Relationship Id="rId3" Type="http://schemas.openxmlformats.org/officeDocument/2006/relationships/tags" Target="../tags/tag312.xml"/><Relationship Id="rId21" Type="http://schemas.openxmlformats.org/officeDocument/2006/relationships/tags" Target="../tags/tag330.xml"/><Relationship Id="rId7" Type="http://schemas.openxmlformats.org/officeDocument/2006/relationships/tags" Target="../tags/tag316.xml"/><Relationship Id="rId12" Type="http://schemas.openxmlformats.org/officeDocument/2006/relationships/tags" Target="../tags/tag321.xml"/><Relationship Id="rId17" Type="http://schemas.openxmlformats.org/officeDocument/2006/relationships/tags" Target="../tags/tag326.xml"/><Relationship Id="rId25" Type="http://schemas.openxmlformats.org/officeDocument/2006/relationships/tags" Target="../tags/tag334.xml"/><Relationship Id="rId2" Type="http://schemas.openxmlformats.org/officeDocument/2006/relationships/tags" Target="../tags/tag311.xml"/><Relationship Id="rId16" Type="http://schemas.openxmlformats.org/officeDocument/2006/relationships/tags" Target="../tags/tag325.xml"/><Relationship Id="rId20" Type="http://schemas.openxmlformats.org/officeDocument/2006/relationships/tags" Target="../tags/tag329.xml"/><Relationship Id="rId29" Type="http://schemas.openxmlformats.org/officeDocument/2006/relationships/tags" Target="../tags/tag338.xml"/><Relationship Id="rId1" Type="http://schemas.openxmlformats.org/officeDocument/2006/relationships/tags" Target="../tags/tag310.xml"/><Relationship Id="rId6" Type="http://schemas.openxmlformats.org/officeDocument/2006/relationships/tags" Target="../tags/tag315.xml"/><Relationship Id="rId11" Type="http://schemas.openxmlformats.org/officeDocument/2006/relationships/tags" Target="../tags/tag320.xml"/><Relationship Id="rId24" Type="http://schemas.openxmlformats.org/officeDocument/2006/relationships/tags" Target="../tags/tag333.xml"/><Relationship Id="rId32" Type="http://schemas.openxmlformats.org/officeDocument/2006/relationships/chart" Target="../charts/chart9.xml"/><Relationship Id="rId5" Type="http://schemas.openxmlformats.org/officeDocument/2006/relationships/tags" Target="../tags/tag314.xml"/><Relationship Id="rId15" Type="http://schemas.openxmlformats.org/officeDocument/2006/relationships/tags" Target="../tags/tag324.xml"/><Relationship Id="rId23" Type="http://schemas.openxmlformats.org/officeDocument/2006/relationships/tags" Target="../tags/tag332.xml"/><Relationship Id="rId28" Type="http://schemas.openxmlformats.org/officeDocument/2006/relationships/tags" Target="../tags/tag337.xml"/><Relationship Id="rId10" Type="http://schemas.openxmlformats.org/officeDocument/2006/relationships/tags" Target="../tags/tag319.xml"/><Relationship Id="rId19" Type="http://schemas.openxmlformats.org/officeDocument/2006/relationships/tags" Target="../tags/tag328.xml"/><Relationship Id="rId31" Type="http://schemas.openxmlformats.org/officeDocument/2006/relationships/notesSlide" Target="../notesSlides/notesSlide13.xml"/><Relationship Id="rId4" Type="http://schemas.openxmlformats.org/officeDocument/2006/relationships/tags" Target="../tags/tag313.xml"/><Relationship Id="rId9" Type="http://schemas.openxmlformats.org/officeDocument/2006/relationships/tags" Target="../tags/tag318.xml"/><Relationship Id="rId14" Type="http://schemas.openxmlformats.org/officeDocument/2006/relationships/tags" Target="../tags/tag323.xml"/><Relationship Id="rId22" Type="http://schemas.openxmlformats.org/officeDocument/2006/relationships/tags" Target="../tags/tag331.xml"/><Relationship Id="rId27" Type="http://schemas.openxmlformats.org/officeDocument/2006/relationships/tags" Target="../tags/tag336.xml"/><Relationship Id="rId30"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tags" Target="../tags/tag346.xml"/><Relationship Id="rId13" Type="http://schemas.openxmlformats.org/officeDocument/2006/relationships/tags" Target="../tags/tag351.xml"/><Relationship Id="rId18" Type="http://schemas.openxmlformats.org/officeDocument/2006/relationships/notesSlide" Target="../notesSlides/notesSlide14.xml"/><Relationship Id="rId3" Type="http://schemas.openxmlformats.org/officeDocument/2006/relationships/tags" Target="../tags/tag341.xml"/><Relationship Id="rId7" Type="http://schemas.openxmlformats.org/officeDocument/2006/relationships/tags" Target="../tags/tag345.xml"/><Relationship Id="rId12" Type="http://schemas.openxmlformats.org/officeDocument/2006/relationships/tags" Target="../tags/tag350.xml"/><Relationship Id="rId17" Type="http://schemas.openxmlformats.org/officeDocument/2006/relationships/slideLayout" Target="../slideLayouts/slideLayout1.xml"/><Relationship Id="rId2" Type="http://schemas.openxmlformats.org/officeDocument/2006/relationships/tags" Target="../tags/tag340.xml"/><Relationship Id="rId16" Type="http://schemas.openxmlformats.org/officeDocument/2006/relationships/tags" Target="../tags/tag354.xml"/><Relationship Id="rId1" Type="http://schemas.openxmlformats.org/officeDocument/2006/relationships/tags" Target="../tags/tag339.xml"/><Relationship Id="rId6" Type="http://schemas.openxmlformats.org/officeDocument/2006/relationships/tags" Target="../tags/tag344.xml"/><Relationship Id="rId11" Type="http://schemas.openxmlformats.org/officeDocument/2006/relationships/tags" Target="../tags/tag349.xml"/><Relationship Id="rId5" Type="http://schemas.openxmlformats.org/officeDocument/2006/relationships/tags" Target="../tags/tag343.xml"/><Relationship Id="rId15" Type="http://schemas.openxmlformats.org/officeDocument/2006/relationships/tags" Target="../tags/tag353.xml"/><Relationship Id="rId10" Type="http://schemas.openxmlformats.org/officeDocument/2006/relationships/tags" Target="../tags/tag348.xml"/><Relationship Id="rId4" Type="http://schemas.openxmlformats.org/officeDocument/2006/relationships/tags" Target="../tags/tag342.xml"/><Relationship Id="rId9" Type="http://schemas.openxmlformats.org/officeDocument/2006/relationships/tags" Target="../tags/tag347.xml"/><Relationship Id="rId14" Type="http://schemas.openxmlformats.org/officeDocument/2006/relationships/tags" Target="../tags/tag352.xml"/></Relationships>
</file>

<file path=ppt/slides/_rels/slide15.xml.rels><?xml version="1.0" encoding="UTF-8" standalone="yes"?>
<Relationships xmlns="http://schemas.openxmlformats.org/package/2006/relationships"><Relationship Id="rId8" Type="http://schemas.openxmlformats.org/officeDocument/2006/relationships/tags" Target="../tags/tag362.xml"/><Relationship Id="rId13" Type="http://schemas.openxmlformats.org/officeDocument/2006/relationships/tags" Target="../tags/tag367.xml"/><Relationship Id="rId18" Type="http://schemas.openxmlformats.org/officeDocument/2006/relationships/tags" Target="../tags/tag372.xml"/><Relationship Id="rId26" Type="http://schemas.openxmlformats.org/officeDocument/2006/relationships/tags" Target="../tags/tag380.xml"/><Relationship Id="rId3" Type="http://schemas.openxmlformats.org/officeDocument/2006/relationships/tags" Target="../tags/tag357.xml"/><Relationship Id="rId21" Type="http://schemas.openxmlformats.org/officeDocument/2006/relationships/tags" Target="../tags/tag375.xml"/><Relationship Id="rId7" Type="http://schemas.openxmlformats.org/officeDocument/2006/relationships/tags" Target="../tags/tag361.xml"/><Relationship Id="rId12" Type="http://schemas.openxmlformats.org/officeDocument/2006/relationships/tags" Target="../tags/tag366.xml"/><Relationship Id="rId17" Type="http://schemas.openxmlformats.org/officeDocument/2006/relationships/tags" Target="../tags/tag371.xml"/><Relationship Id="rId25" Type="http://schemas.openxmlformats.org/officeDocument/2006/relationships/tags" Target="../tags/tag379.xml"/><Relationship Id="rId2" Type="http://schemas.openxmlformats.org/officeDocument/2006/relationships/tags" Target="../tags/tag356.xml"/><Relationship Id="rId16" Type="http://schemas.openxmlformats.org/officeDocument/2006/relationships/tags" Target="../tags/tag370.xml"/><Relationship Id="rId20" Type="http://schemas.openxmlformats.org/officeDocument/2006/relationships/tags" Target="../tags/tag374.xml"/><Relationship Id="rId29" Type="http://schemas.openxmlformats.org/officeDocument/2006/relationships/tags" Target="../tags/tag383.xml"/><Relationship Id="rId1" Type="http://schemas.openxmlformats.org/officeDocument/2006/relationships/tags" Target="../tags/tag355.xml"/><Relationship Id="rId6" Type="http://schemas.openxmlformats.org/officeDocument/2006/relationships/tags" Target="../tags/tag360.xml"/><Relationship Id="rId11" Type="http://schemas.openxmlformats.org/officeDocument/2006/relationships/tags" Target="../tags/tag365.xml"/><Relationship Id="rId24" Type="http://schemas.openxmlformats.org/officeDocument/2006/relationships/tags" Target="../tags/tag378.xml"/><Relationship Id="rId5" Type="http://schemas.openxmlformats.org/officeDocument/2006/relationships/tags" Target="../tags/tag359.xml"/><Relationship Id="rId15" Type="http://schemas.openxmlformats.org/officeDocument/2006/relationships/tags" Target="../tags/tag369.xml"/><Relationship Id="rId23" Type="http://schemas.openxmlformats.org/officeDocument/2006/relationships/tags" Target="../tags/tag377.xml"/><Relationship Id="rId28" Type="http://schemas.openxmlformats.org/officeDocument/2006/relationships/tags" Target="../tags/tag382.xml"/><Relationship Id="rId10" Type="http://schemas.openxmlformats.org/officeDocument/2006/relationships/tags" Target="../tags/tag364.xml"/><Relationship Id="rId19" Type="http://schemas.openxmlformats.org/officeDocument/2006/relationships/tags" Target="../tags/tag373.xml"/><Relationship Id="rId31" Type="http://schemas.openxmlformats.org/officeDocument/2006/relationships/notesSlide" Target="../notesSlides/notesSlide15.xml"/><Relationship Id="rId4" Type="http://schemas.openxmlformats.org/officeDocument/2006/relationships/tags" Target="../tags/tag358.xml"/><Relationship Id="rId9" Type="http://schemas.openxmlformats.org/officeDocument/2006/relationships/tags" Target="../tags/tag363.xml"/><Relationship Id="rId14" Type="http://schemas.openxmlformats.org/officeDocument/2006/relationships/tags" Target="../tags/tag368.xml"/><Relationship Id="rId22" Type="http://schemas.openxmlformats.org/officeDocument/2006/relationships/tags" Target="../tags/tag376.xml"/><Relationship Id="rId27" Type="http://schemas.openxmlformats.org/officeDocument/2006/relationships/tags" Target="../tags/tag381.xml"/><Relationship Id="rId30"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tags" Target="../tags/tag391.xml"/><Relationship Id="rId13" Type="http://schemas.openxmlformats.org/officeDocument/2006/relationships/chart" Target="../charts/chart10.xml"/><Relationship Id="rId3" Type="http://schemas.openxmlformats.org/officeDocument/2006/relationships/tags" Target="../tags/tag386.xml"/><Relationship Id="rId7" Type="http://schemas.openxmlformats.org/officeDocument/2006/relationships/tags" Target="../tags/tag390.xml"/><Relationship Id="rId12" Type="http://schemas.openxmlformats.org/officeDocument/2006/relationships/notesSlide" Target="../notesSlides/notesSlide16.xml"/><Relationship Id="rId2" Type="http://schemas.openxmlformats.org/officeDocument/2006/relationships/tags" Target="../tags/tag385.xml"/><Relationship Id="rId1" Type="http://schemas.openxmlformats.org/officeDocument/2006/relationships/tags" Target="../tags/tag384.xml"/><Relationship Id="rId6" Type="http://schemas.openxmlformats.org/officeDocument/2006/relationships/tags" Target="../tags/tag389.xml"/><Relationship Id="rId11" Type="http://schemas.openxmlformats.org/officeDocument/2006/relationships/slideLayout" Target="../slideLayouts/slideLayout1.xml"/><Relationship Id="rId5" Type="http://schemas.openxmlformats.org/officeDocument/2006/relationships/tags" Target="../tags/tag388.xml"/><Relationship Id="rId10" Type="http://schemas.openxmlformats.org/officeDocument/2006/relationships/tags" Target="../tags/tag393.xml"/><Relationship Id="rId4" Type="http://schemas.openxmlformats.org/officeDocument/2006/relationships/tags" Target="../tags/tag387.xml"/><Relationship Id="rId9" Type="http://schemas.openxmlformats.org/officeDocument/2006/relationships/tags" Target="../tags/tag392.xml"/></Relationships>
</file>

<file path=ppt/slides/_rels/slide17.xml.rels><?xml version="1.0" encoding="UTF-8" standalone="yes"?>
<Relationships xmlns="http://schemas.openxmlformats.org/package/2006/relationships"><Relationship Id="rId8" Type="http://schemas.openxmlformats.org/officeDocument/2006/relationships/tags" Target="../tags/tag401.xml"/><Relationship Id="rId13" Type="http://schemas.openxmlformats.org/officeDocument/2006/relationships/tags" Target="../tags/tag406.xml"/><Relationship Id="rId18" Type="http://schemas.openxmlformats.org/officeDocument/2006/relationships/tags" Target="../tags/tag411.xml"/><Relationship Id="rId3" Type="http://schemas.openxmlformats.org/officeDocument/2006/relationships/tags" Target="../tags/tag396.xml"/><Relationship Id="rId21" Type="http://schemas.openxmlformats.org/officeDocument/2006/relationships/tags" Target="../tags/tag414.xml"/><Relationship Id="rId7" Type="http://schemas.openxmlformats.org/officeDocument/2006/relationships/tags" Target="../tags/tag400.xml"/><Relationship Id="rId12" Type="http://schemas.openxmlformats.org/officeDocument/2006/relationships/tags" Target="../tags/tag405.xml"/><Relationship Id="rId17" Type="http://schemas.openxmlformats.org/officeDocument/2006/relationships/tags" Target="../tags/tag410.xml"/><Relationship Id="rId2" Type="http://schemas.openxmlformats.org/officeDocument/2006/relationships/tags" Target="../tags/tag395.xml"/><Relationship Id="rId16" Type="http://schemas.openxmlformats.org/officeDocument/2006/relationships/tags" Target="../tags/tag409.xml"/><Relationship Id="rId20" Type="http://schemas.openxmlformats.org/officeDocument/2006/relationships/tags" Target="../tags/tag413.xml"/><Relationship Id="rId1" Type="http://schemas.openxmlformats.org/officeDocument/2006/relationships/tags" Target="../tags/tag394.xml"/><Relationship Id="rId6" Type="http://schemas.openxmlformats.org/officeDocument/2006/relationships/tags" Target="../tags/tag399.xml"/><Relationship Id="rId11" Type="http://schemas.openxmlformats.org/officeDocument/2006/relationships/tags" Target="../tags/tag404.xml"/><Relationship Id="rId24" Type="http://schemas.openxmlformats.org/officeDocument/2006/relationships/notesSlide" Target="../notesSlides/notesSlide17.xml"/><Relationship Id="rId5" Type="http://schemas.openxmlformats.org/officeDocument/2006/relationships/tags" Target="../tags/tag398.xml"/><Relationship Id="rId15" Type="http://schemas.openxmlformats.org/officeDocument/2006/relationships/tags" Target="../tags/tag408.xml"/><Relationship Id="rId23" Type="http://schemas.openxmlformats.org/officeDocument/2006/relationships/slideLayout" Target="../slideLayouts/slideLayout1.xml"/><Relationship Id="rId10" Type="http://schemas.openxmlformats.org/officeDocument/2006/relationships/tags" Target="../tags/tag403.xml"/><Relationship Id="rId19" Type="http://schemas.openxmlformats.org/officeDocument/2006/relationships/tags" Target="../tags/tag412.xml"/><Relationship Id="rId4" Type="http://schemas.openxmlformats.org/officeDocument/2006/relationships/tags" Target="../tags/tag397.xml"/><Relationship Id="rId9" Type="http://schemas.openxmlformats.org/officeDocument/2006/relationships/tags" Target="../tags/tag402.xml"/><Relationship Id="rId14" Type="http://schemas.openxmlformats.org/officeDocument/2006/relationships/tags" Target="../tags/tag407.xml"/><Relationship Id="rId22" Type="http://schemas.openxmlformats.org/officeDocument/2006/relationships/tags" Target="../tags/tag415.xml"/></Relationships>
</file>

<file path=ppt/slides/_rels/slide18.xml.rels><?xml version="1.0" encoding="UTF-8" standalone="yes"?>
<Relationships xmlns="http://schemas.openxmlformats.org/package/2006/relationships"><Relationship Id="rId13" Type="http://schemas.openxmlformats.org/officeDocument/2006/relationships/tags" Target="../tags/tag428.xml"/><Relationship Id="rId18" Type="http://schemas.openxmlformats.org/officeDocument/2006/relationships/tags" Target="../tags/tag433.xml"/><Relationship Id="rId26" Type="http://schemas.openxmlformats.org/officeDocument/2006/relationships/tags" Target="../tags/tag441.xml"/><Relationship Id="rId39" Type="http://schemas.openxmlformats.org/officeDocument/2006/relationships/tags" Target="../tags/tag454.xml"/><Relationship Id="rId21" Type="http://schemas.openxmlformats.org/officeDocument/2006/relationships/tags" Target="../tags/tag436.xml"/><Relationship Id="rId34" Type="http://schemas.openxmlformats.org/officeDocument/2006/relationships/tags" Target="../tags/tag449.xml"/><Relationship Id="rId42" Type="http://schemas.openxmlformats.org/officeDocument/2006/relationships/tags" Target="../tags/tag457.xml"/><Relationship Id="rId47" Type="http://schemas.openxmlformats.org/officeDocument/2006/relationships/tags" Target="../tags/tag462.xml"/><Relationship Id="rId7" Type="http://schemas.openxmlformats.org/officeDocument/2006/relationships/tags" Target="../tags/tag422.xml"/><Relationship Id="rId2" Type="http://schemas.openxmlformats.org/officeDocument/2006/relationships/tags" Target="../tags/tag417.xml"/><Relationship Id="rId16" Type="http://schemas.openxmlformats.org/officeDocument/2006/relationships/tags" Target="../tags/tag431.xml"/><Relationship Id="rId29" Type="http://schemas.openxmlformats.org/officeDocument/2006/relationships/tags" Target="../tags/tag444.xml"/><Relationship Id="rId11" Type="http://schemas.openxmlformats.org/officeDocument/2006/relationships/tags" Target="../tags/tag426.xml"/><Relationship Id="rId24" Type="http://schemas.openxmlformats.org/officeDocument/2006/relationships/tags" Target="../tags/tag439.xml"/><Relationship Id="rId32" Type="http://schemas.openxmlformats.org/officeDocument/2006/relationships/tags" Target="../tags/tag447.xml"/><Relationship Id="rId37" Type="http://schemas.openxmlformats.org/officeDocument/2006/relationships/tags" Target="../tags/tag452.xml"/><Relationship Id="rId40" Type="http://schemas.openxmlformats.org/officeDocument/2006/relationships/tags" Target="../tags/tag455.xml"/><Relationship Id="rId45" Type="http://schemas.openxmlformats.org/officeDocument/2006/relationships/tags" Target="../tags/tag460.xml"/><Relationship Id="rId5" Type="http://schemas.openxmlformats.org/officeDocument/2006/relationships/tags" Target="../tags/tag420.xml"/><Relationship Id="rId15" Type="http://schemas.openxmlformats.org/officeDocument/2006/relationships/tags" Target="../tags/tag430.xml"/><Relationship Id="rId23" Type="http://schemas.openxmlformats.org/officeDocument/2006/relationships/tags" Target="../tags/tag438.xml"/><Relationship Id="rId28" Type="http://schemas.openxmlformats.org/officeDocument/2006/relationships/tags" Target="../tags/tag443.xml"/><Relationship Id="rId36" Type="http://schemas.openxmlformats.org/officeDocument/2006/relationships/tags" Target="../tags/tag451.xml"/><Relationship Id="rId49" Type="http://schemas.openxmlformats.org/officeDocument/2006/relationships/notesSlide" Target="../notesSlides/notesSlide18.xml"/><Relationship Id="rId10" Type="http://schemas.openxmlformats.org/officeDocument/2006/relationships/tags" Target="../tags/tag425.xml"/><Relationship Id="rId19" Type="http://schemas.openxmlformats.org/officeDocument/2006/relationships/tags" Target="../tags/tag434.xml"/><Relationship Id="rId31" Type="http://schemas.openxmlformats.org/officeDocument/2006/relationships/tags" Target="../tags/tag446.xml"/><Relationship Id="rId44" Type="http://schemas.openxmlformats.org/officeDocument/2006/relationships/tags" Target="../tags/tag459.xml"/><Relationship Id="rId4" Type="http://schemas.openxmlformats.org/officeDocument/2006/relationships/tags" Target="../tags/tag419.xml"/><Relationship Id="rId9" Type="http://schemas.openxmlformats.org/officeDocument/2006/relationships/tags" Target="../tags/tag424.xml"/><Relationship Id="rId14" Type="http://schemas.openxmlformats.org/officeDocument/2006/relationships/tags" Target="../tags/tag429.xml"/><Relationship Id="rId22" Type="http://schemas.openxmlformats.org/officeDocument/2006/relationships/tags" Target="../tags/tag437.xml"/><Relationship Id="rId27" Type="http://schemas.openxmlformats.org/officeDocument/2006/relationships/tags" Target="../tags/tag442.xml"/><Relationship Id="rId30" Type="http://schemas.openxmlformats.org/officeDocument/2006/relationships/tags" Target="../tags/tag445.xml"/><Relationship Id="rId35" Type="http://schemas.openxmlformats.org/officeDocument/2006/relationships/tags" Target="../tags/tag450.xml"/><Relationship Id="rId43" Type="http://schemas.openxmlformats.org/officeDocument/2006/relationships/tags" Target="../tags/tag458.xml"/><Relationship Id="rId48" Type="http://schemas.openxmlformats.org/officeDocument/2006/relationships/slideLayout" Target="../slideLayouts/slideLayout1.xml"/><Relationship Id="rId8" Type="http://schemas.openxmlformats.org/officeDocument/2006/relationships/tags" Target="../tags/tag423.xml"/><Relationship Id="rId3" Type="http://schemas.openxmlformats.org/officeDocument/2006/relationships/tags" Target="../tags/tag418.xml"/><Relationship Id="rId12" Type="http://schemas.openxmlformats.org/officeDocument/2006/relationships/tags" Target="../tags/tag427.xml"/><Relationship Id="rId17" Type="http://schemas.openxmlformats.org/officeDocument/2006/relationships/tags" Target="../tags/tag432.xml"/><Relationship Id="rId25" Type="http://schemas.openxmlformats.org/officeDocument/2006/relationships/tags" Target="../tags/tag440.xml"/><Relationship Id="rId33" Type="http://schemas.openxmlformats.org/officeDocument/2006/relationships/tags" Target="../tags/tag448.xml"/><Relationship Id="rId38" Type="http://schemas.openxmlformats.org/officeDocument/2006/relationships/tags" Target="../tags/tag453.xml"/><Relationship Id="rId46" Type="http://schemas.openxmlformats.org/officeDocument/2006/relationships/tags" Target="../tags/tag461.xml"/><Relationship Id="rId20" Type="http://schemas.openxmlformats.org/officeDocument/2006/relationships/tags" Target="../tags/tag435.xml"/><Relationship Id="rId41" Type="http://schemas.openxmlformats.org/officeDocument/2006/relationships/tags" Target="../tags/tag456.xml"/><Relationship Id="rId1" Type="http://schemas.openxmlformats.org/officeDocument/2006/relationships/tags" Target="../tags/tag416.xml"/><Relationship Id="rId6" Type="http://schemas.openxmlformats.org/officeDocument/2006/relationships/tags" Target="../tags/tag421.xml"/></Relationships>
</file>

<file path=ppt/slides/_rels/slide19.xml.rels><?xml version="1.0" encoding="UTF-8" standalone="yes"?>
<Relationships xmlns="http://schemas.openxmlformats.org/package/2006/relationships"><Relationship Id="rId8" Type="http://schemas.openxmlformats.org/officeDocument/2006/relationships/tags" Target="../tags/tag470.xml"/><Relationship Id="rId13" Type="http://schemas.openxmlformats.org/officeDocument/2006/relationships/tags" Target="../tags/tag475.xml"/><Relationship Id="rId18" Type="http://schemas.openxmlformats.org/officeDocument/2006/relationships/slideLayout" Target="../slideLayouts/slideLayout1.xml"/><Relationship Id="rId3" Type="http://schemas.openxmlformats.org/officeDocument/2006/relationships/tags" Target="../tags/tag465.xml"/><Relationship Id="rId7" Type="http://schemas.openxmlformats.org/officeDocument/2006/relationships/tags" Target="../tags/tag469.xml"/><Relationship Id="rId12" Type="http://schemas.openxmlformats.org/officeDocument/2006/relationships/tags" Target="../tags/tag474.xml"/><Relationship Id="rId17" Type="http://schemas.openxmlformats.org/officeDocument/2006/relationships/tags" Target="../tags/tag479.xml"/><Relationship Id="rId2" Type="http://schemas.openxmlformats.org/officeDocument/2006/relationships/tags" Target="../tags/tag464.xml"/><Relationship Id="rId16" Type="http://schemas.openxmlformats.org/officeDocument/2006/relationships/tags" Target="../tags/tag478.xml"/><Relationship Id="rId20" Type="http://schemas.openxmlformats.org/officeDocument/2006/relationships/chart" Target="../charts/chart11.xml"/><Relationship Id="rId1" Type="http://schemas.openxmlformats.org/officeDocument/2006/relationships/tags" Target="../tags/tag463.xml"/><Relationship Id="rId6" Type="http://schemas.openxmlformats.org/officeDocument/2006/relationships/tags" Target="../tags/tag468.xml"/><Relationship Id="rId11" Type="http://schemas.openxmlformats.org/officeDocument/2006/relationships/tags" Target="../tags/tag473.xml"/><Relationship Id="rId5" Type="http://schemas.openxmlformats.org/officeDocument/2006/relationships/tags" Target="../tags/tag467.xml"/><Relationship Id="rId15" Type="http://schemas.openxmlformats.org/officeDocument/2006/relationships/tags" Target="../tags/tag477.xml"/><Relationship Id="rId10" Type="http://schemas.openxmlformats.org/officeDocument/2006/relationships/tags" Target="../tags/tag472.xml"/><Relationship Id="rId19" Type="http://schemas.openxmlformats.org/officeDocument/2006/relationships/notesSlide" Target="../notesSlides/notesSlide19.xml"/><Relationship Id="rId4" Type="http://schemas.openxmlformats.org/officeDocument/2006/relationships/tags" Target="../tags/tag466.xml"/><Relationship Id="rId9" Type="http://schemas.openxmlformats.org/officeDocument/2006/relationships/tags" Target="../tags/tag471.xml"/><Relationship Id="rId14" Type="http://schemas.openxmlformats.org/officeDocument/2006/relationships/tags" Target="../tags/tag476.xml"/></Relationships>
</file>

<file path=ppt/slides/_rels/slide2.xml.rels><?xml version="1.0" encoding="UTF-8" standalone="yes"?>
<Relationships xmlns="http://schemas.openxmlformats.org/package/2006/relationships"><Relationship Id="rId8" Type="http://schemas.openxmlformats.org/officeDocument/2006/relationships/tags" Target="../tags/tag25.xml"/><Relationship Id="rId13" Type="http://schemas.openxmlformats.org/officeDocument/2006/relationships/chart" Target="../charts/chart1.xml"/><Relationship Id="rId3" Type="http://schemas.openxmlformats.org/officeDocument/2006/relationships/tags" Target="../tags/tag20.xml"/><Relationship Id="rId7" Type="http://schemas.openxmlformats.org/officeDocument/2006/relationships/tags" Target="../tags/tag24.xml"/><Relationship Id="rId12" Type="http://schemas.openxmlformats.org/officeDocument/2006/relationships/notesSlide" Target="../notesSlides/notesSlide2.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tags" Target="../tags/tag23.xml"/><Relationship Id="rId11" Type="http://schemas.openxmlformats.org/officeDocument/2006/relationships/slideLayout" Target="../slideLayouts/slideLayout1.xml"/><Relationship Id="rId5" Type="http://schemas.openxmlformats.org/officeDocument/2006/relationships/tags" Target="../tags/tag22.xml"/><Relationship Id="rId10" Type="http://schemas.openxmlformats.org/officeDocument/2006/relationships/tags" Target="../tags/tag27.xml"/><Relationship Id="rId4" Type="http://schemas.openxmlformats.org/officeDocument/2006/relationships/tags" Target="../tags/tag21.xml"/><Relationship Id="rId9" Type="http://schemas.openxmlformats.org/officeDocument/2006/relationships/tags" Target="../tags/tag26.xml"/></Relationships>
</file>

<file path=ppt/slides/_rels/slide20.xml.rels><?xml version="1.0" encoding="UTF-8" standalone="yes"?>
<Relationships xmlns="http://schemas.openxmlformats.org/package/2006/relationships"><Relationship Id="rId8" Type="http://schemas.openxmlformats.org/officeDocument/2006/relationships/tags" Target="../tags/tag487.xml"/><Relationship Id="rId13" Type="http://schemas.openxmlformats.org/officeDocument/2006/relationships/tags" Target="../tags/tag492.xml"/><Relationship Id="rId18" Type="http://schemas.openxmlformats.org/officeDocument/2006/relationships/tags" Target="../tags/tag497.xml"/><Relationship Id="rId3" Type="http://schemas.openxmlformats.org/officeDocument/2006/relationships/tags" Target="../tags/tag482.xml"/><Relationship Id="rId21" Type="http://schemas.openxmlformats.org/officeDocument/2006/relationships/tags" Target="../tags/tag500.xml"/><Relationship Id="rId7" Type="http://schemas.openxmlformats.org/officeDocument/2006/relationships/tags" Target="../tags/tag486.xml"/><Relationship Id="rId12" Type="http://schemas.openxmlformats.org/officeDocument/2006/relationships/tags" Target="../tags/tag491.xml"/><Relationship Id="rId17" Type="http://schemas.openxmlformats.org/officeDocument/2006/relationships/tags" Target="../tags/tag496.xml"/><Relationship Id="rId2" Type="http://schemas.openxmlformats.org/officeDocument/2006/relationships/tags" Target="../tags/tag481.xml"/><Relationship Id="rId16" Type="http://schemas.openxmlformats.org/officeDocument/2006/relationships/tags" Target="../tags/tag495.xml"/><Relationship Id="rId20" Type="http://schemas.openxmlformats.org/officeDocument/2006/relationships/tags" Target="../tags/tag499.xml"/><Relationship Id="rId1" Type="http://schemas.openxmlformats.org/officeDocument/2006/relationships/tags" Target="../tags/tag480.xml"/><Relationship Id="rId6" Type="http://schemas.openxmlformats.org/officeDocument/2006/relationships/tags" Target="../tags/tag485.xml"/><Relationship Id="rId11" Type="http://schemas.openxmlformats.org/officeDocument/2006/relationships/tags" Target="../tags/tag490.xml"/><Relationship Id="rId24" Type="http://schemas.openxmlformats.org/officeDocument/2006/relationships/chart" Target="../charts/chart12.xml"/><Relationship Id="rId5" Type="http://schemas.openxmlformats.org/officeDocument/2006/relationships/tags" Target="../tags/tag484.xml"/><Relationship Id="rId15" Type="http://schemas.openxmlformats.org/officeDocument/2006/relationships/tags" Target="../tags/tag494.xml"/><Relationship Id="rId23" Type="http://schemas.openxmlformats.org/officeDocument/2006/relationships/notesSlide" Target="../notesSlides/notesSlide20.xml"/><Relationship Id="rId10" Type="http://schemas.openxmlformats.org/officeDocument/2006/relationships/tags" Target="../tags/tag489.xml"/><Relationship Id="rId19" Type="http://schemas.openxmlformats.org/officeDocument/2006/relationships/tags" Target="../tags/tag498.xml"/><Relationship Id="rId4" Type="http://schemas.openxmlformats.org/officeDocument/2006/relationships/tags" Target="../tags/tag483.xml"/><Relationship Id="rId9" Type="http://schemas.openxmlformats.org/officeDocument/2006/relationships/tags" Target="../tags/tag488.xml"/><Relationship Id="rId14" Type="http://schemas.openxmlformats.org/officeDocument/2006/relationships/tags" Target="../tags/tag493.xml"/><Relationship Id="rId22"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3" Type="http://schemas.openxmlformats.org/officeDocument/2006/relationships/tags" Target="../tags/tag513.xml"/><Relationship Id="rId18" Type="http://schemas.openxmlformats.org/officeDocument/2006/relationships/tags" Target="../tags/tag518.xml"/><Relationship Id="rId26" Type="http://schemas.openxmlformats.org/officeDocument/2006/relationships/tags" Target="../tags/tag526.xml"/><Relationship Id="rId39" Type="http://schemas.openxmlformats.org/officeDocument/2006/relationships/tags" Target="../tags/tag539.xml"/><Relationship Id="rId21" Type="http://schemas.openxmlformats.org/officeDocument/2006/relationships/tags" Target="../tags/tag521.xml"/><Relationship Id="rId34" Type="http://schemas.openxmlformats.org/officeDocument/2006/relationships/tags" Target="../tags/tag534.xml"/><Relationship Id="rId42" Type="http://schemas.openxmlformats.org/officeDocument/2006/relationships/slideLayout" Target="../slideLayouts/slideLayout1.xml"/><Relationship Id="rId7" Type="http://schemas.openxmlformats.org/officeDocument/2006/relationships/tags" Target="../tags/tag507.xml"/><Relationship Id="rId2" Type="http://schemas.openxmlformats.org/officeDocument/2006/relationships/tags" Target="../tags/tag502.xml"/><Relationship Id="rId16" Type="http://schemas.openxmlformats.org/officeDocument/2006/relationships/tags" Target="../tags/tag516.xml"/><Relationship Id="rId20" Type="http://schemas.openxmlformats.org/officeDocument/2006/relationships/tags" Target="../tags/tag520.xml"/><Relationship Id="rId29" Type="http://schemas.openxmlformats.org/officeDocument/2006/relationships/tags" Target="../tags/tag529.xml"/><Relationship Id="rId41" Type="http://schemas.openxmlformats.org/officeDocument/2006/relationships/tags" Target="../tags/tag541.xml"/><Relationship Id="rId1" Type="http://schemas.openxmlformats.org/officeDocument/2006/relationships/tags" Target="../tags/tag501.xml"/><Relationship Id="rId6" Type="http://schemas.openxmlformats.org/officeDocument/2006/relationships/tags" Target="../tags/tag506.xml"/><Relationship Id="rId11" Type="http://schemas.openxmlformats.org/officeDocument/2006/relationships/tags" Target="../tags/tag511.xml"/><Relationship Id="rId24" Type="http://schemas.openxmlformats.org/officeDocument/2006/relationships/tags" Target="../tags/tag524.xml"/><Relationship Id="rId32" Type="http://schemas.openxmlformats.org/officeDocument/2006/relationships/tags" Target="../tags/tag532.xml"/><Relationship Id="rId37" Type="http://schemas.openxmlformats.org/officeDocument/2006/relationships/tags" Target="../tags/tag537.xml"/><Relationship Id="rId40" Type="http://schemas.openxmlformats.org/officeDocument/2006/relationships/tags" Target="../tags/tag540.xml"/><Relationship Id="rId5" Type="http://schemas.openxmlformats.org/officeDocument/2006/relationships/tags" Target="../tags/tag505.xml"/><Relationship Id="rId15" Type="http://schemas.openxmlformats.org/officeDocument/2006/relationships/tags" Target="../tags/tag515.xml"/><Relationship Id="rId23" Type="http://schemas.openxmlformats.org/officeDocument/2006/relationships/tags" Target="../tags/tag523.xml"/><Relationship Id="rId28" Type="http://schemas.openxmlformats.org/officeDocument/2006/relationships/tags" Target="../tags/tag528.xml"/><Relationship Id="rId36" Type="http://schemas.openxmlformats.org/officeDocument/2006/relationships/tags" Target="../tags/tag536.xml"/><Relationship Id="rId10" Type="http://schemas.openxmlformats.org/officeDocument/2006/relationships/tags" Target="../tags/tag510.xml"/><Relationship Id="rId19" Type="http://schemas.openxmlformats.org/officeDocument/2006/relationships/tags" Target="../tags/tag519.xml"/><Relationship Id="rId31" Type="http://schemas.openxmlformats.org/officeDocument/2006/relationships/tags" Target="../tags/tag531.xml"/><Relationship Id="rId4" Type="http://schemas.openxmlformats.org/officeDocument/2006/relationships/tags" Target="../tags/tag504.xml"/><Relationship Id="rId9" Type="http://schemas.openxmlformats.org/officeDocument/2006/relationships/tags" Target="../tags/tag509.xml"/><Relationship Id="rId14" Type="http://schemas.openxmlformats.org/officeDocument/2006/relationships/tags" Target="../tags/tag514.xml"/><Relationship Id="rId22" Type="http://schemas.openxmlformats.org/officeDocument/2006/relationships/tags" Target="../tags/tag522.xml"/><Relationship Id="rId27" Type="http://schemas.openxmlformats.org/officeDocument/2006/relationships/tags" Target="../tags/tag527.xml"/><Relationship Id="rId30" Type="http://schemas.openxmlformats.org/officeDocument/2006/relationships/tags" Target="../tags/tag530.xml"/><Relationship Id="rId35" Type="http://schemas.openxmlformats.org/officeDocument/2006/relationships/tags" Target="../tags/tag535.xml"/><Relationship Id="rId43" Type="http://schemas.openxmlformats.org/officeDocument/2006/relationships/notesSlide" Target="../notesSlides/notesSlide21.xml"/><Relationship Id="rId8" Type="http://schemas.openxmlformats.org/officeDocument/2006/relationships/tags" Target="../tags/tag508.xml"/><Relationship Id="rId3" Type="http://schemas.openxmlformats.org/officeDocument/2006/relationships/tags" Target="../tags/tag503.xml"/><Relationship Id="rId12" Type="http://schemas.openxmlformats.org/officeDocument/2006/relationships/tags" Target="../tags/tag512.xml"/><Relationship Id="rId17" Type="http://schemas.openxmlformats.org/officeDocument/2006/relationships/tags" Target="../tags/tag517.xml"/><Relationship Id="rId25" Type="http://schemas.openxmlformats.org/officeDocument/2006/relationships/tags" Target="../tags/tag525.xml"/><Relationship Id="rId33" Type="http://schemas.openxmlformats.org/officeDocument/2006/relationships/tags" Target="../tags/tag533.xml"/><Relationship Id="rId38" Type="http://schemas.openxmlformats.org/officeDocument/2006/relationships/tags" Target="../tags/tag538.xml"/></Relationships>
</file>

<file path=ppt/slides/_rels/slide22.xml.rels><?xml version="1.0" encoding="UTF-8" standalone="yes"?>
<Relationships xmlns="http://schemas.openxmlformats.org/package/2006/relationships"><Relationship Id="rId13" Type="http://schemas.openxmlformats.org/officeDocument/2006/relationships/tags" Target="../tags/tag554.xml"/><Relationship Id="rId18" Type="http://schemas.openxmlformats.org/officeDocument/2006/relationships/tags" Target="../tags/tag559.xml"/><Relationship Id="rId26" Type="http://schemas.openxmlformats.org/officeDocument/2006/relationships/tags" Target="../tags/tag567.xml"/><Relationship Id="rId21" Type="http://schemas.openxmlformats.org/officeDocument/2006/relationships/tags" Target="../tags/tag562.xml"/><Relationship Id="rId34" Type="http://schemas.openxmlformats.org/officeDocument/2006/relationships/tags" Target="../tags/tag575.xml"/><Relationship Id="rId7" Type="http://schemas.openxmlformats.org/officeDocument/2006/relationships/tags" Target="../tags/tag548.xml"/><Relationship Id="rId12" Type="http://schemas.openxmlformats.org/officeDocument/2006/relationships/tags" Target="../tags/tag553.xml"/><Relationship Id="rId17" Type="http://schemas.openxmlformats.org/officeDocument/2006/relationships/tags" Target="../tags/tag558.xml"/><Relationship Id="rId25" Type="http://schemas.openxmlformats.org/officeDocument/2006/relationships/tags" Target="../tags/tag566.xml"/><Relationship Id="rId33" Type="http://schemas.openxmlformats.org/officeDocument/2006/relationships/tags" Target="../tags/tag574.xml"/><Relationship Id="rId2" Type="http://schemas.openxmlformats.org/officeDocument/2006/relationships/tags" Target="../tags/tag543.xml"/><Relationship Id="rId16" Type="http://schemas.openxmlformats.org/officeDocument/2006/relationships/tags" Target="../tags/tag557.xml"/><Relationship Id="rId20" Type="http://schemas.openxmlformats.org/officeDocument/2006/relationships/tags" Target="../tags/tag561.xml"/><Relationship Id="rId29" Type="http://schemas.openxmlformats.org/officeDocument/2006/relationships/tags" Target="../tags/tag570.xml"/><Relationship Id="rId1" Type="http://schemas.openxmlformats.org/officeDocument/2006/relationships/tags" Target="../tags/tag542.xml"/><Relationship Id="rId6" Type="http://schemas.openxmlformats.org/officeDocument/2006/relationships/tags" Target="../tags/tag547.xml"/><Relationship Id="rId11" Type="http://schemas.openxmlformats.org/officeDocument/2006/relationships/tags" Target="../tags/tag552.xml"/><Relationship Id="rId24" Type="http://schemas.openxmlformats.org/officeDocument/2006/relationships/tags" Target="../tags/tag565.xml"/><Relationship Id="rId32" Type="http://schemas.openxmlformats.org/officeDocument/2006/relationships/tags" Target="../tags/tag573.xml"/><Relationship Id="rId37" Type="http://schemas.openxmlformats.org/officeDocument/2006/relationships/notesSlide" Target="../notesSlides/notesSlide22.xml"/><Relationship Id="rId5" Type="http://schemas.openxmlformats.org/officeDocument/2006/relationships/tags" Target="../tags/tag546.xml"/><Relationship Id="rId15" Type="http://schemas.openxmlformats.org/officeDocument/2006/relationships/tags" Target="../tags/tag556.xml"/><Relationship Id="rId23" Type="http://schemas.openxmlformats.org/officeDocument/2006/relationships/tags" Target="../tags/tag564.xml"/><Relationship Id="rId28" Type="http://schemas.openxmlformats.org/officeDocument/2006/relationships/tags" Target="../tags/tag569.xml"/><Relationship Id="rId36" Type="http://schemas.openxmlformats.org/officeDocument/2006/relationships/slideLayout" Target="../slideLayouts/slideLayout1.xml"/><Relationship Id="rId10" Type="http://schemas.openxmlformats.org/officeDocument/2006/relationships/tags" Target="../tags/tag551.xml"/><Relationship Id="rId19" Type="http://schemas.openxmlformats.org/officeDocument/2006/relationships/tags" Target="../tags/tag560.xml"/><Relationship Id="rId31" Type="http://schemas.openxmlformats.org/officeDocument/2006/relationships/tags" Target="../tags/tag572.xml"/><Relationship Id="rId4" Type="http://schemas.openxmlformats.org/officeDocument/2006/relationships/tags" Target="../tags/tag545.xml"/><Relationship Id="rId9" Type="http://schemas.openxmlformats.org/officeDocument/2006/relationships/tags" Target="../tags/tag550.xml"/><Relationship Id="rId14" Type="http://schemas.openxmlformats.org/officeDocument/2006/relationships/tags" Target="../tags/tag555.xml"/><Relationship Id="rId22" Type="http://schemas.openxmlformats.org/officeDocument/2006/relationships/tags" Target="../tags/tag563.xml"/><Relationship Id="rId27" Type="http://schemas.openxmlformats.org/officeDocument/2006/relationships/tags" Target="../tags/tag568.xml"/><Relationship Id="rId30" Type="http://schemas.openxmlformats.org/officeDocument/2006/relationships/tags" Target="../tags/tag571.xml"/><Relationship Id="rId35" Type="http://schemas.openxmlformats.org/officeDocument/2006/relationships/tags" Target="../tags/tag576.xml"/><Relationship Id="rId8" Type="http://schemas.openxmlformats.org/officeDocument/2006/relationships/tags" Target="../tags/tag549.xml"/><Relationship Id="rId3" Type="http://schemas.openxmlformats.org/officeDocument/2006/relationships/tags" Target="../tags/tag544.xml"/></Relationships>
</file>

<file path=ppt/slides/_rels/slide23.xml.rels><?xml version="1.0" encoding="UTF-8" standalone="yes"?>
<Relationships xmlns="http://schemas.openxmlformats.org/package/2006/relationships"><Relationship Id="rId8" Type="http://schemas.openxmlformats.org/officeDocument/2006/relationships/tags" Target="../tags/tag584.xml"/><Relationship Id="rId13" Type="http://schemas.openxmlformats.org/officeDocument/2006/relationships/tags" Target="../tags/tag589.xml"/><Relationship Id="rId18" Type="http://schemas.openxmlformats.org/officeDocument/2006/relationships/tags" Target="../tags/tag594.xml"/><Relationship Id="rId26" Type="http://schemas.openxmlformats.org/officeDocument/2006/relationships/notesSlide" Target="../notesSlides/notesSlide23.xml"/><Relationship Id="rId3" Type="http://schemas.openxmlformats.org/officeDocument/2006/relationships/tags" Target="../tags/tag579.xml"/><Relationship Id="rId21" Type="http://schemas.openxmlformats.org/officeDocument/2006/relationships/tags" Target="../tags/tag597.xml"/><Relationship Id="rId7" Type="http://schemas.openxmlformats.org/officeDocument/2006/relationships/tags" Target="../tags/tag583.xml"/><Relationship Id="rId12" Type="http://schemas.openxmlformats.org/officeDocument/2006/relationships/tags" Target="../tags/tag588.xml"/><Relationship Id="rId17" Type="http://schemas.openxmlformats.org/officeDocument/2006/relationships/tags" Target="../tags/tag593.xml"/><Relationship Id="rId25" Type="http://schemas.openxmlformats.org/officeDocument/2006/relationships/slideLayout" Target="../slideLayouts/slideLayout1.xml"/><Relationship Id="rId2" Type="http://schemas.openxmlformats.org/officeDocument/2006/relationships/tags" Target="../tags/tag578.xml"/><Relationship Id="rId16" Type="http://schemas.openxmlformats.org/officeDocument/2006/relationships/tags" Target="../tags/tag592.xml"/><Relationship Id="rId20" Type="http://schemas.openxmlformats.org/officeDocument/2006/relationships/tags" Target="../tags/tag596.xml"/><Relationship Id="rId1" Type="http://schemas.openxmlformats.org/officeDocument/2006/relationships/tags" Target="../tags/tag577.xml"/><Relationship Id="rId6" Type="http://schemas.openxmlformats.org/officeDocument/2006/relationships/tags" Target="../tags/tag582.xml"/><Relationship Id="rId11" Type="http://schemas.openxmlformats.org/officeDocument/2006/relationships/tags" Target="../tags/tag587.xml"/><Relationship Id="rId24" Type="http://schemas.openxmlformats.org/officeDocument/2006/relationships/tags" Target="../tags/tag600.xml"/><Relationship Id="rId5" Type="http://schemas.openxmlformats.org/officeDocument/2006/relationships/tags" Target="../tags/tag581.xml"/><Relationship Id="rId15" Type="http://schemas.openxmlformats.org/officeDocument/2006/relationships/tags" Target="../tags/tag591.xml"/><Relationship Id="rId23" Type="http://schemas.openxmlformats.org/officeDocument/2006/relationships/tags" Target="../tags/tag599.xml"/><Relationship Id="rId10" Type="http://schemas.openxmlformats.org/officeDocument/2006/relationships/tags" Target="../tags/tag586.xml"/><Relationship Id="rId19" Type="http://schemas.openxmlformats.org/officeDocument/2006/relationships/tags" Target="../tags/tag595.xml"/><Relationship Id="rId4" Type="http://schemas.openxmlformats.org/officeDocument/2006/relationships/tags" Target="../tags/tag580.xml"/><Relationship Id="rId9" Type="http://schemas.openxmlformats.org/officeDocument/2006/relationships/tags" Target="../tags/tag585.xml"/><Relationship Id="rId14" Type="http://schemas.openxmlformats.org/officeDocument/2006/relationships/tags" Target="../tags/tag590.xml"/><Relationship Id="rId22" Type="http://schemas.openxmlformats.org/officeDocument/2006/relationships/tags" Target="../tags/tag598.xml"/></Relationships>
</file>

<file path=ppt/slides/_rels/slide24.xml.rels><?xml version="1.0" encoding="UTF-8" standalone="yes"?>
<Relationships xmlns="http://schemas.openxmlformats.org/package/2006/relationships"><Relationship Id="rId8" Type="http://schemas.openxmlformats.org/officeDocument/2006/relationships/tags" Target="../tags/tag608.xml"/><Relationship Id="rId13" Type="http://schemas.openxmlformats.org/officeDocument/2006/relationships/tags" Target="../tags/tag613.xml"/><Relationship Id="rId18" Type="http://schemas.openxmlformats.org/officeDocument/2006/relationships/image" Target="../media/image1.jpeg"/><Relationship Id="rId3" Type="http://schemas.openxmlformats.org/officeDocument/2006/relationships/tags" Target="../tags/tag603.xml"/><Relationship Id="rId7" Type="http://schemas.openxmlformats.org/officeDocument/2006/relationships/tags" Target="../tags/tag607.xml"/><Relationship Id="rId12" Type="http://schemas.openxmlformats.org/officeDocument/2006/relationships/tags" Target="../tags/tag612.xml"/><Relationship Id="rId17" Type="http://schemas.openxmlformats.org/officeDocument/2006/relationships/notesSlide" Target="../notesSlides/notesSlide24.xml"/><Relationship Id="rId2" Type="http://schemas.openxmlformats.org/officeDocument/2006/relationships/tags" Target="../tags/tag602.xml"/><Relationship Id="rId16" Type="http://schemas.openxmlformats.org/officeDocument/2006/relationships/slideLayout" Target="../slideLayouts/slideLayout2.xml"/><Relationship Id="rId1" Type="http://schemas.openxmlformats.org/officeDocument/2006/relationships/tags" Target="../tags/tag601.xml"/><Relationship Id="rId6" Type="http://schemas.openxmlformats.org/officeDocument/2006/relationships/tags" Target="../tags/tag606.xml"/><Relationship Id="rId11" Type="http://schemas.openxmlformats.org/officeDocument/2006/relationships/tags" Target="../tags/tag611.xml"/><Relationship Id="rId5" Type="http://schemas.openxmlformats.org/officeDocument/2006/relationships/tags" Target="../tags/tag605.xml"/><Relationship Id="rId15" Type="http://schemas.openxmlformats.org/officeDocument/2006/relationships/tags" Target="../tags/tag615.xml"/><Relationship Id="rId10" Type="http://schemas.openxmlformats.org/officeDocument/2006/relationships/tags" Target="../tags/tag610.xml"/><Relationship Id="rId4" Type="http://schemas.openxmlformats.org/officeDocument/2006/relationships/tags" Target="../tags/tag604.xml"/><Relationship Id="rId9" Type="http://schemas.openxmlformats.org/officeDocument/2006/relationships/tags" Target="../tags/tag609.xml"/><Relationship Id="rId14" Type="http://schemas.openxmlformats.org/officeDocument/2006/relationships/tags" Target="../tags/tag614.xml"/></Relationships>
</file>

<file path=ppt/slides/_rels/slide25.xml.rels><?xml version="1.0" encoding="UTF-8" standalone="yes"?>
<Relationships xmlns="http://schemas.openxmlformats.org/package/2006/relationships"><Relationship Id="rId3" Type="http://schemas.openxmlformats.org/officeDocument/2006/relationships/tags" Target="../tags/tag618.xml"/><Relationship Id="rId2" Type="http://schemas.openxmlformats.org/officeDocument/2006/relationships/tags" Target="../tags/tag617.xml"/><Relationship Id="rId1" Type="http://schemas.openxmlformats.org/officeDocument/2006/relationships/tags" Target="../tags/tag616.xml"/><Relationship Id="rId5" Type="http://schemas.openxmlformats.org/officeDocument/2006/relationships/notesSlide" Target="../notesSlides/notesSlide25.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tags" Target="../tags/tag35.xml"/><Relationship Id="rId13" Type="http://schemas.openxmlformats.org/officeDocument/2006/relationships/tags" Target="../tags/tag40.xml"/><Relationship Id="rId3" Type="http://schemas.openxmlformats.org/officeDocument/2006/relationships/tags" Target="../tags/tag30.xml"/><Relationship Id="rId7" Type="http://schemas.openxmlformats.org/officeDocument/2006/relationships/tags" Target="../tags/tag34.xml"/><Relationship Id="rId12" Type="http://schemas.openxmlformats.org/officeDocument/2006/relationships/tags" Target="../tags/tag39.xml"/><Relationship Id="rId17" Type="http://schemas.openxmlformats.org/officeDocument/2006/relationships/notesSlide" Target="../notesSlides/notesSlide3.xml"/><Relationship Id="rId2" Type="http://schemas.openxmlformats.org/officeDocument/2006/relationships/tags" Target="../tags/tag29.xml"/><Relationship Id="rId16" Type="http://schemas.openxmlformats.org/officeDocument/2006/relationships/slideLayout" Target="../slideLayouts/slideLayout1.xml"/><Relationship Id="rId1" Type="http://schemas.openxmlformats.org/officeDocument/2006/relationships/tags" Target="../tags/tag28.xml"/><Relationship Id="rId6" Type="http://schemas.openxmlformats.org/officeDocument/2006/relationships/tags" Target="../tags/tag33.xml"/><Relationship Id="rId11" Type="http://schemas.openxmlformats.org/officeDocument/2006/relationships/tags" Target="../tags/tag38.xml"/><Relationship Id="rId5" Type="http://schemas.openxmlformats.org/officeDocument/2006/relationships/tags" Target="../tags/tag32.xml"/><Relationship Id="rId15" Type="http://schemas.openxmlformats.org/officeDocument/2006/relationships/tags" Target="../tags/tag42.xml"/><Relationship Id="rId10" Type="http://schemas.openxmlformats.org/officeDocument/2006/relationships/tags" Target="../tags/tag37.xml"/><Relationship Id="rId4" Type="http://schemas.openxmlformats.org/officeDocument/2006/relationships/tags" Target="../tags/tag31.xml"/><Relationship Id="rId9" Type="http://schemas.openxmlformats.org/officeDocument/2006/relationships/tags" Target="../tags/tag36.xml"/><Relationship Id="rId14" Type="http://schemas.openxmlformats.org/officeDocument/2006/relationships/tags" Target="../tags/tag41.xml"/></Relationships>
</file>

<file path=ppt/slides/_rels/slide4.xml.rels><?xml version="1.0" encoding="UTF-8" standalone="yes"?>
<Relationships xmlns="http://schemas.openxmlformats.org/package/2006/relationships"><Relationship Id="rId8" Type="http://schemas.openxmlformats.org/officeDocument/2006/relationships/tags" Target="../tags/tag50.xml"/><Relationship Id="rId13" Type="http://schemas.openxmlformats.org/officeDocument/2006/relationships/tags" Target="../tags/tag55.xml"/><Relationship Id="rId18" Type="http://schemas.openxmlformats.org/officeDocument/2006/relationships/tags" Target="../tags/tag60.xml"/><Relationship Id="rId3" Type="http://schemas.openxmlformats.org/officeDocument/2006/relationships/tags" Target="../tags/tag45.xml"/><Relationship Id="rId21" Type="http://schemas.openxmlformats.org/officeDocument/2006/relationships/tags" Target="../tags/tag63.xml"/><Relationship Id="rId7" Type="http://schemas.openxmlformats.org/officeDocument/2006/relationships/tags" Target="../tags/tag49.xml"/><Relationship Id="rId12" Type="http://schemas.openxmlformats.org/officeDocument/2006/relationships/tags" Target="../tags/tag54.xml"/><Relationship Id="rId17" Type="http://schemas.openxmlformats.org/officeDocument/2006/relationships/tags" Target="../tags/tag59.xml"/><Relationship Id="rId2" Type="http://schemas.openxmlformats.org/officeDocument/2006/relationships/tags" Target="../tags/tag44.xml"/><Relationship Id="rId16" Type="http://schemas.openxmlformats.org/officeDocument/2006/relationships/tags" Target="../tags/tag58.xml"/><Relationship Id="rId20" Type="http://schemas.openxmlformats.org/officeDocument/2006/relationships/tags" Target="../tags/tag62.xml"/><Relationship Id="rId1" Type="http://schemas.openxmlformats.org/officeDocument/2006/relationships/tags" Target="../tags/tag43.xml"/><Relationship Id="rId6" Type="http://schemas.openxmlformats.org/officeDocument/2006/relationships/tags" Target="../tags/tag48.xml"/><Relationship Id="rId11" Type="http://schemas.openxmlformats.org/officeDocument/2006/relationships/tags" Target="../tags/tag53.xml"/><Relationship Id="rId24" Type="http://schemas.openxmlformats.org/officeDocument/2006/relationships/chart" Target="../charts/chart2.xml"/><Relationship Id="rId5" Type="http://schemas.openxmlformats.org/officeDocument/2006/relationships/tags" Target="../tags/tag47.xml"/><Relationship Id="rId15" Type="http://schemas.openxmlformats.org/officeDocument/2006/relationships/tags" Target="../tags/tag57.xml"/><Relationship Id="rId23" Type="http://schemas.openxmlformats.org/officeDocument/2006/relationships/notesSlide" Target="../notesSlides/notesSlide4.xml"/><Relationship Id="rId10" Type="http://schemas.openxmlformats.org/officeDocument/2006/relationships/tags" Target="../tags/tag52.xml"/><Relationship Id="rId19" Type="http://schemas.openxmlformats.org/officeDocument/2006/relationships/tags" Target="../tags/tag61.xml"/><Relationship Id="rId4" Type="http://schemas.openxmlformats.org/officeDocument/2006/relationships/tags" Target="../tags/tag46.xml"/><Relationship Id="rId9" Type="http://schemas.openxmlformats.org/officeDocument/2006/relationships/tags" Target="../tags/tag51.xml"/><Relationship Id="rId14" Type="http://schemas.openxmlformats.org/officeDocument/2006/relationships/tags" Target="../tags/tag56.xml"/><Relationship Id="rId22"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tags" Target="../tags/tag71.xml"/><Relationship Id="rId13" Type="http://schemas.openxmlformats.org/officeDocument/2006/relationships/tags" Target="../tags/tag76.xml"/><Relationship Id="rId18" Type="http://schemas.openxmlformats.org/officeDocument/2006/relationships/tags" Target="../tags/tag81.xml"/><Relationship Id="rId26" Type="http://schemas.openxmlformats.org/officeDocument/2006/relationships/tags" Target="../tags/tag89.xml"/><Relationship Id="rId3" Type="http://schemas.openxmlformats.org/officeDocument/2006/relationships/tags" Target="../tags/tag66.xml"/><Relationship Id="rId21" Type="http://schemas.openxmlformats.org/officeDocument/2006/relationships/tags" Target="../tags/tag84.xml"/><Relationship Id="rId7" Type="http://schemas.openxmlformats.org/officeDocument/2006/relationships/tags" Target="../tags/tag70.xml"/><Relationship Id="rId12" Type="http://schemas.openxmlformats.org/officeDocument/2006/relationships/tags" Target="../tags/tag75.xml"/><Relationship Id="rId17" Type="http://schemas.openxmlformats.org/officeDocument/2006/relationships/tags" Target="../tags/tag80.xml"/><Relationship Id="rId25" Type="http://schemas.openxmlformats.org/officeDocument/2006/relationships/tags" Target="../tags/tag88.xml"/><Relationship Id="rId2" Type="http://schemas.openxmlformats.org/officeDocument/2006/relationships/tags" Target="../tags/tag65.xml"/><Relationship Id="rId16" Type="http://schemas.openxmlformats.org/officeDocument/2006/relationships/tags" Target="../tags/tag79.xml"/><Relationship Id="rId20" Type="http://schemas.openxmlformats.org/officeDocument/2006/relationships/tags" Target="../tags/tag83.xml"/><Relationship Id="rId1" Type="http://schemas.openxmlformats.org/officeDocument/2006/relationships/tags" Target="../tags/tag64.xml"/><Relationship Id="rId6" Type="http://schemas.openxmlformats.org/officeDocument/2006/relationships/tags" Target="../tags/tag69.xml"/><Relationship Id="rId11" Type="http://schemas.openxmlformats.org/officeDocument/2006/relationships/tags" Target="../tags/tag74.xml"/><Relationship Id="rId24" Type="http://schemas.openxmlformats.org/officeDocument/2006/relationships/tags" Target="../tags/tag87.xml"/><Relationship Id="rId5" Type="http://schemas.openxmlformats.org/officeDocument/2006/relationships/tags" Target="../tags/tag68.xml"/><Relationship Id="rId15" Type="http://schemas.openxmlformats.org/officeDocument/2006/relationships/tags" Target="../tags/tag78.xml"/><Relationship Id="rId23" Type="http://schemas.openxmlformats.org/officeDocument/2006/relationships/tags" Target="../tags/tag86.xml"/><Relationship Id="rId28" Type="http://schemas.openxmlformats.org/officeDocument/2006/relationships/notesSlide" Target="../notesSlides/notesSlide5.xml"/><Relationship Id="rId10" Type="http://schemas.openxmlformats.org/officeDocument/2006/relationships/tags" Target="../tags/tag73.xml"/><Relationship Id="rId19" Type="http://schemas.openxmlformats.org/officeDocument/2006/relationships/tags" Target="../tags/tag82.xml"/><Relationship Id="rId4" Type="http://schemas.openxmlformats.org/officeDocument/2006/relationships/tags" Target="../tags/tag67.xml"/><Relationship Id="rId9" Type="http://schemas.openxmlformats.org/officeDocument/2006/relationships/tags" Target="../tags/tag72.xml"/><Relationship Id="rId14" Type="http://schemas.openxmlformats.org/officeDocument/2006/relationships/tags" Target="../tags/tag77.xml"/><Relationship Id="rId22" Type="http://schemas.openxmlformats.org/officeDocument/2006/relationships/tags" Target="../tags/tag85.xml"/><Relationship Id="rId27"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tags" Target="../tags/tag97.xml"/><Relationship Id="rId13" Type="http://schemas.openxmlformats.org/officeDocument/2006/relationships/tags" Target="../tags/tag102.xml"/><Relationship Id="rId18" Type="http://schemas.openxmlformats.org/officeDocument/2006/relationships/tags" Target="../tags/tag107.xml"/><Relationship Id="rId26" Type="http://schemas.openxmlformats.org/officeDocument/2006/relationships/chart" Target="../charts/chart3.xml"/><Relationship Id="rId3" Type="http://schemas.openxmlformats.org/officeDocument/2006/relationships/tags" Target="../tags/tag92.xml"/><Relationship Id="rId21" Type="http://schemas.openxmlformats.org/officeDocument/2006/relationships/tags" Target="../tags/tag110.xml"/><Relationship Id="rId7" Type="http://schemas.openxmlformats.org/officeDocument/2006/relationships/tags" Target="../tags/tag96.xml"/><Relationship Id="rId12" Type="http://schemas.openxmlformats.org/officeDocument/2006/relationships/tags" Target="../tags/tag101.xml"/><Relationship Id="rId17" Type="http://schemas.openxmlformats.org/officeDocument/2006/relationships/tags" Target="../tags/tag106.xml"/><Relationship Id="rId25" Type="http://schemas.openxmlformats.org/officeDocument/2006/relationships/notesSlide" Target="../notesSlides/notesSlide6.xml"/><Relationship Id="rId2" Type="http://schemas.openxmlformats.org/officeDocument/2006/relationships/tags" Target="../tags/tag91.xml"/><Relationship Id="rId16" Type="http://schemas.openxmlformats.org/officeDocument/2006/relationships/tags" Target="../tags/tag105.xml"/><Relationship Id="rId20" Type="http://schemas.openxmlformats.org/officeDocument/2006/relationships/tags" Target="../tags/tag109.xml"/><Relationship Id="rId1" Type="http://schemas.openxmlformats.org/officeDocument/2006/relationships/tags" Target="../tags/tag90.xml"/><Relationship Id="rId6" Type="http://schemas.openxmlformats.org/officeDocument/2006/relationships/tags" Target="../tags/tag95.xml"/><Relationship Id="rId11" Type="http://schemas.openxmlformats.org/officeDocument/2006/relationships/tags" Target="../tags/tag100.xml"/><Relationship Id="rId24" Type="http://schemas.openxmlformats.org/officeDocument/2006/relationships/slideLayout" Target="../slideLayouts/slideLayout1.xml"/><Relationship Id="rId5" Type="http://schemas.openxmlformats.org/officeDocument/2006/relationships/tags" Target="../tags/tag94.xml"/><Relationship Id="rId15" Type="http://schemas.openxmlformats.org/officeDocument/2006/relationships/tags" Target="../tags/tag104.xml"/><Relationship Id="rId23" Type="http://schemas.openxmlformats.org/officeDocument/2006/relationships/tags" Target="../tags/tag112.xml"/><Relationship Id="rId10" Type="http://schemas.openxmlformats.org/officeDocument/2006/relationships/tags" Target="../tags/tag99.xml"/><Relationship Id="rId19" Type="http://schemas.openxmlformats.org/officeDocument/2006/relationships/tags" Target="../tags/tag108.xml"/><Relationship Id="rId4" Type="http://schemas.openxmlformats.org/officeDocument/2006/relationships/tags" Target="../tags/tag93.xml"/><Relationship Id="rId9" Type="http://schemas.openxmlformats.org/officeDocument/2006/relationships/tags" Target="../tags/tag98.xml"/><Relationship Id="rId14" Type="http://schemas.openxmlformats.org/officeDocument/2006/relationships/tags" Target="../tags/tag103.xml"/><Relationship Id="rId22" Type="http://schemas.openxmlformats.org/officeDocument/2006/relationships/tags" Target="../tags/tag111.xml"/></Relationships>
</file>

<file path=ppt/slides/_rels/slide7.xml.rels><?xml version="1.0" encoding="UTF-8" standalone="yes"?>
<Relationships xmlns="http://schemas.openxmlformats.org/package/2006/relationships"><Relationship Id="rId13" Type="http://schemas.openxmlformats.org/officeDocument/2006/relationships/tags" Target="../tags/tag125.xml"/><Relationship Id="rId18" Type="http://schemas.openxmlformats.org/officeDocument/2006/relationships/tags" Target="../tags/tag130.xml"/><Relationship Id="rId26" Type="http://schemas.openxmlformats.org/officeDocument/2006/relationships/tags" Target="../tags/tag138.xml"/><Relationship Id="rId39" Type="http://schemas.openxmlformats.org/officeDocument/2006/relationships/tags" Target="../tags/tag151.xml"/><Relationship Id="rId21" Type="http://schemas.openxmlformats.org/officeDocument/2006/relationships/tags" Target="../tags/tag133.xml"/><Relationship Id="rId34" Type="http://schemas.openxmlformats.org/officeDocument/2006/relationships/tags" Target="../tags/tag146.xml"/><Relationship Id="rId42" Type="http://schemas.openxmlformats.org/officeDocument/2006/relationships/tags" Target="../tags/tag154.xml"/><Relationship Id="rId47" Type="http://schemas.openxmlformats.org/officeDocument/2006/relationships/tags" Target="../tags/tag159.xml"/><Relationship Id="rId50" Type="http://schemas.openxmlformats.org/officeDocument/2006/relationships/slideLayout" Target="../slideLayouts/slideLayout1.xml"/><Relationship Id="rId7" Type="http://schemas.openxmlformats.org/officeDocument/2006/relationships/tags" Target="../tags/tag119.xml"/><Relationship Id="rId2" Type="http://schemas.openxmlformats.org/officeDocument/2006/relationships/tags" Target="../tags/tag114.xml"/><Relationship Id="rId16" Type="http://schemas.openxmlformats.org/officeDocument/2006/relationships/tags" Target="../tags/tag128.xml"/><Relationship Id="rId29" Type="http://schemas.openxmlformats.org/officeDocument/2006/relationships/tags" Target="../tags/tag141.xml"/><Relationship Id="rId11" Type="http://schemas.openxmlformats.org/officeDocument/2006/relationships/tags" Target="../tags/tag123.xml"/><Relationship Id="rId24" Type="http://schemas.openxmlformats.org/officeDocument/2006/relationships/tags" Target="../tags/tag136.xml"/><Relationship Id="rId32" Type="http://schemas.openxmlformats.org/officeDocument/2006/relationships/tags" Target="../tags/tag144.xml"/><Relationship Id="rId37" Type="http://schemas.openxmlformats.org/officeDocument/2006/relationships/tags" Target="../tags/tag149.xml"/><Relationship Id="rId40" Type="http://schemas.openxmlformats.org/officeDocument/2006/relationships/tags" Target="../tags/tag152.xml"/><Relationship Id="rId45" Type="http://schemas.openxmlformats.org/officeDocument/2006/relationships/tags" Target="../tags/tag157.xml"/><Relationship Id="rId5" Type="http://schemas.openxmlformats.org/officeDocument/2006/relationships/tags" Target="../tags/tag117.xml"/><Relationship Id="rId15" Type="http://schemas.openxmlformats.org/officeDocument/2006/relationships/tags" Target="../tags/tag127.xml"/><Relationship Id="rId23" Type="http://schemas.openxmlformats.org/officeDocument/2006/relationships/tags" Target="../tags/tag135.xml"/><Relationship Id="rId28" Type="http://schemas.openxmlformats.org/officeDocument/2006/relationships/tags" Target="../tags/tag140.xml"/><Relationship Id="rId36" Type="http://schemas.openxmlformats.org/officeDocument/2006/relationships/tags" Target="../tags/tag148.xml"/><Relationship Id="rId49" Type="http://schemas.openxmlformats.org/officeDocument/2006/relationships/tags" Target="../tags/tag161.xml"/><Relationship Id="rId10" Type="http://schemas.openxmlformats.org/officeDocument/2006/relationships/tags" Target="../tags/tag122.xml"/><Relationship Id="rId19" Type="http://schemas.openxmlformats.org/officeDocument/2006/relationships/tags" Target="../tags/tag131.xml"/><Relationship Id="rId31" Type="http://schemas.openxmlformats.org/officeDocument/2006/relationships/tags" Target="../tags/tag143.xml"/><Relationship Id="rId44" Type="http://schemas.openxmlformats.org/officeDocument/2006/relationships/tags" Target="../tags/tag156.xml"/><Relationship Id="rId4" Type="http://schemas.openxmlformats.org/officeDocument/2006/relationships/tags" Target="../tags/tag116.xml"/><Relationship Id="rId9" Type="http://schemas.openxmlformats.org/officeDocument/2006/relationships/tags" Target="../tags/tag121.xml"/><Relationship Id="rId14" Type="http://schemas.openxmlformats.org/officeDocument/2006/relationships/tags" Target="../tags/tag126.xml"/><Relationship Id="rId22" Type="http://schemas.openxmlformats.org/officeDocument/2006/relationships/tags" Target="../tags/tag134.xml"/><Relationship Id="rId27" Type="http://schemas.openxmlformats.org/officeDocument/2006/relationships/tags" Target="../tags/tag139.xml"/><Relationship Id="rId30" Type="http://schemas.openxmlformats.org/officeDocument/2006/relationships/tags" Target="../tags/tag142.xml"/><Relationship Id="rId35" Type="http://schemas.openxmlformats.org/officeDocument/2006/relationships/tags" Target="../tags/tag147.xml"/><Relationship Id="rId43" Type="http://schemas.openxmlformats.org/officeDocument/2006/relationships/tags" Target="../tags/tag155.xml"/><Relationship Id="rId48" Type="http://schemas.openxmlformats.org/officeDocument/2006/relationships/tags" Target="../tags/tag160.xml"/><Relationship Id="rId8" Type="http://schemas.openxmlformats.org/officeDocument/2006/relationships/tags" Target="../tags/tag120.xml"/><Relationship Id="rId51" Type="http://schemas.openxmlformats.org/officeDocument/2006/relationships/notesSlide" Target="../notesSlides/notesSlide7.xml"/><Relationship Id="rId3" Type="http://schemas.openxmlformats.org/officeDocument/2006/relationships/tags" Target="../tags/tag115.xml"/><Relationship Id="rId12" Type="http://schemas.openxmlformats.org/officeDocument/2006/relationships/tags" Target="../tags/tag124.xml"/><Relationship Id="rId17" Type="http://schemas.openxmlformats.org/officeDocument/2006/relationships/tags" Target="../tags/tag129.xml"/><Relationship Id="rId25" Type="http://schemas.openxmlformats.org/officeDocument/2006/relationships/tags" Target="../tags/tag137.xml"/><Relationship Id="rId33" Type="http://schemas.openxmlformats.org/officeDocument/2006/relationships/tags" Target="../tags/tag145.xml"/><Relationship Id="rId38" Type="http://schemas.openxmlformats.org/officeDocument/2006/relationships/tags" Target="../tags/tag150.xml"/><Relationship Id="rId46" Type="http://schemas.openxmlformats.org/officeDocument/2006/relationships/tags" Target="../tags/tag158.xml"/><Relationship Id="rId20" Type="http://schemas.openxmlformats.org/officeDocument/2006/relationships/tags" Target="../tags/tag132.xml"/><Relationship Id="rId41" Type="http://schemas.openxmlformats.org/officeDocument/2006/relationships/tags" Target="../tags/tag153.xml"/><Relationship Id="rId1" Type="http://schemas.openxmlformats.org/officeDocument/2006/relationships/tags" Target="../tags/tag113.xml"/><Relationship Id="rId6" Type="http://schemas.openxmlformats.org/officeDocument/2006/relationships/tags" Target="../tags/tag118.xml"/></Relationships>
</file>

<file path=ppt/slides/_rels/slide8.xml.rels><?xml version="1.0" encoding="UTF-8" standalone="yes"?>
<Relationships xmlns="http://schemas.openxmlformats.org/package/2006/relationships"><Relationship Id="rId8" Type="http://schemas.openxmlformats.org/officeDocument/2006/relationships/tags" Target="../tags/tag169.xml"/><Relationship Id="rId13" Type="http://schemas.openxmlformats.org/officeDocument/2006/relationships/tags" Target="../tags/tag174.xml"/><Relationship Id="rId18" Type="http://schemas.openxmlformats.org/officeDocument/2006/relationships/tags" Target="../tags/tag179.xml"/><Relationship Id="rId26" Type="http://schemas.openxmlformats.org/officeDocument/2006/relationships/tags" Target="../tags/tag187.xml"/><Relationship Id="rId3" Type="http://schemas.openxmlformats.org/officeDocument/2006/relationships/tags" Target="../tags/tag164.xml"/><Relationship Id="rId21" Type="http://schemas.openxmlformats.org/officeDocument/2006/relationships/tags" Target="../tags/tag182.xml"/><Relationship Id="rId7" Type="http://schemas.openxmlformats.org/officeDocument/2006/relationships/tags" Target="../tags/tag168.xml"/><Relationship Id="rId12" Type="http://schemas.openxmlformats.org/officeDocument/2006/relationships/tags" Target="../tags/tag173.xml"/><Relationship Id="rId17" Type="http://schemas.openxmlformats.org/officeDocument/2006/relationships/tags" Target="../tags/tag178.xml"/><Relationship Id="rId25" Type="http://schemas.openxmlformats.org/officeDocument/2006/relationships/tags" Target="../tags/tag186.xml"/><Relationship Id="rId2" Type="http://schemas.openxmlformats.org/officeDocument/2006/relationships/tags" Target="../tags/tag163.xml"/><Relationship Id="rId16" Type="http://schemas.openxmlformats.org/officeDocument/2006/relationships/tags" Target="../tags/tag177.xml"/><Relationship Id="rId20" Type="http://schemas.openxmlformats.org/officeDocument/2006/relationships/tags" Target="../tags/tag181.xml"/><Relationship Id="rId1" Type="http://schemas.openxmlformats.org/officeDocument/2006/relationships/tags" Target="../tags/tag162.xml"/><Relationship Id="rId6" Type="http://schemas.openxmlformats.org/officeDocument/2006/relationships/tags" Target="../tags/tag167.xml"/><Relationship Id="rId11" Type="http://schemas.openxmlformats.org/officeDocument/2006/relationships/tags" Target="../tags/tag172.xml"/><Relationship Id="rId24" Type="http://schemas.openxmlformats.org/officeDocument/2006/relationships/tags" Target="../tags/tag185.xml"/><Relationship Id="rId5" Type="http://schemas.openxmlformats.org/officeDocument/2006/relationships/tags" Target="../tags/tag166.xml"/><Relationship Id="rId15" Type="http://schemas.openxmlformats.org/officeDocument/2006/relationships/tags" Target="../tags/tag176.xml"/><Relationship Id="rId23" Type="http://schemas.openxmlformats.org/officeDocument/2006/relationships/tags" Target="../tags/tag184.xml"/><Relationship Id="rId28" Type="http://schemas.openxmlformats.org/officeDocument/2006/relationships/notesSlide" Target="../notesSlides/notesSlide8.xml"/><Relationship Id="rId10" Type="http://schemas.openxmlformats.org/officeDocument/2006/relationships/tags" Target="../tags/tag171.xml"/><Relationship Id="rId19" Type="http://schemas.openxmlformats.org/officeDocument/2006/relationships/tags" Target="../tags/tag180.xml"/><Relationship Id="rId4" Type="http://schemas.openxmlformats.org/officeDocument/2006/relationships/tags" Target="../tags/tag165.xml"/><Relationship Id="rId9" Type="http://schemas.openxmlformats.org/officeDocument/2006/relationships/tags" Target="../tags/tag170.xml"/><Relationship Id="rId14" Type="http://schemas.openxmlformats.org/officeDocument/2006/relationships/tags" Target="../tags/tag175.xml"/><Relationship Id="rId22" Type="http://schemas.openxmlformats.org/officeDocument/2006/relationships/tags" Target="../tags/tag183.xml"/><Relationship Id="rId27"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3" Type="http://schemas.openxmlformats.org/officeDocument/2006/relationships/tags" Target="../tags/tag200.xml"/><Relationship Id="rId18" Type="http://schemas.openxmlformats.org/officeDocument/2006/relationships/tags" Target="../tags/tag205.xml"/><Relationship Id="rId26" Type="http://schemas.openxmlformats.org/officeDocument/2006/relationships/tags" Target="../tags/tag213.xml"/><Relationship Id="rId39" Type="http://schemas.openxmlformats.org/officeDocument/2006/relationships/tags" Target="../tags/tag226.xml"/><Relationship Id="rId21" Type="http://schemas.openxmlformats.org/officeDocument/2006/relationships/tags" Target="../tags/tag208.xml"/><Relationship Id="rId34" Type="http://schemas.openxmlformats.org/officeDocument/2006/relationships/tags" Target="../tags/tag221.xml"/><Relationship Id="rId42" Type="http://schemas.openxmlformats.org/officeDocument/2006/relationships/tags" Target="../tags/tag229.xml"/><Relationship Id="rId47" Type="http://schemas.openxmlformats.org/officeDocument/2006/relationships/tags" Target="../tags/tag234.xml"/><Relationship Id="rId50" Type="http://schemas.openxmlformats.org/officeDocument/2006/relationships/tags" Target="../tags/tag237.xml"/><Relationship Id="rId55" Type="http://schemas.openxmlformats.org/officeDocument/2006/relationships/tags" Target="../tags/tag242.xml"/><Relationship Id="rId7" Type="http://schemas.openxmlformats.org/officeDocument/2006/relationships/tags" Target="../tags/tag194.xml"/><Relationship Id="rId2" Type="http://schemas.openxmlformats.org/officeDocument/2006/relationships/tags" Target="../tags/tag189.xml"/><Relationship Id="rId16" Type="http://schemas.openxmlformats.org/officeDocument/2006/relationships/tags" Target="../tags/tag203.xml"/><Relationship Id="rId29" Type="http://schemas.openxmlformats.org/officeDocument/2006/relationships/tags" Target="../tags/tag216.xml"/><Relationship Id="rId11" Type="http://schemas.openxmlformats.org/officeDocument/2006/relationships/tags" Target="../tags/tag198.xml"/><Relationship Id="rId24" Type="http://schemas.openxmlformats.org/officeDocument/2006/relationships/tags" Target="../tags/tag211.xml"/><Relationship Id="rId32" Type="http://schemas.openxmlformats.org/officeDocument/2006/relationships/tags" Target="../tags/tag219.xml"/><Relationship Id="rId37" Type="http://schemas.openxmlformats.org/officeDocument/2006/relationships/tags" Target="../tags/tag224.xml"/><Relationship Id="rId40" Type="http://schemas.openxmlformats.org/officeDocument/2006/relationships/tags" Target="../tags/tag227.xml"/><Relationship Id="rId45" Type="http://schemas.openxmlformats.org/officeDocument/2006/relationships/tags" Target="../tags/tag232.xml"/><Relationship Id="rId53" Type="http://schemas.openxmlformats.org/officeDocument/2006/relationships/tags" Target="../tags/tag240.xml"/><Relationship Id="rId58" Type="http://schemas.openxmlformats.org/officeDocument/2006/relationships/tags" Target="../tags/tag245.xml"/><Relationship Id="rId5" Type="http://schemas.openxmlformats.org/officeDocument/2006/relationships/tags" Target="../tags/tag192.xml"/><Relationship Id="rId61" Type="http://schemas.openxmlformats.org/officeDocument/2006/relationships/notesSlide" Target="../notesSlides/notesSlide9.xml"/><Relationship Id="rId19" Type="http://schemas.openxmlformats.org/officeDocument/2006/relationships/tags" Target="../tags/tag206.xml"/><Relationship Id="rId14" Type="http://schemas.openxmlformats.org/officeDocument/2006/relationships/tags" Target="../tags/tag201.xml"/><Relationship Id="rId22" Type="http://schemas.openxmlformats.org/officeDocument/2006/relationships/tags" Target="../tags/tag209.xml"/><Relationship Id="rId27" Type="http://schemas.openxmlformats.org/officeDocument/2006/relationships/tags" Target="../tags/tag214.xml"/><Relationship Id="rId30" Type="http://schemas.openxmlformats.org/officeDocument/2006/relationships/tags" Target="../tags/tag217.xml"/><Relationship Id="rId35" Type="http://schemas.openxmlformats.org/officeDocument/2006/relationships/tags" Target="../tags/tag222.xml"/><Relationship Id="rId43" Type="http://schemas.openxmlformats.org/officeDocument/2006/relationships/tags" Target="../tags/tag230.xml"/><Relationship Id="rId48" Type="http://schemas.openxmlformats.org/officeDocument/2006/relationships/tags" Target="../tags/tag235.xml"/><Relationship Id="rId56" Type="http://schemas.openxmlformats.org/officeDocument/2006/relationships/tags" Target="../tags/tag243.xml"/><Relationship Id="rId8" Type="http://schemas.openxmlformats.org/officeDocument/2006/relationships/tags" Target="../tags/tag195.xml"/><Relationship Id="rId51" Type="http://schemas.openxmlformats.org/officeDocument/2006/relationships/tags" Target="../tags/tag238.xml"/><Relationship Id="rId3" Type="http://schemas.openxmlformats.org/officeDocument/2006/relationships/tags" Target="../tags/tag190.xml"/><Relationship Id="rId12" Type="http://schemas.openxmlformats.org/officeDocument/2006/relationships/tags" Target="../tags/tag199.xml"/><Relationship Id="rId17" Type="http://schemas.openxmlformats.org/officeDocument/2006/relationships/tags" Target="../tags/tag204.xml"/><Relationship Id="rId25" Type="http://schemas.openxmlformats.org/officeDocument/2006/relationships/tags" Target="../tags/tag212.xml"/><Relationship Id="rId33" Type="http://schemas.openxmlformats.org/officeDocument/2006/relationships/tags" Target="../tags/tag220.xml"/><Relationship Id="rId38" Type="http://schemas.openxmlformats.org/officeDocument/2006/relationships/tags" Target="../tags/tag225.xml"/><Relationship Id="rId46" Type="http://schemas.openxmlformats.org/officeDocument/2006/relationships/tags" Target="../tags/tag233.xml"/><Relationship Id="rId59" Type="http://schemas.openxmlformats.org/officeDocument/2006/relationships/tags" Target="../tags/tag246.xml"/><Relationship Id="rId20" Type="http://schemas.openxmlformats.org/officeDocument/2006/relationships/tags" Target="../tags/tag207.xml"/><Relationship Id="rId41" Type="http://schemas.openxmlformats.org/officeDocument/2006/relationships/tags" Target="../tags/tag228.xml"/><Relationship Id="rId54" Type="http://schemas.openxmlformats.org/officeDocument/2006/relationships/tags" Target="../tags/tag241.xml"/><Relationship Id="rId1" Type="http://schemas.openxmlformats.org/officeDocument/2006/relationships/tags" Target="../tags/tag188.xml"/><Relationship Id="rId6" Type="http://schemas.openxmlformats.org/officeDocument/2006/relationships/tags" Target="../tags/tag193.xml"/><Relationship Id="rId15" Type="http://schemas.openxmlformats.org/officeDocument/2006/relationships/tags" Target="../tags/tag202.xml"/><Relationship Id="rId23" Type="http://schemas.openxmlformats.org/officeDocument/2006/relationships/tags" Target="../tags/tag210.xml"/><Relationship Id="rId28" Type="http://schemas.openxmlformats.org/officeDocument/2006/relationships/tags" Target="../tags/tag215.xml"/><Relationship Id="rId36" Type="http://schemas.openxmlformats.org/officeDocument/2006/relationships/tags" Target="../tags/tag223.xml"/><Relationship Id="rId49" Type="http://schemas.openxmlformats.org/officeDocument/2006/relationships/tags" Target="../tags/tag236.xml"/><Relationship Id="rId57" Type="http://schemas.openxmlformats.org/officeDocument/2006/relationships/tags" Target="../tags/tag244.xml"/><Relationship Id="rId10" Type="http://schemas.openxmlformats.org/officeDocument/2006/relationships/tags" Target="../tags/tag197.xml"/><Relationship Id="rId31" Type="http://schemas.openxmlformats.org/officeDocument/2006/relationships/tags" Target="../tags/tag218.xml"/><Relationship Id="rId44" Type="http://schemas.openxmlformats.org/officeDocument/2006/relationships/tags" Target="../tags/tag231.xml"/><Relationship Id="rId52" Type="http://schemas.openxmlformats.org/officeDocument/2006/relationships/tags" Target="../tags/tag239.xml"/><Relationship Id="rId60" Type="http://schemas.openxmlformats.org/officeDocument/2006/relationships/slideLayout" Target="../slideLayouts/slideLayout1.xml"/><Relationship Id="rId4" Type="http://schemas.openxmlformats.org/officeDocument/2006/relationships/tags" Target="../tags/tag191.xml"/><Relationship Id="rId9" Type="http://schemas.openxmlformats.org/officeDocument/2006/relationships/tags" Target="../tags/tag19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A-jiandan9">
            <a:extLst>
              <a:ext uri="{FF2B5EF4-FFF2-40B4-BE49-F238E27FC236}">
                <a16:creationId xmlns:a16="http://schemas.microsoft.com/office/drawing/2014/main" id="{167FBA01-4A47-458D-A5C9-D267EB351B64}"/>
              </a:ext>
            </a:extLst>
          </p:cNvPr>
          <p:cNvPicPr>
            <a:picLocks noChangeAspect="1"/>
          </p:cNvPicPr>
          <p:nvPr>
            <p:custDataLst>
              <p:tags r:id="rId1"/>
            </p:custDataLst>
          </p:nvPr>
        </p:nvPicPr>
        <p:blipFill>
          <a:blip r:embed="rId21">
            <a:extLst>
              <a:ext uri="{28A0092B-C50C-407E-A947-70E740481C1C}">
                <a14:useLocalDpi xmlns:a14="http://schemas.microsoft.com/office/drawing/2010/main" val="0"/>
              </a:ext>
            </a:extLst>
          </a:blip>
          <a:stretch>
            <a:fillRect/>
          </a:stretch>
        </p:blipFill>
        <p:spPr>
          <a:xfrm>
            <a:off x="9190" y="0"/>
            <a:ext cx="12173619" cy="6858000"/>
          </a:xfrm>
          <a:prstGeom prst="rect">
            <a:avLst/>
          </a:prstGeom>
        </p:spPr>
      </p:pic>
      <p:grpSp>
        <p:nvGrpSpPr>
          <p:cNvPr id="35" name="PA-jiandan10">
            <a:extLst>
              <a:ext uri="{FF2B5EF4-FFF2-40B4-BE49-F238E27FC236}">
                <a16:creationId xmlns:a16="http://schemas.microsoft.com/office/drawing/2014/main" id="{036E5710-0396-46D8-A0C7-C4586FAFD0B1}"/>
              </a:ext>
            </a:extLst>
          </p:cNvPr>
          <p:cNvGrpSpPr/>
          <p:nvPr>
            <p:custDataLst>
              <p:tags r:id="rId2"/>
            </p:custDataLst>
          </p:nvPr>
        </p:nvGrpSpPr>
        <p:grpSpPr>
          <a:xfrm>
            <a:off x="3863528" y="1196528"/>
            <a:ext cx="4464945" cy="4464945"/>
            <a:chOff x="3863528" y="1196528"/>
            <a:chExt cx="4464945" cy="4464945"/>
          </a:xfrm>
        </p:grpSpPr>
        <p:grpSp>
          <p:nvGrpSpPr>
            <p:cNvPr id="19" name="组合 18">
              <a:extLst>
                <a:ext uri="{FF2B5EF4-FFF2-40B4-BE49-F238E27FC236}">
                  <a16:creationId xmlns:a16="http://schemas.microsoft.com/office/drawing/2014/main" id="{4436031F-14FF-4161-BCB5-8C46042AEB48}"/>
                </a:ext>
              </a:extLst>
            </p:cNvPr>
            <p:cNvGrpSpPr/>
            <p:nvPr/>
          </p:nvGrpSpPr>
          <p:grpSpPr>
            <a:xfrm>
              <a:off x="3863528" y="1196528"/>
              <a:ext cx="4464945" cy="4464945"/>
              <a:chOff x="2919977" y="252977"/>
              <a:chExt cx="6352047" cy="6352047"/>
            </a:xfrm>
            <a:effectLst>
              <a:outerShdw blurRad="584200" dist="342900" dir="2700000" algn="tl" rotWithShape="0">
                <a:prstClr val="black">
                  <a:alpha val="36000"/>
                </a:prstClr>
              </a:outerShdw>
            </a:effectLst>
          </p:grpSpPr>
          <p:sp>
            <p:nvSpPr>
              <p:cNvPr id="30" name="PA-椭圆 49">
                <a:extLst>
                  <a:ext uri="{FF2B5EF4-FFF2-40B4-BE49-F238E27FC236}">
                    <a16:creationId xmlns:a16="http://schemas.microsoft.com/office/drawing/2014/main" id="{76EF8D31-C5B3-403F-B6B9-CD08EC60AFFE}"/>
                  </a:ext>
                </a:extLst>
              </p:cNvPr>
              <p:cNvSpPr/>
              <p:nvPr>
                <p:custDataLst>
                  <p:tags r:id="rId17"/>
                </p:custDataLst>
              </p:nvPr>
            </p:nvSpPr>
            <p:spPr>
              <a:xfrm>
                <a:off x="2919977" y="252977"/>
                <a:ext cx="6352047" cy="6352047"/>
              </a:xfrm>
              <a:prstGeom prst="ellipse">
                <a:avLst/>
              </a:prstGeom>
              <a:gradFill>
                <a:gsLst>
                  <a:gs pos="100000">
                    <a:srgbClr val="F14A36"/>
                  </a:gs>
                  <a:gs pos="0">
                    <a:srgbClr val="F24A36"/>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思源黑体 Light" panose="020B0300000000000000" pitchFamily="34" charset="-122"/>
                  <a:ea typeface="思源黑体 Light"/>
                  <a:cs typeface="+mn-cs"/>
                </a:endParaRPr>
              </a:p>
            </p:txBody>
          </p:sp>
          <p:sp>
            <p:nvSpPr>
              <p:cNvPr id="31" name="PA-椭圆 50">
                <a:extLst>
                  <a:ext uri="{FF2B5EF4-FFF2-40B4-BE49-F238E27FC236}">
                    <a16:creationId xmlns:a16="http://schemas.microsoft.com/office/drawing/2014/main" id="{83142DAF-7A54-4FA6-972B-4752C364F109}"/>
                  </a:ext>
                </a:extLst>
              </p:cNvPr>
              <p:cNvSpPr/>
              <p:nvPr>
                <p:custDataLst>
                  <p:tags r:id="rId18"/>
                </p:custDataLst>
              </p:nvPr>
            </p:nvSpPr>
            <p:spPr>
              <a:xfrm>
                <a:off x="3164963" y="497963"/>
                <a:ext cx="5862074" cy="58620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思源黑体 Light" panose="020B0300000000000000" pitchFamily="34" charset="-122"/>
                  <a:ea typeface="思源黑体 Light"/>
                  <a:cs typeface="+mn-cs"/>
                </a:endParaRPr>
              </a:p>
            </p:txBody>
          </p:sp>
        </p:grpSp>
        <p:sp>
          <p:nvSpPr>
            <p:cNvPr id="27" name="PA-椭圆 46">
              <a:extLst>
                <a:ext uri="{FF2B5EF4-FFF2-40B4-BE49-F238E27FC236}">
                  <a16:creationId xmlns:a16="http://schemas.microsoft.com/office/drawing/2014/main" id="{CA211FE5-E3A0-4442-8161-F7B528941E15}"/>
                </a:ext>
              </a:extLst>
            </p:cNvPr>
            <p:cNvSpPr/>
            <p:nvPr>
              <p:custDataLst>
                <p:tags r:id="rId6"/>
              </p:custDataLst>
            </p:nvPr>
          </p:nvSpPr>
          <p:spPr>
            <a:xfrm>
              <a:off x="6185531"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200" dirty="0">
                  <a:solidFill>
                    <a:prstClr val="white"/>
                  </a:solidFill>
                  <a:latin typeface="思源黑体 Light"/>
                  <a:ea typeface="思源黑体 Light"/>
                </a:rPr>
                <a:t>易</a:t>
              </a:r>
              <a:endPar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endParaRPr>
            </a:p>
          </p:txBody>
        </p:sp>
        <p:sp>
          <p:nvSpPr>
            <p:cNvPr id="28" name="PA-椭圆 47">
              <a:extLst>
                <a:ext uri="{FF2B5EF4-FFF2-40B4-BE49-F238E27FC236}">
                  <a16:creationId xmlns:a16="http://schemas.microsoft.com/office/drawing/2014/main" id="{3D6531F5-BB13-448B-A190-FF57F506DC4F}"/>
                </a:ext>
              </a:extLst>
            </p:cNvPr>
            <p:cNvSpPr/>
            <p:nvPr>
              <p:custDataLst>
                <p:tags r:id="rId7"/>
              </p:custDataLst>
            </p:nvPr>
          </p:nvSpPr>
          <p:spPr>
            <a:xfrm>
              <a:off x="6598987"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rPr>
                <a:t>修</a:t>
              </a:r>
            </a:p>
          </p:txBody>
        </p:sp>
        <p:sp>
          <p:nvSpPr>
            <p:cNvPr id="29" name="PA-椭圆 48">
              <a:extLst>
                <a:ext uri="{FF2B5EF4-FFF2-40B4-BE49-F238E27FC236}">
                  <a16:creationId xmlns:a16="http://schemas.microsoft.com/office/drawing/2014/main" id="{B26A89D6-88D2-45B1-B952-F92C885AB9C8}"/>
                </a:ext>
              </a:extLst>
            </p:cNvPr>
            <p:cNvSpPr/>
            <p:nvPr>
              <p:custDataLst>
                <p:tags r:id="rId8"/>
              </p:custDataLst>
            </p:nvPr>
          </p:nvSpPr>
          <p:spPr>
            <a:xfrm>
              <a:off x="7012444"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1200" dirty="0">
                  <a:solidFill>
                    <a:prstClr val="white"/>
                  </a:solidFill>
                  <a:latin typeface="思源黑体 Light"/>
                  <a:ea typeface="思源黑体 Light"/>
                </a:rPr>
                <a:t>改</a:t>
              </a:r>
              <a:endPar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endParaRPr>
            </a:p>
          </p:txBody>
        </p:sp>
        <p:sp>
          <p:nvSpPr>
            <p:cNvPr id="32" name="PA-椭圆 46">
              <a:extLst>
                <a:ext uri="{FF2B5EF4-FFF2-40B4-BE49-F238E27FC236}">
                  <a16:creationId xmlns:a16="http://schemas.microsoft.com/office/drawing/2014/main" id="{0329DA6F-067A-43EC-B08A-224831A512A5}"/>
                </a:ext>
              </a:extLst>
            </p:cNvPr>
            <p:cNvSpPr/>
            <p:nvPr>
              <p:custDataLst>
                <p:tags r:id="rId9"/>
              </p:custDataLst>
            </p:nvPr>
          </p:nvSpPr>
          <p:spPr>
            <a:xfrm>
              <a:off x="4945163"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rPr>
                <a:t>可</a:t>
              </a:r>
            </a:p>
          </p:txBody>
        </p:sp>
        <p:sp>
          <p:nvSpPr>
            <p:cNvPr id="33" name="PA-椭圆 47">
              <a:extLst>
                <a:ext uri="{FF2B5EF4-FFF2-40B4-BE49-F238E27FC236}">
                  <a16:creationId xmlns:a16="http://schemas.microsoft.com/office/drawing/2014/main" id="{712E9488-BFF9-4453-8076-73FF4A0D709E}"/>
                </a:ext>
              </a:extLst>
            </p:cNvPr>
            <p:cNvSpPr/>
            <p:nvPr>
              <p:custDataLst>
                <p:tags r:id="rId10"/>
              </p:custDataLst>
            </p:nvPr>
          </p:nvSpPr>
          <p:spPr>
            <a:xfrm>
              <a:off x="5358619"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rPr>
                <a:t>编</a:t>
              </a:r>
            </a:p>
          </p:txBody>
        </p:sp>
        <p:sp>
          <p:nvSpPr>
            <p:cNvPr id="34" name="PA-椭圆 48">
              <a:extLst>
                <a:ext uri="{FF2B5EF4-FFF2-40B4-BE49-F238E27FC236}">
                  <a16:creationId xmlns:a16="http://schemas.microsoft.com/office/drawing/2014/main" id="{A2A97B96-FAA6-42CF-9D11-4AAF734A606F}"/>
                </a:ext>
              </a:extLst>
            </p:cNvPr>
            <p:cNvSpPr/>
            <p:nvPr>
              <p:custDataLst>
                <p:tags r:id="rId11"/>
              </p:custDataLst>
            </p:nvPr>
          </p:nvSpPr>
          <p:spPr>
            <a:xfrm>
              <a:off x="5772075"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rPr>
                <a:t>辑</a:t>
              </a:r>
            </a:p>
          </p:txBody>
        </p:sp>
        <p:sp>
          <p:nvSpPr>
            <p:cNvPr id="21" name="PA-文本框 40">
              <a:extLst>
                <a:ext uri="{FF2B5EF4-FFF2-40B4-BE49-F238E27FC236}">
                  <a16:creationId xmlns:a16="http://schemas.microsoft.com/office/drawing/2014/main" id="{5FECB901-871C-4633-AC7E-EFC6D7AC0CA3}"/>
                </a:ext>
              </a:extLst>
            </p:cNvPr>
            <p:cNvSpPr txBox="1"/>
            <p:nvPr>
              <p:custDataLst>
                <p:tags r:id="rId12"/>
              </p:custDataLst>
            </p:nvPr>
          </p:nvSpPr>
          <p:spPr>
            <a:xfrm>
              <a:off x="4423107" y="2311262"/>
              <a:ext cx="3345789" cy="1015663"/>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6000" b="1" i="0" u="none" strike="noStrike" kern="1200" cap="none" spc="0" normalizeH="0" baseline="0" noProof="0" dirty="0">
                  <a:ln>
                    <a:noFill/>
                  </a:ln>
                  <a:solidFill>
                    <a:srgbClr val="F14A36"/>
                  </a:solidFill>
                  <a:effectLst/>
                  <a:uLnTx/>
                  <a:uFillTx/>
                  <a:latin typeface="思源宋体 ExtraLight" panose="02020200000000000000" pitchFamily="18" charset="-122"/>
                  <a:ea typeface="思源宋体 ExtraLight" panose="02020200000000000000" pitchFamily="18" charset="-122"/>
                  <a:cs typeface="+mn-cs"/>
                </a:rPr>
                <a:t>数据分析</a:t>
              </a:r>
            </a:p>
          </p:txBody>
        </p:sp>
        <p:sp>
          <p:nvSpPr>
            <p:cNvPr id="22" name="PA-文本框 41">
              <a:extLst>
                <a:ext uri="{FF2B5EF4-FFF2-40B4-BE49-F238E27FC236}">
                  <a16:creationId xmlns:a16="http://schemas.microsoft.com/office/drawing/2014/main" id="{6A48745D-5B31-4075-B184-33C49C3F7A66}"/>
                </a:ext>
              </a:extLst>
            </p:cNvPr>
            <p:cNvSpPr txBox="1"/>
            <p:nvPr>
              <p:custDataLst>
                <p:tags r:id="rId13"/>
              </p:custDataLst>
            </p:nvPr>
          </p:nvSpPr>
          <p:spPr>
            <a:xfrm>
              <a:off x="4066246" y="3292924"/>
              <a:ext cx="4059509"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prstClr val="black">
                      <a:lumMod val="65000"/>
                      <a:lumOff val="35000"/>
                    </a:prstClr>
                  </a:solidFill>
                  <a:effectLst/>
                  <a:uLnTx/>
                  <a:uFillTx/>
                  <a:latin typeface="思源黑体 Medium" panose="020B0600000000000000" pitchFamily="34" charset="-122"/>
                  <a:ea typeface="思源黑体 Medium" panose="020B0600000000000000" pitchFamily="34" charset="-122"/>
                  <a:cs typeface="+mn-cs"/>
                </a:rPr>
                <a:t>信息可视化</a:t>
              </a:r>
              <a:endParaRPr kumimoji="0" lang="en-US" altLang="zh-CN" sz="4000" b="0" i="0" u="none" strike="noStrike" kern="1200" cap="none" spc="0" normalizeH="0" baseline="0" noProof="0" dirty="0">
                <a:ln>
                  <a:noFill/>
                </a:ln>
                <a:solidFill>
                  <a:prstClr val="black">
                    <a:lumMod val="65000"/>
                    <a:lumOff val="35000"/>
                  </a:prstClr>
                </a:solidFill>
                <a:effectLst/>
                <a:uLnTx/>
                <a:uFillTx/>
                <a:latin typeface="思源黑体 Medium" panose="020B0600000000000000" pitchFamily="34" charset="-122"/>
                <a:ea typeface="思源黑体 Medium" panose="020B0600000000000000" pitchFamily="34"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prstClr val="black">
                      <a:lumMod val="65000"/>
                      <a:lumOff val="35000"/>
                    </a:prstClr>
                  </a:solidFill>
                  <a:effectLst/>
                  <a:uLnTx/>
                  <a:uFillTx/>
                  <a:latin typeface="思源黑体 Medium" panose="020B0600000000000000" pitchFamily="34" charset="-122"/>
                  <a:ea typeface="思源黑体 Medium" panose="020B0600000000000000" pitchFamily="34" charset="-122"/>
                  <a:cs typeface="+mn-cs"/>
                </a:rPr>
                <a:t>图表集</a:t>
              </a:r>
            </a:p>
          </p:txBody>
        </p:sp>
        <p:grpSp>
          <p:nvGrpSpPr>
            <p:cNvPr id="23" name="组合 22">
              <a:extLst>
                <a:ext uri="{FF2B5EF4-FFF2-40B4-BE49-F238E27FC236}">
                  <a16:creationId xmlns:a16="http://schemas.microsoft.com/office/drawing/2014/main" id="{4933DEC6-9C82-404D-8C97-C9490FA92272}"/>
                </a:ext>
              </a:extLst>
            </p:cNvPr>
            <p:cNvGrpSpPr/>
            <p:nvPr/>
          </p:nvGrpSpPr>
          <p:grpSpPr>
            <a:xfrm>
              <a:off x="4990279" y="1903319"/>
              <a:ext cx="2211442" cy="338554"/>
              <a:chOff x="4828284" y="1879792"/>
              <a:chExt cx="2211442" cy="338554"/>
            </a:xfrm>
          </p:grpSpPr>
          <p:cxnSp>
            <p:nvCxnSpPr>
              <p:cNvPr id="24" name="PA-直接连接符 43">
                <a:extLst>
                  <a:ext uri="{FF2B5EF4-FFF2-40B4-BE49-F238E27FC236}">
                    <a16:creationId xmlns:a16="http://schemas.microsoft.com/office/drawing/2014/main" id="{2AEFFD2C-96F2-47DC-82BA-734F93259FD5}"/>
                  </a:ext>
                </a:extLst>
              </p:cNvPr>
              <p:cNvCxnSpPr/>
              <p:nvPr>
                <p:custDataLst>
                  <p:tags r:id="rId14"/>
                </p:custDataLst>
              </p:nvPr>
            </p:nvCxnSpPr>
            <p:spPr>
              <a:xfrm>
                <a:off x="4828284" y="2049069"/>
                <a:ext cx="556516" cy="0"/>
              </a:xfrm>
              <a:prstGeom prst="line">
                <a:avLst/>
              </a:prstGeom>
              <a:ln>
                <a:solidFill>
                  <a:srgbClr val="F14A36"/>
                </a:solidFill>
              </a:ln>
            </p:spPr>
            <p:style>
              <a:lnRef idx="1">
                <a:schemeClr val="accent1"/>
              </a:lnRef>
              <a:fillRef idx="0">
                <a:schemeClr val="accent1"/>
              </a:fillRef>
              <a:effectRef idx="0">
                <a:schemeClr val="accent1"/>
              </a:effectRef>
              <a:fontRef idx="minor">
                <a:schemeClr val="tx1"/>
              </a:fontRef>
            </p:style>
          </p:cxnSp>
          <p:sp>
            <p:nvSpPr>
              <p:cNvPr id="25" name="PA-文本框 44">
                <a:extLst>
                  <a:ext uri="{FF2B5EF4-FFF2-40B4-BE49-F238E27FC236}">
                    <a16:creationId xmlns:a16="http://schemas.microsoft.com/office/drawing/2014/main" id="{96345520-9A65-493C-AC1B-48FDEE8ECBB3}"/>
                  </a:ext>
                </a:extLst>
              </p:cNvPr>
              <p:cNvSpPr txBox="1"/>
              <p:nvPr>
                <p:custDataLst>
                  <p:tags r:id="rId15"/>
                </p:custDataLst>
              </p:nvPr>
            </p:nvSpPr>
            <p:spPr>
              <a:xfrm>
                <a:off x="5179913" y="1879792"/>
                <a:ext cx="1508185"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F14A36"/>
                    </a:solidFill>
                    <a:effectLst/>
                    <a:uLnTx/>
                    <a:uFillTx/>
                    <a:latin typeface="思源黑体 Light"/>
                    <a:ea typeface="思源黑体 Light"/>
                    <a:cs typeface="+mn-cs"/>
                  </a:rPr>
                  <a:t>PPT</a:t>
                </a:r>
                <a:r>
                  <a:rPr kumimoji="0" lang="zh-CN" altLang="en-US" sz="1600" b="1" i="0" u="none" strike="noStrike" kern="1200" cap="none" spc="0" normalizeH="0" baseline="0" noProof="0" dirty="0">
                    <a:ln>
                      <a:noFill/>
                    </a:ln>
                    <a:solidFill>
                      <a:srgbClr val="F14A36"/>
                    </a:solidFill>
                    <a:effectLst/>
                    <a:uLnTx/>
                    <a:uFillTx/>
                    <a:latin typeface="思源黑体 Light"/>
                    <a:ea typeface="思源黑体 Light"/>
                    <a:cs typeface="+mn-cs"/>
                  </a:rPr>
                  <a:t>图表</a:t>
                </a:r>
              </a:p>
            </p:txBody>
          </p:sp>
          <p:cxnSp>
            <p:nvCxnSpPr>
              <p:cNvPr id="26" name="PA-直接连接符 45">
                <a:extLst>
                  <a:ext uri="{FF2B5EF4-FFF2-40B4-BE49-F238E27FC236}">
                    <a16:creationId xmlns:a16="http://schemas.microsoft.com/office/drawing/2014/main" id="{D5028896-69EE-43A7-ACD0-5B32A19790FF}"/>
                  </a:ext>
                </a:extLst>
              </p:cNvPr>
              <p:cNvCxnSpPr/>
              <p:nvPr>
                <p:custDataLst>
                  <p:tags r:id="rId16"/>
                </p:custDataLst>
              </p:nvPr>
            </p:nvCxnSpPr>
            <p:spPr>
              <a:xfrm>
                <a:off x="6483210" y="2049069"/>
                <a:ext cx="556516" cy="0"/>
              </a:xfrm>
              <a:prstGeom prst="line">
                <a:avLst/>
              </a:prstGeom>
              <a:ln>
                <a:solidFill>
                  <a:srgbClr val="F14A36"/>
                </a:solidFill>
              </a:ln>
            </p:spPr>
            <p:style>
              <a:lnRef idx="1">
                <a:schemeClr val="accent1"/>
              </a:lnRef>
              <a:fillRef idx="0">
                <a:schemeClr val="accent1"/>
              </a:fillRef>
              <a:effectRef idx="0">
                <a:schemeClr val="accent1"/>
              </a:effectRef>
              <a:fontRef idx="minor">
                <a:schemeClr val="tx1"/>
              </a:fontRef>
            </p:style>
          </p:cxnSp>
        </p:grpSp>
      </p:grpSp>
      <p:pic>
        <p:nvPicPr>
          <p:cNvPr id="36" name="PA-jiandan357">
            <a:hlinkClick r:id="" action="ppaction://media"/>
            <a:extLst>
              <a:ext uri="{FF2B5EF4-FFF2-40B4-BE49-F238E27FC236}">
                <a16:creationId xmlns:a16="http://schemas.microsoft.com/office/drawing/2014/main" id="{1D338AE7-04E8-43A9-B516-B099618744F3}"/>
              </a:ext>
            </a:extLst>
          </p:cNvPr>
          <p:cNvPicPr>
            <a:picLocks noChangeAspect="1"/>
          </p:cNvPicPr>
          <p:nvPr>
            <a:audioFile r:link="rId4"/>
            <p:custDataLst>
              <p:tags r:id="rId5"/>
            </p:custDataLst>
            <p:extLst>
              <p:ext uri="{DAA4B4D4-6D71-4841-9C94-3DE7FCFB9230}">
                <p14:media xmlns:p14="http://schemas.microsoft.com/office/powerpoint/2010/main" r:embed="rId3"/>
              </p:ext>
            </p:extLst>
          </p:nvPr>
        </p:nvPicPr>
        <p:blipFill>
          <a:blip r:embed="rId22"/>
          <a:stretch>
            <a:fillRect/>
          </a:stretch>
        </p:blipFill>
        <p:spPr>
          <a:xfrm>
            <a:off x="12687198" y="1281778"/>
            <a:ext cx="487363" cy="487363"/>
          </a:xfrm>
          <a:prstGeom prst="rect">
            <a:avLst/>
          </a:prstGeom>
        </p:spPr>
      </p:pic>
    </p:spTree>
    <p:extLst>
      <p:ext uri="{BB962C8B-B14F-4D97-AF65-F5344CB8AC3E}">
        <p14:creationId xmlns:p14="http://schemas.microsoft.com/office/powerpoint/2010/main" val="41089295"/>
      </p:ext>
    </p:extLst>
  </p:cSld>
  <p:clrMapOvr>
    <a:masterClrMapping/>
  </p:clrMapOvr>
  <p:transition spd="slow" advClick="0" advTm="2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6"/>
                                        </p:tgtEl>
                                      </p:cBhvr>
                                    </p:cmd>
                                  </p:childTnLst>
                                </p:cTn>
                              </p:par>
                              <p:par>
                                <p:cTn id="7" presetID="17" presetClass="entr" presetSubtype="10" fill="hold" nodeType="withEffect">
                                  <p:stCondLst>
                                    <p:cond delay="0"/>
                                  </p:stCondLst>
                                  <p:childTnLst>
                                    <p:set>
                                      <p:cBhvr>
                                        <p:cTn id="8" dur="1" fill="hold">
                                          <p:stCondLst>
                                            <p:cond delay="0"/>
                                          </p:stCondLst>
                                        </p:cTn>
                                        <p:tgtEl>
                                          <p:spTgt spid="35"/>
                                        </p:tgtEl>
                                        <p:attrNameLst>
                                          <p:attrName>style.visibility</p:attrName>
                                        </p:attrNameLst>
                                      </p:cBhvr>
                                      <p:to>
                                        <p:strVal val="visible"/>
                                      </p:to>
                                    </p:set>
                                    <p:anim calcmode="lin" valueType="num">
                                      <p:cBhvr>
                                        <p:cTn id="9" dur="500" fill="hold"/>
                                        <p:tgtEl>
                                          <p:spTgt spid="35"/>
                                        </p:tgtEl>
                                        <p:attrNameLst>
                                          <p:attrName>ppt_w</p:attrName>
                                        </p:attrNameLst>
                                      </p:cBhvr>
                                      <p:tavLst>
                                        <p:tav tm="0">
                                          <p:val>
                                            <p:fltVal val="0"/>
                                          </p:val>
                                        </p:tav>
                                        <p:tav tm="100000">
                                          <p:val>
                                            <p:strVal val="#ppt_w"/>
                                          </p:val>
                                        </p:tav>
                                      </p:tavLst>
                                    </p:anim>
                                    <p:anim calcmode="lin" valueType="num">
                                      <p:cBhvr>
                                        <p:cTn id="10" dur="500" fill="hold"/>
                                        <p:tgtEl>
                                          <p:spTgt spid="3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200">
                <p:cTn id="11" fill="hold" display="0">
                  <p:stCondLst>
                    <p:cond delay="indefinite"/>
                  </p:stCondLst>
                  <p:endCondLst>
                    <p:cond evt="onStopAudio" delay="0">
                      <p:tgtEl>
                        <p:sldTgt/>
                      </p:tgtEl>
                    </p:cond>
                  </p:endCondLst>
                </p:cTn>
                <p:tgtEl>
                  <p:spTgt spid="3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 name="PA-jiandan134">
            <a:extLst>
              <a:ext uri="{FF2B5EF4-FFF2-40B4-BE49-F238E27FC236}">
                <a16:creationId xmlns:a16="http://schemas.microsoft.com/office/drawing/2014/main" id="{041BBB6A-EEBC-490A-BB64-AC7862E770D4}"/>
              </a:ext>
            </a:extLst>
          </p:cNvPr>
          <p:cNvGrpSpPr/>
          <p:nvPr>
            <p:custDataLst>
              <p:tags r:id="rId1"/>
            </p:custDataLst>
          </p:nvPr>
        </p:nvGrpSpPr>
        <p:grpSpPr>
          <a:xfrm>
            <a:off x="942475" y="1617860"/>
            <a:ext cx="10307051" cy="3392342"/>
            <a:chOff x="943269" y="1617860"/>
            <a:chExt cx="10307051" cy="3392342"/>
          </a:xfrm>
        </p:grpSpPr>
        <p:sp>
          <p:nvSpPr>
            <p:cNvPr id="54" name="PA-任意多边形 7">
              <a:extLst>
                <a:ext uri="{FF2B5EF4-FFF2-40B4-BE49-F238E27FC236}">
                  <a16:creationId xmlns:a16="http://schemas.microsoft.com/office/drawing/2014/main" id="{27995B35-C7C3-4393-B9C0-AF61CFD4CC56}"/>
                </a:ext>
              </a:extLst>
            </p:cNvPr>
            <p:cNvSpPr/>
            <p:nvPr>
              <p:custDataLst>
                <p:tags r:id="rId3"/>
              </p:custDataLst>
            </p:nvPr>
          </p:nvSpPr>
          <p:spPr>
            <a:xfrm flipH="1">
              <a:off x="943269" y="2722357"/>
              <a:ext cx="1375002" cy="1900237"/>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1DB7C4">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55" name="PA-任意多边形 8">
              <a:extLst>
                <a:ext uri="{FF2B5EF4-FFF2-40B4-BE49-F238E27FC236}">
                  <a16:creationId xmlns:a16="http://schemas.microsoft.com/office/drawing/2014/main" id="{BFA9C576-BF97-42AF-A5F5-B432DF691D48}"/>
                </a:ext>
              </a:extLst>
            </p:cNvPr>
            <p:cNvSpPr/>
            <p:nvPr>
              <p:custDataLst>
                <p:tags r:id="rId4"/>
              </p:custDataLst>
            </p:nvPr>
          </p:nvSpPr>
          <p:spPr>
            <a:xfrm flipH="1">
              <a:off x="1755273" y="2157317"/>
              <a:ext cx="1375002" cy="2465277"/>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FEC805">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56" name="PA-任意多边形 9">
              <a:extLst>
                <a:ext uri="{FF2B5EF4-FFF2-40B4-BE49-F238E27FC236}">
                  <a16:creationId xmlns:a16="http://schemas.microsoft.com/office/drawing/2014/main" id="{68CD3905-53ED-4C44-AE58-CEDF639D76D9}"/>
                </a:ext>
              </a:extLst>
            </p:cNvPr>
            <p:cNvSpPr/>
            <p:nvPr>
              <p:custDataLst>
                <p:tags r:id="rId5"/>
              </p:custDataLst>
            </p:nvPr>
          </p:nvSpPr>
          <p:spPr>
            <a:xfrm flipH="1">
              <a:off x="2567277" y="3136693"/>
              <a:ext cx="1375002" cy="1485900"/>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88C754">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57" name="PA-任意多边形 10">
              <a:extLst>
                <a:ext uri="{FF2B5EF4-FFF2-40B4-BE49-F238E27FC236}">
                  <a16:creationId xmlns:a16="http://schemas.microsoft.com/office/drawing/2014/main" id="{D9976318-8843-4379-84C3-0153BBBAD2C6}"/>
                </a:ext>
              </a:extLst>
            </p:cNvPr>
            <p:cNvSpPr/>
            <p:nvPr>
              <p:custDataLst>
                <p:tags r:id="rId6"/>
              </p:custDataLst>
            </p:nvPr>
          </p:nvSpPr>
          <p:spPr>
            <a:xfrm flipH="1">
              <a:off x="3379281" y="2416603"/>
              <a:ext cx="1375002" cy="2205990"/>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F24A36">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58" name="PA-任意多边形 11">
              <a:extLst>
                <a:ext uri="{FF2B5EF4-FFF2-40B4-BE49-F238E27FC236}">
                  <a16:creationId xmlns:a16="http://schemas.microsoft.com/office/drawing/2014/main" id="{DE8A7187-BD25-435A-B47F-6529AE00A1D2}"/>
                </a:ext>
              </a:extLst>
            </p:cNvPr>
            <p:cNvSpPr/>
            <p:nvPr>
              <p:custDataLst>
                <p:tags r:id="rId7"/>
              </p:custDataLst>
            </p:nvPr>
          </p:nvSpPr>
          <p:spPr>
            <a:xfrm flipH="1">
              <a:off x="4191285" y="3422443"/>
              <a:ext cx="1375002" cy="1200150"/>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404040">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59" name="PA-任意多边形 12">
              <a:extLst>
                <a:ext uri="{FF2B5EF4-FFF2-40B4-BE49-F238E27FC236}">
                  <a16:creationId xmlns:a16="http://schemas.microsoft.com/office/drawing/2014/main" id="{94F1A9BA-CBE2-4783-9C50-3E62A9D0382C}"/>
                </a:ext>
              </a:extLst>
            </p:cNvPr>
            <p:cNvSpPr/>
            <p:nvPr>
              <p:custDataLst>
                <p:tags r:id="rId8"/>
              </p:custDataLst>
            </p:nvPr>
          </p:nvSpPr>
          <p:spPr>
            <a:xfrm flipH="1">
              <a:off x="5003289" y="2908093"/>
              <a:ext cx="1375002" cy="1714500"/>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1DB7C4">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60" name="PA-任意多边形 13">
              <a:extLst>
                <a:ext uri="{FF2B5EF4-FFF2-40B4-BE49-F238E27FC236}">
                  <a16:creationId xmlns:a16="http://schemas.microsoft.com/office/drawing/2014/main" id="{060618E8-4124-4670-B77E-163768025D83}"/>
                </a:ext>
              </a:extLst>
            </p:cNvPr>
            <p:cNvSpPr/>
            <p:nvPr>
              <p:custDataLst>
                <p:tags r:id="rId9"/>
              </p:custDataLst>
            </p:nvPr>
          </p:nvSpPr>
          <p:spPr>
            <a:xfrm flipH="1">
              <a:off x="5815293" y="2416603"/>
              <a:ext cx="1375002" cy="2205990"/>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FEC805">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61" name="PA-任意多边形 14">
              <a:extLst>
                <a:ext uri="{FF2B5EF4-FFF2-40B4-BE49-F238E27FC236}">
                  <a16:creationId xmlns:a16="http://schemas.microsoft.com/office/drawing/2014/main" id="{B0669564-2246-451A-B208-7F5AD23BACF3}"/>
                </a:ext>
              </a:extLst>
            </p:cNvPr>
            <p:cNvSpPr/>
            <p:nvPr>
              <p:custDataLst>
                <p:tags r:id="rId10"/>
              </p:custDataLst>
            </p:nvPr>
          </p:nvSpPr>
          <p:spPr>
            <a:xfrm flipH="1">
              <a:off x="6627297" y="2006727"/>
              <a:ext cx="1375002" cy="2615866"/>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88C754">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62" name="PA-任意多边形 15">
              <a:extLst>
                <a:ext uri="{FF2B5EF4-FFF2-40B4-BE49-F238E27FC236}">
                  <a16:creationId xmlns:a16="http://schemas.microsoft.com/office/drawing/2014/main" id="{79DEC1A6-821A-4BFC-99BB-75B3131BF9AB}"/>
                </a:ext>
              </a:extLst>
            </p:cNvPr>
            <p:cNvSpPr/>
            <p:nvPr>
              <p:custDataLst>
                <p:tags r:id="rId11"/>
              </p:custDataLst>
            </p:nvPr>
          </p:nvSpPr>
          <p:spPr>
            <a:xfrm flipH="1">
              <a:off x="7439301" y="2512054"/>
              <a:ext cx="1375002" cy="2110539"/>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F24A36">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63" name="PA-任意多边形 16">
              <a:extLst>
                <a:ext uri="{FF2B5EF4-FFF2-40B4-BE49-F238E27FC236}">
                  <a16:creationId xmlns:a16="http://schemas.microsoft.com/office/drawing/2014/main" id="{9071366A-E55F-4C2D-B052-26B97C44C566}"/>
                </a:ext>
              </a:extLst>
            </p:cNvPr>
            <p:cNvSpPr/>
            <p:nvPr>
              <p:custDataLst>
                <p:tags r:id="rId12"/>
              </p:custDataLst>
            </p:nvPr>
          </p:nvSpPr>
          <p:spPr>
            <a:xfrm flipH="1">
              <a:off x="8251305" y="2908093"/>
              <a:ext cx="1375002" cy="1714500"/>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404040">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64" name="PA-任意多边形 17">
              <a:extLst>
                <a:ext uri="{FF2B5EF4-FFF2-40B4-BE49-F238E27FC236}">
                  <a16:creationId xmlns:a16="http://schemas.microsoft.com/office/drawing/2014/main" id="{3BAB7756-3252-411E-8709-0A9908502332}"/>
                </a:ext>
              </a:extLst>
            </p:cNvPr>
            <p:cNvSpPr/>
            <p:nvPr>
              <p:custDataLst>
                <p:tags r:id="rId13"/>
              </p:custDataLst>
            </p:nvPr>
          </p:nvSpPr>
          <p:spPr>
            <a:xfrm flipH="1">
              <a:off x="9063309" y="2416603"/>
              <a:ext cx="1375002" cy="2205990"/>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1DB7C4">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65" name="PA-任意多边形 18">
              <a:extLst>
                <a:ext uri="{FF2B5EF4-FFF2-40B4-BE49-F238E27FC236}">
                  <a16:creationId xmlns:a16="http://schemas.microsoft.com/office/drawing/2014/main" id="{EC91AFB3-8189-46AC-9D76-4C0BCA3EF527}"/>
                </a:ext>
              </a:extLst>
            </p:cNvPr>
            <p:cNvSpPr/>
            <p:nvPr>
              <p:custDataLst>
                <p:tags r:id="rId14"/>
              </p:custDataLst>
            </p:nvPr>
          </p:nvSpPr>
          <p:spPr>
            <a:xfrm flipH="1">
              <a:off x="9875318" y="2157317"/>
              <a:ext cx="1375002" cy="2465276"/>
            </a:xfrm>
            <a:custGeom>
              <a:avLst/>
              <a:gdLst>
                <a:gd name="connsiteX0" fmla="*/ 1015128 w 2030256"/>
                <a:gd name="connsiteY0" fmla="*/ 0 h 2465277"/>
                <a:gd name="connsiteX1" fmla="*/ 957384 w 2030256"/>
                <a:gd name="connsiteY1" fmla="*/ 5620 h 2465277"/>
                <a:gd name="connsiteX2" fmla="*/ 569872 w 2030256"/>
                <a:gd name="connsiteY2" fmla="*/ 658635 h 2465277"/>
                <a:gd name="connsiteX3" fmla="*/ 33581 w 2030256"/>
                <a:gd name="connsiteY3" fmla="*/ 2429680 h 2465277"/>
                <a:gd name="connsiteX4" fmla="*/ 0 w 2030256"/>
                <a:gd name="connsiteY4" fmla="*/ 2465277 h 2465277"/>
                <a:gd name="connsiteX5" fmla="*/ 1015128 w 2030256"/>
                <a:gd name="connsiteY5" fmla="*/ 2465277 h 2465277"/>
                <a:gd name="connsiteX6" fmla="*/ 2030256 w 2030256"/>
                <a:gd name="connsiteY6" fmla="*/ 2465277 h 2465277"/>
                <a:gd name="connsiteX7" fmla="*/ 1996675 w 2030256"/>
                <a:gd name="connsiteY7" fmla="*/ 2429680 h 2465277"/>
                <a:gd name="connsiteX8" fmla="*/ 1460384 w 2030256"/>
                <a:gd name="connsiteY8" fmla="*/ 658635 h 2465277"/>
                <a:gd name="connsiteX9" fmla="*/ 1072872 w 2030256"/>
                <a:gd name="connsiteY9" fmla="*/ 5620 h 246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0256" h="2465277">
                  <a:moveTo>
                    <a:pt x="1015128" y="0"/>
                  </a:moveTo>
                  <a:lnTo>
                    <a:pt x="957384" y="5620"/>
                  </a:lnTo>
                  <a:cubicBezTo>
                    <a:pt x="786544" y="40777"/>
                    <a:pt x="649301" y="209476"/>
                    <a:pt x="569872" y="658635"/>
                  </a:cubicBezTo>
                  <a:cubicBezTo>
                    <a:pt x="484770" y="1139877"/>
                    <a:pt x="352013" y="2042975"/>
                    <a:pt x="33581" y="2429680"/>
                  </a:cubicBezTo>
                  <a:lnTo>
                    <a:pt x="0" y="2465277"/>
                  </a:lnTo>
                  <a:lnTo>
                    <a:pt x="1015128" y="2465277"/>
                  </a:lnTo>
                  <a:lnTo>
                    <a:pt x="2030256" y="2465277"/>
                  </a:lnTo>
                  <a:lnTo>
                    <a:pt x="1996675" y="2429680"/>
                  </a:lnTo>
                  <a:cubicBezTo>
                    <a:pt x="1678243" y="2042975"/>
                    <a:pt x="1545486" y="1139877"/>
                    <a:pt x="1460384" y="658635"/>
                  </a:cubicBezTo>
                  <a:cubicBezTo>
                    <a:pt x="1380955" y="209476"/>
                    <a:pt x="1243712" y="40777"/>
                    <a:pt x="1072872" y="5620"/>
                  </a:cubicBezTo>
                  <a:close/>
                </a:path>
              </a:pathLst>
            </a:custGeom>
            <a:solidFill>
              <a:srgbClr val="FEC805">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grpSp>
          <p:nvGrpSpPr>
            <p:cNvPr id="66" name="组合 65">
              <a:extLst>
                <a:ext uri="{FF2B5EF4-FFF2-40B4-BE49-F238E27FC236}">
                  <a16:creationId xmlns:a16="http://schemas.microsoft.com/office/drawing/2014/main" id="{ED43A2CB-8379-4791-9BF5-30D16D7B373A}"/>
                </a:ext>
              </a:extLst>
            </p:cNvPr>
            <p:cNvGrpSpPr/>
            <p:nvPr/>
          </p:nvGrpSpPr>
          <p:grpSpPr>
            <a:xfrm>
              <a:off x="1416610" y="4733203"/>
              <a:ext cx="9405257" cy="276999"/>
              <a:chOff x="1415815" y="4536557"/>
              <a:chExt cx="9405257" cy="276999"/>
            </a:xfrm>
          </p:grpSpPr>
          <p:sp>
            <p:nvSpPr>
              <p:cNvPr id="67" name="PA-矩形 66">
                <a:extLst>
                  <a:ext uri="{FF2B5EF4-FFF2-40B4-BE49-F238E27FC236}">
                    <a16:creationId xmlns:a16="http://schemas.microsoft.com/office/drawing/2014/main" id="{CB61C715-5BEA-4779-B2E4-947D48D71695}"/>
                  </a:ext>
                </a:extLst>
              </p:cNvPr>
              <p:cNvSpPr/>
              <p:nvPr>
                <p:custDataLst>
                  <p:tags r:id="rId27"/>
                </p:custDataLst>
              </p:nvPr>
            </p:nvSpPr>
            <p:spPr>
              <a:xfrm>
                <a:off x="1415815" y="4536557"/>
                <a:ext cx="428323" cy="276999"/>
              </a:xfrm>
              <a:prstGeom prst="rect">
                <a:avLst/>
              </a:prstGeom>
            </p:spPr>
            <p:txBody>
              <a:bodyPr wrap="none">
                <a:spAutoFit/>
              </a:bodyPr>
              <a:lstStyle/>
              <a:p>
                <a:pPr algn="ctr"/>
                <a:r>
                  <a:rPr lang="en-US" altLang="zh-CN" sz="1200" dirty="0">
                    <a:solidFill>
                      <a:prstClr val="white">
                        <a:lumMod val="65000"/>
                      </a:prstClr>
                    </a:solidFill>
                    <a:latin typeface="+mn-ea"/>
                  </a:rPr>
                  <a:t>1</a:t>
                </a:r>
                <a:r>
                  <a:rPr lang="zh-CN" altLang="en-US" sz="1200" dirty="0">
                    <a:solidFill>
                      <a:prstClr val="white">
                        <a:lumMod val="65000"/>
                      </a:prstClr>
                    </a:solidFill>
                    <a:latin typeface="+mn-ea"/>
                  </a:rPr>
                  <a:t>月</a:t>
                </a:r>
              </a:p>
            </p:txBody>
          </p:sp>
          <p:sp>
            <p:nvSpPr>
              <p:cNvPr id="68" name="PA-矩形 67">
                <a:extLst>
                  <a:ext uri="{FF2B5EF4-FFF2-40B4-BE49-F238E27FC236}">
                    <a16:creationId xmlns:a16="http://schemas.microsoft.com/office/drawing/2014/main" id="{C264C8B3-A802-4F85-B351-0D525A08FF97}"/>
                  </a:ext>
                </a:extLst>
              </p:cNvPr>
              <p:cNvSpPr/>
              <p:nvPr>
                <p:custDataLst>
                  <p:tags r:id="rId28"/>
                </p:custDataLst>
              </p:nvPr>
            </p:nvSpPr>
            <p:spPr>
              <a:xfrm>
                <a:off x="2227819" y="4536557"/>
                <a:ext cx="428323" cy="276999"/>
              </a:xfrm>
              <a:prstGeom prst="rect">
                <a:avLst/>
              </a:prstGeom>
            </p:spPr>
            <p:txBody>
              <a:bodyPr wrap="none">
                <a:spAutoFit/>
              </a:bodyPr>
              <a:lstStyle/>
              <a:p>
                <a:pPr algn="ctr"/>
                <a:r>
                  <a:rPr lang="en-US" altLang="zh-CN" sz="1200" dirty="0">
                    <a:solidFill>
                      <a:prstClr val="white">
                        <a:lumMod val="65000"/>
                      </a:prstClr>
                    </a:solidFill>
                    <a:latin typeface="+mn-ea"/>
                  </a:rPr>
                  <a:t>2</a:t>
                </a:r>
                <a:r>
                  <a:rPr lang="zh-CN" altLang="en-US" sz="1200" dirty="0">
                    <a:solidFill>
                      <a:prstClr val="white">
                        <a:lumMod val="65000"/>
                      </a:prstClr>
                    </a:solidFill>
                    <a:latin typeface="+mn-ea"/>
                  </a:rPr>
                  <a:t>月</a:t>
                </a:r>
              </a:p>
            </p:txBody>
          </p:sp>
          <p:sp>
            <p:nvSpPr>
              <p:cNvPr id="69" name="PA-矩形 68">
                <a:extLst>
                  <a:ext uri="{FF2B5EF4-FFF2-40B4-BE49-F238E27FC236}">
                    <a16:creationId xmlns:a16="http://schemas.microsoft.com/office/drawing/2014/main" id="{03924CBF-42B1-41E2-A935-DB746C32D5B7}"/>
                  </a:ext>
                </a:extLst>
              </p:cNvPr>
              <p:cNvSpPr/>
              <p:nvPr>
                <p:custDataLst>
                  <p:tags r:id="rId29"/>
                </p:custDataLst>
              </p:nvPr>
            </p:nvSpPr>
            <p:spPr>
              <a:xfrm>
                <a:off x="3039823" y="4536557"/>
                <a:ext cx="428323" cy="276999"/>
              </a:xfrm>
              <a:prstGeom prst="rect">
                <a:avLst/>
              </a:prstGeom>
            </p:spPr>
            <p:txBody>
              <a:bodyPr wrap="none">
                <a:spAutoFit/>
              </a:bodyPr>
              <a:lstStyle/>
              <a:p>
                <a:pPr algn="ctr"/>
                <a:r>
                  <a:rPr lang="en-US" altLang="zh-CN" sz="1200" dirty="0">
                    <a:solidFill>
                      <a:prstClr val="white">
                        <a:lumMod val="65000"/>
                      </a:prstClr>
                    </a:solidFill>
                    <a:latin typeface="+mn-ea"/>
                  </a:rPr>
                  <a:t>3</a:t>
                </a:r>
                <a:r>
                  <a:rPr lang="zh-CN" altLang="en-US" sz="1200" dirty="0">
                    <a:solidFill>
                      <a:prstClr val="white">
                        <a:lumMod val="65000"/>
                      </a:prstClr>
                    </a:solidFill>
                    <a:latin typeface="+mn-ea"/>
                  </a:rPr>
                  <a:t>月</a:t>
                </a:r>
              </a:p>
            </p:txBody>
          </p:sp>
          <p:sp>
            <p:nvSpPr>
              <p:cNvPr id="70" name="PA-矩形 69">
                <a:extLst>
                  <a:ext uri="{FF2B5EF4-FFF2-40B4-BE49-F238E27FC236}">
                    <a16:creationId xmlns:a16="http://schemas.microsoft.com/office/drawing/2014/main" id="{6DFA6B92-4B57-4781-B8AE-E4C7AE661F8A}"/>
                  </a:ext>
                </a:extLst>
              </p:cNvPr>
              <p:cNvSpPr/>
              <p:nvPr>
                <p:custDataLst>
                  <p:tags r:id="rId30"/>
                </p:custDataLst>
              </p:nvPr>
            </p:nvSpPr>
            <p:spPr>
              <a:xfrm>
                <a:off x="3851827" y="4536557"/>
                <a:ext cx="428323" cy="276999"/>
              </a:xfrm>
              <a:prstGeom prst="rect">
                <a:avLst/>
              </a:prstGeom>
            </p:spPr>
            <p:txBody>
              <a:bodyPr wrap="none">
                <a:spAutoFit/>
              </a:bodyPr>
              <a:lstStyle/>
              <a:p>
                <a:pPr algn="ctr"/>
                <a:r>
                  <a:rPr lang="en-US" altLang="zh-CN" sz="1200" dirty="0">
                    <a:solidFill>
                      <a:prstClr val="white">
                        <a:lumMod val="65000"/>
                      </a:prstClr>
                    </a:solidFill>
                    <a:latin typeface="+mn-ea"/>
                  </a:rPr>
                  <a:t>4</a:t>
                </a:r>
                <a:r>
                  <a:rPr lang="zh-CN" altLang="en-US" sz="1200" dirty="0">
                    <a:solidFill>
                      <a:prstClr val="white">
                        <a:lumMod val="65000"/>
                      </a:prstClr>
                    </a:solidFill>
                    <a:latin typeface="+mn-ea"/>
                  </a:rPr>
                  <a:t>月</a:t>
                </a:r>
              </a:p>
            </p:txBody>
          </p:sp>
          <p:sp>
            <p:nvSpPr>
              <p:cNvPr id="71" name="PA-矩形 70">
                <a:extLst>
                  <a:ext uri="{FF2B5EF4-FFF2-40B4-BE49-F238E27FC236}">
                    <a16:creationId xmlns:a16="http://schemas.microsoft.com/office/drawing/2014/main" id="{39B6C5B8-DB32-4967-9862-485C736F608A}"/>
                  </a:ext>
                </a:extLst>
              </p:cNvPr>
              <p:cNvSpPr/>
              <p:nvPr>
                <p:custDataLst>
                  <p:tags r:id="rId31"/>
                </p:custDataLst>
              </p:nvPr>
            </p:nvSpPr>
            <p:spPr>
              <a:xfrm>
                <a:off x="4663831" y="4536557"/>
                <a:ext cx="428323" cy="276999"/>
              </a:xfrm>
              <a:prstGeom prst="rect">
                <a:avLst/>
              </a:prstGeom>
            </p:spPr>
            <p:txBody>
              <a:bodyPr wrap="none">
                <a:spAutoFit/>
              </a:bodyPr>
              <a:lstStyle/>
              <a:p>
                <a:pPr algn="ctr"/>
                <a:r>
                  <a:rPr lang="en-US" altLang="zh-CN" sz="1200" dirty="0">
                    <a:solidFill>
                      <a:prstClr val="white">
                        <a:lumMod val="65000"/>
                      </a:prstClr>
                    </a:solidFill>
                    <a:latin typeface="+mn-ea"/>
                  </a:rPr>
                  <a:t>5</a:t>
                </a:r>
                <a:r>
                  <a:rPr lang="zh-CN" altLang="en-US" sz="1200" dirty="0">
                    <a:solidFill>
                      <a:prstClr val="white">
                        <a:lumMod val="65000"/>
                      </a:prstClr>
                    </a:solidFill>
                    <a:latin typeface="+mn-ea"/>
                  </a:rPr>
                  <a:t>月</a:t>
                </a:r>
              </a:p>
            </p:txBody>
          </p:sp>
          <p:sp>
            <p:nvSpPr>
              <p:cNvPr id="72" name="PA-矩形 71">
                <a:extLst>
                  <a:ext uri="{FF2B5EF4-FFF2-40B4-BE49-F238E27FC236}">
                    <a16:creationId xmlns:a16="http://schemas.microsoft.com/office/drawing/2014/main" id="{33726AAC-B262-4416-A584-FE2C5267C3FF}"/>
                  </a:ext>
                </a:extLst>
              </p:cNvPr>
              <p:cNvSpPr/>
              <p:nvPr>
                <p:custDataLst>
                  <p:tags r:id="rId32"/>
                </p:custDataLst>
              </p:nvPr>
            </p:nvSpPr>
            <p:spPr>
              <a:xfrm>
                <a:off x="5475835" y="4536557"/>
                <a:ext cx="428323" cy="276999"/>
              </a:xfrm>
              <a:prstGeom prst="rect">
                <a:avLst/>
              </a:prstGeom>
            </p:spPr>
            <p:txBody>
              <a:bodyPr wrap="none">
                <a:spAutoFit/>
              </a:bodyPr>
              <a:lstStyle/>
              <a:p>
                <a:pPr algn="ctr"/>
                <a:r>
                  <a:rPr lang="en-US" altLang="zh-CN" sz="1200" dirty="0">
                    <a:solidFill>
                      <a:prstClr val="white">
                        <a:lumMod val="65000"/>
                      </a:prstClr>
                    </a:solidFill>
                    <a:latin typeface="+mn-ea"/>
                  </a:rPr>
                  <a:t>6</a:t>
                </a:r>
                <a:r>
                  <a:rPr lang="zh-CN" altLang="en-US" sz="1200" dirty="0">
                    <a:solidFill>
                      <a:prstClr val="white">
                        <a:lumMod val="65000"/>
                      </a:prstClr>
                    </a:solidFill>
                    <a:latin typeface="+mn-ea"/>
                  </a:rPr>
                  <a:t>月</a:t>
                </a:r>
              </a:p>
            </p:txBody>
          </p:sp>
          <p:sp>
            <p:nvSpPr>
              <p:cNvPr id="73" name="PA-矩形 72">
                <a:extLst>
                  <a:ext uri="{FF2B5EF4-FFF2-40B4-BE49-F238E27FC236}">
                    <a16:creationId xmlns:a16="http://schemas.microsoft.com/office/drawing/2014/main" id="{6AAD7F9B-44BA-41CA-8122-BB8DAB406629}"/>
                  </a:ext>
                </a:extLst>
              </p:cNvPr>
              <p:cNvSpPr/>
              <p:nvPr>
                <p:custDataLst>
                  <p:tags r:id="rId33"/>
                </p:custDataLst>
              </p:nvPr>
            </p:nvSpPr>
            <p:spPr>
              <a:xfrm>
                <a:off x="6287839" y="4536557"/>
                <a:ext cx="428323" cy="276999"/>
              </a:xfrm>
              <a:prstGeom prst="rect">
                <a:avLst/>
              </a:prstGeom>
            </p:spPr>
            <p:txBody>
              <a:bodyPr wrap="none">
                <a:spAutoFit/>
              </a:bodyPr>
              <a:lstStyle/>
              <a:p>
                <a:pPr algn="ctr"/>
                <a:r>
                  <a:rPr lang="en-US" altLang="zh-CN" sz="1200" dirty="0">
                    <a:solidFill>
                      <a:prstClr val="white">
                        <a:lumMod val="65000"/>
                      </a:prstClr>
                    </a:solidFill>
                    <a:latin typeface="+mn-ea"/>
                  </a:rPr>
                  <a:t>7</a:t>
                </a:r>
                <a:r>
                  <a:rPr lang="zh-CN" altLang="en-US" sz="1200" dirty="0">
                    <a:solidFill>
                      <a:prstClr val="white">
                        <a:lumMod val="65000"/>
                      </a:prstClr>
                    </a:solidFill>
                    <a:latin typeface="+mn-ea"/>
                  </a:rPr>
                  <a:t>月</a:t>
                </a:r>
              </a:p>
            </p:txBody>
          </p:sp>
          <p:sp>
            <p:nvSpPr>
              <p:cNvPr id="74" name="PA-矩形 73">
                <a:extLst>
                  <a:ext uri="{FF2B5EF4-FFF2-40B4-BE49-F238E27FC236}">
                    <a16:creationId xmlns:a16="http://schemas.microsoft.com/office/drawing/2014/main" id="{0D0616CC-D444-4D47-A215-49C27A043EF5}"/>
                  </a:ext>
                </a:extLst>
              </p:cNvPr>
              <p:cNvSpPr/>
              <p:nvPr>
                <p:custDataLst>
                  <p:tags r:id="rId34"/>
                </p:custDataLst>
              </p:nvPr>
            </p:nvSpPr>
            <p:spPr>
              <a:xfrm>
                <a:off x="7099843" y="4536557"/>
                <a:ext cx="428323" cy="276999"/>
              </a:xfrm>
              <a:prstGeom prst="rect">
                <a:avLst/>
              </a:prstGeom>
            </p:spPr>
            <p:txBody>
              <a:bodyPr wrap="none">
                <a:spAutoFit/>
              </a:bodyPr>
              <a:lstStyle/>
              <a:p>
                <a:pPr algn="ctr"/>
                <a:r>
                  <a:rPr lang="en-US" altLang="zh-CN" sz="1200" dirty="0">
                    <a:solidFill>
                      <a:prstClr val="white">
                        <a:lumMod val="65000"/>
                      </a:prstClr>
                    </a:solidFill>
                    <a:latin typeface="+mn-ea"/>
                  </a:rPr>
                  <a:t>8</a:t>
                </a:r>
                <a:r>
                  <a:rPr lang="zh-CN" altLang="en-US" sz="1200" dirty="0">
                    <a:solidFill>
                      <a:prstClr val="white">
                        <a:lumMod val="65000"/>
                      </a:prstClr>
                    </a:solidFill>
                    <a:latin typeface="+mn-ea"/>
                  </a:rPr>
                  <a:t>月</a:t>
                </a:r>
              </a:p>
            </p:txBody>
          </p:sp>
          <p:sp>
            <p:nvSpPr>
              <p:cNvPr id="75" name="PA-矩形 74">
                <a:extLst>
                  <a:ext uri="{FF2B5EF4-FFF2-40B4-BE49-F238E27FC236}">
                    <a16:creationId xmlns:a16="http://schemas.microsoft.com/office/drawing/2014/main" id="{0748371D-A7EB-4479-A1D1-D81A2DB7216E}"/>
                  </a:ext>
                </a:extLst>
              </p:cNvPr>
              <p:cNvSpPr/>
              <p:nvPr>
                <p:custDataLst>
                  <p:tags r:id="rId35"/>
                </p:custDataLst>
              </p:nvPr>
            </p:nvSpPr>
            <p:spPr>
              <a:xfrm>
                <a:off x="7911847" y="4536557"/>
                <a:ext cx="428323" cy="276999"/>
              </a:xfrm>
              <a:prstGeom prst="rect">
                <a:avLst/>
              </a:prstGeom>
            </p:spPr>
            <p:txBody>
              <a:bodyPr wrap="none">
                <a:spAutoFit/>
              </a:bodyPr>
              <a:lstStyle/>
              <a:p>
                <a:pPr algn="ctr"/>
                <a:r>
                  <a:rPr lang="en-US" altLang="zh-CN" sz="1200" dirty="0">
                    <a:solidFill>
                      <a:prstClr val="white">
                        <a:lumMod val="65000"/>
                      </a:prstClr>
                    </a:solidFill>
                    <a:latin typeface="+mn-ea"/>
                  </a:rPr>
                  <a:t>9</a:t>
                </a:r>
                <a:r>
                  <a:rPr lang="zh-CN" altLang="en-US" sz="1200" dirty="0">
                    <a:solidFill>
                      <a:prstClr val="white">
                        <a:lumMod val="65000"/>
                      </a:prstClr>
                    </a:solidFill>
                    <a:latin typeface="+mn-ea"/>
                  </a:rPr>
                  <a:t>月</a:t>
                </a:r>
              </a:p>
            </p:txBody>
          </p:sp>
          <p:sp>
            <p:nvSpPr>
              <p:cNvPr id="76" name="PA-矩形 75">
                <a:extLst>
                  <a:ext uri="{FF2B5EF4-FFF2-40B4-BE49-F238E27FC236}">
                    <a16:creationId xmlns:a16="http://schemas.microsoft.com/office/drawing/2014/main" id="{DB503C9D-49FE-4356-8A33-62120A065D72}"/>
                  </a:ext>
                </a:extLst>
              </p:cNvPr>
              <p:cNvSpPr/>
              <p:nvPr>
                <p:custDataLst>
                  <p:tags r:id="rId36"/>
                </p:custDataLst>
              </p:nvPr>
            </p:nvSpPr>
            <p:spPr>
              <a:xfrm>
                <a:off x="8678967" y="4536557"/>
                <a:ext cx="518092" cy="276999"/>
              </a:xfrm>
              <a:prstGeom prst="rect">
                <a:avLst/>
              </a:prstGeom>
            </p:spPr>
            <p:txBody>
              <a:bodyPr wrap="none">
                <a:spAutoFit/>
              </a:bodyPr>
              <a:lstStyle/>
              <a:p>
                <a:pPr algn="ctr"/>
                <a:r>
                  <a:rPr lang="en-US" altLang="zh-CN" sz="1200" dirty="0">
                    <a:solidFill>
                      <a:prstClr val="white">
                        <a:lumMod val="65000"/>
                      </a:prstClr>
                    </a:solidFill>
                    <a:latin typeface="+mn-ea"/>
                  </a:rPr>
                  <a:t>10</a:t>
                </a:r>
                <a:r>
                  <a:rPr lang="zh-CN" altLang="en-US" sz="1200" dirty="0">
                    <a:solidFill>
                      <a:prstClr val="white">
                        <a:lumMod val="65000"/>
                      </a:prstClr>
                    </a:solidFill>
                    <a:latin typeface="+mn-ea"/>
                  </a:rPr>
                  <a:t>月</a:t>
                </a:r>
              </a:p>
            </p:txBody>
          </p:sp>
          <p:sp>
            <p:nvSpPr>
              <p:cNvPr id="77" name="PA-矩形 76">
                <a:extLst>
                  <a:ext uri="{FF2B5EF4-FFF2-40B4-BE49-F238E27FC236}">
                    <a16:creationId xmlns:a16="http://schemas.microsoft.com/office/drawing/2014/main" id="{ADFDB10F-5C69-4429-B29E-FE45FF2BEEA0}"/>
                  </a:ext>
                </a:extLst>
              </p:cNvPr>
              <p:cNvSpPr/>
              <p:nvPr>
                <p:custDataLst>
                  <p:tags r:id="rId37"/>
                </p:custDataLst>
              </p:nvPr>
            </p:nvSpPr>
            <p:spPr>
              <a:xfrm>
                <a:off x="9490971" y="4536557"/>
                <a:ext cx="518092" cy="276999"/>
              </a:xfrm>
              <a:prstGeom prst="rect">
                <a:avLst/>
              </a:prstGeom>
            </p:spPr>
            <p:txBody>
              <a:bodyPr wrap="none">
                <a:spAutoFit/>
              </a:bodyPr>
              <a:lstStyle/>
              <a:p>
                <a:pPr algn="ctr"/>
                <a:r>
                  <a:rPr lang="en-US" altLang="zh-CN" sz="1200" dirty="0">
                    <a:solidFill>
                      <a:prstClr val="white">
                        <a:lumMod val="65000"/>
                      </a:prstClr>
                    </a:solidFill>
                    <a:latin typeface="+mn-ea"/>
                  </a:rPr>
                  <a:t>11</a:t>
                </a:r>
                <a:r>
                  <a:rPr lang="zh-CN" altLang="en-US" sz="1200" dirty="0">
                    <a:solidFill>
                      <a:prstClr val="white">
                        <a:lumMod val="65000"/>
                      </a:prstClr>
                    </a:solidFill>
                    <a:latin typeface="+mn-ea"/>
                  </a:rPr>
                  <a:t>月</a:t>
                </a:r>
              </a:p>
            </p:txBody>
          </p:sp>
          <p:sp>
            <p:nvSpPr>
              <p:cNvPr id="78" name="PA-矩形 77">
                <a:extLst>
                  <a:ext uri="{FF2B5EF4-FFF2-40B4-BE49-F238E27FC236}">
                    <a16:creationId xmlns:a16="http://schemas.microsoft.com/office/drawing/2014/main" id="{089213FD-9DB1-47F8-8972-7ED0F8FEC2F3}"/>
                  </a:ext>
                </a:extLst>
              </p:cNvPr>
              <p:cNvSpPr/>
              <p:nvPr>
                <p:custDataLst>
                  <p:tags r:id="rId38"/>
                </p:custDataLst>
              </p:nvPr>
            </p:nvSpPr>
            <p:spPr>
              <a:xfrm>
                <a:off x="10302980" y="4536557"/>
                <a:ext cx="518092" cy="276999"/>
              </a:xfrm>
              <a:prstGeom prst="rect">
                <a:avLst/>
              </a:prstGeom>
            </p:spPr>
            <p:txBody>
              <a:bodyPr wrap="none">
                <a:spAutoFit/>
              </a:bodyPr>
              <a:lstStyle/>
              <a:p>
                <a:pPr algn="ctr"/>
                <a:r>
                  <a:rPr lang="en-US" altLang="zh-CN" sz="1200" dirty="0">
                    <a:solidFill>
                      <a:prstClr val="white">
                        <a:lumMod val="65000"/>
                      </a:prstClr>
                    </a:solidFill>
                    <a:latin typeface="+mn-ea"/>
                  </a:rPr>
                  <a:t>12</a:t>
                </a:r>
                <a:r>
                  <a:rPr lang="zh-CN" altLang="en-US" sz="1200" dirty="0">
                    <a:solidFill>
                      <a:prstClr val="white">
                        <a:lumMod val="65000"/>
                      </a:prstClr>
                    </a:solidFill>
                    <a:latin typeface="+mn-ea"/>
                  </a:rPr>
                  <a:t>月</a:t>
                </a:r>
              </a:p>
            </p:txBody>
          </p:sp>
        </p:grpSp>
        <p:grpSp>
          <p:nvGrpSpPr>
            <p:cNvPr id="79" name="组合 78">
              <a:extLst>
                <a:ext uri="{FF2B5EF4-FFF2-40B4-BE49-F238E27FC236}">
                  <a16:creationId xmlns:a16="http://schemas.microsoft.com/office/drawing/2014/main" id="{2CD01689-FC43-4C5E-A6F0-5F7A25E704D0}"/>
                </a:ext>
              </a:extLst>
            </p:cNvPr>
            <p:cNvGrpSpPr/>
            <p:nvPr/>
          </p:nvGrpSpPr>
          <p:grpSpPr>
            <a:xfrm>
              <a:off x="1337261" y="1617860"/>
              <a:ext cx="9519069" cy="1835307"/>
              <a:chOff x="1336467" y="1421214"/>
              <a:chExt cx="9519069" cy="1835307"/>
            </a:xfrm>
          </p:grpSpPr>
          <p:sp>
            <p:nvSpPr>
              <p:cNvPr id="80" name="PA-矩形 79">
                <a:extLst>
                  <a:ext uri="{FF2B5EF4-FFF2-40B4-BE49-F238E27FC236}">
                    <a16:creationId xmlns:a16="http://schemas.microsoft.com/office/drawing/2014/main" id="{10AC4DC6-1935-4B04-B360-40908715C9B1}"/>
                  </a:ext>
                </a:extLst>
              </p:cNvPr>
              <p:cNvSpPr/>
              <p:nvPr>
                <p:custDataLst>
                  <p:tags r:id="rId15"/>
                </p:custDataLst>
              </p:nvPr>
            </p:nvSpPr>
            <p:spPr>
              <a:xfrm>
                <a:off x="1336467" y="2206662"/>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75%</a:t>
                </a:r>
                <a:endParaRPr lang="zh-CN" altLang="en-US" sz="1600" dirty="0">
                  <a:solidFill>
                    <a:schemeClr val="tx1">
                      <a:lumMod val="75000"/>
                      <a:lumOff val="25000"/>
                    </a:schemeClr>
                  </a:solidFill>
                  <a:latin typeface="+mn-ea"/>
                </a:endParaRPr>
              </a:p>
            </p:txBody>
          </p:sp>
          <p:sp>
            <p:nvSpPr>
              <p:cNvPr id="81" name="PA-矩形 80">
                <a:extLst>
                  <a:ext uri="{FF2B5EF4-FFF2-40B4-BE49-F238E27FC236}">
                    <a16:creationId xmlns:a16="http://schemas.microsoft.com/office/drawing/2014/main" id="{CF117E8E-A004-4EB0-A349-31BED073618F}"/>
                  </a:ext>
                </a:extLst>
              </p:cNvPr>
              <p:cNvSpPr/>
              <p:nvPr>
                <p:custDataLst>
                  <p:tags r:id="rId16"/>
                </p:custDataLst>
              </p:nvPr>
            </p:nvSpPr>
            <p:spPr>
              <a:xfrm>
                <a:off x="2148472" y="1651205"/>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98%</a:t>
                </a:r>
                <a:endParaRPr lang="zh-CN" altLang="en-US" sz="1600" dirty="0">
                  <a:solidFill>
                    <a:schemeClr val="tx1">
                      <a:lumMod val="75000"/>
                      <a:lumOff val="25000"/>
                    </a:schemeClr>
                  </a:solidFill>
                  <a:latin typeface="+mn-ea"/>
                </a:endParaRPr>
              </a:p>
            </p:txBody>
          </p:sp>
          <p:sp>
            <p:nvSpPr>
              <p:cNvPr id="82" name="PA-矩形 81">
                <a:extLst>
                  <a:ext uri="{FF2B5EF4-FFF2-40B4-BE49-F238E27FC236}">
                    <a16:creationId xmlns:a16="http://schemas.microsoft.com/office/drawing/2014/main" id="{1F03550E-87AA-4CB1-A74D-E473C6163467}"/>
                  </a:ext>
                </a:extLst>
              </p:cNvPr>
              <p:cNvSpPr/>
              <p:nvPr>
                <p:custDataLst>
                  <p:tags r:id="rId17"/>
                </p:custDataLst>
              </p:nvPr>
            </p:nvSpPr>
            <p:spPr>
              <a:xfrm>
                <a:off x="2960476" y="2612280"/>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59%</a:t>
                </a:r>
                <a:endParaRPr lang="zh-CN" altLang="en-US" sz="1600" dirty="0">
                  <a:solidFill>
                    <a:schemeClr val="tx1">
                      <a:lumMod val="75000"/>
                      <a:lumOff val="25000"/>
                    </a:schemeClr>
                  </a:solidFill>
                  <a:latin typeface="+mn-ea"/>
                </a:endParaRPr>
              </a:p>
            </p:txBody>
          </p:sp>
          <p:sp>
            <p:nvSpPr>
              <p:cNvPr id="83" name="PA-矩形 82">
                <a:extLst>
                  <a:ext uri="{FF2B5EF4-FFF2-40B4-BE49-F238E27FC236}">
                    <a16:creationId xmlns:a16="http://schemas.microsoft.com/office/drawing/2014/main" id="{D834B2DE-4840-4464-8DF2-F2EF6E702071}"/>
                  </a:ext>
                </a:extLst>
              </p:cNvPr>
              <p:cNvSpPr/>
              <p:nvPr>
                <p:custDataLst>
                  <p:tags r:id="rId18"/>
                </p:custDataLst>
              </p:nvPr>
            </p:nvSpPr>
            <p:spPr>
              <a:xfrm>
                <a:off x="3772480" y="1917316"/>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85%</a:t>
                </a:r>
                <a:endParaRPr lang="zh-CN" altLang="en-US" sz="1600" dirty="0">
                  <a:solidFill>
                    <a:schemeClr val="tx1">
                      <a:lumMod val="75000"/>
                      <a:lumOff val="25000"/>
                    </a:schemeClr>
                  </a:solidFill>
                  <a:latin typeface="+mn-ea"/>
                </a:endParaRPr>
              </a:p>
            </p:txBody>
          </p:sp>
          <p:sp>
            <p:nvSpPr>
              <p:cNvPr id="84" name="PA-矩形 83">
                <a:extLst>
                  <a:ext uri="{FF2B5EF4-FFF2-40B4-BE49-F238E27FC236}">
                    <a16:creationId xmlns:a16="http://schemas.microsoft.com/office/drawing/2014/main" id="{5588B2EB-15BE-4E47-B36D-4AA9B4577283}"/>
                  </a:ext>
                </a:extLst>
              </p:cNvPr>
              <p:cNvSpPr/>
              <p:nvPr>
                <p:custDataLst>
                  <p:tags r:id="rId19"/>
                </p:custDataLst>
              </p:nvPr>
            </p:nvSpPr>
            <p:spPr>
              <a:xfrm>
                <a:off x="4584484" y="2917967"/>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50%</a:t>
                </a:r>
                <a:endParaRPr lang="zh-CN" altLang="en-US" sz="1600" dirty="0">
                  <a:solidFill>
                    <a:schemeClr val="tx1">
                      <a:lumMod val="75000"/>
                      <a:lumOff val="25000"/>
                    </a:schemeClr>
                  </a:solidFill>
                  <a:latin typeface="+mn-ea"/>
                </a:endParaRPr>
              </a:p>
            </p:txBody>
          </p:sp>
          <p:sp>
            <p:nvSpPr>
              <p:cNvPr id="85" name="PA-矩形 84">
                <a:extLst>
                  <a:ext uri="{FF2B5EF4-FFF2-40B4-BE49-F238E27FC236}">
                    <a16:creationId xmlns:a16="http://schemas.microsoft.com/office/drawing/2014/main" id="{E3828585-C7EF-4E03-849B-8E76A31F4384}"/>
                  </a:ext>
                </a:extLst>
              </p:cNvPr>
              <p:cNvSpPr/>
              <p:nvPr>
                <p:custDataLst>
                  <p:tags r:id="rId20"/>
                </p:custDataLst>
              </p:nvPr>
            </p:nvSpPr>
            <p:spPr>
              <a:xfrm>
                <a:off x="5396487" y="2372786"/>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62%</a:t>
                </a:r>
                <a:endParaRPr lang="zh-CN" altLang="en-US" sz="1600" dirty="0">
                  <a:solidFill>
                    <a:schemeClr val="tx1">
                      <a:lumMod val="75000"/>
                      <a:lumOff val="25000"/>
                    </a:schemeClr>
                  </a:solidFill>
                  <a:latin typeface="+mn-ea"/>
                </a:endParaRPr>
              </a:p>
            </p:txBody>
          </p:sp>
          <p:sp>
            <p:nvSpPr>
              <p:cNvPr id="86" name="PA-矩形 85">
                <a:extLst>
                  <a:ext uri="{FF2B5EF4-FFF2-40B4-BE49-F238E27FC236}">
                    <a16:creationId xmlns:a16="http://schemas.microsoft.com/office/drawing/2014/main" id="{1E5BECCD-7323-44C0-83AB-63DE614A069B}"/>
                  </a:ext>
                </a:extLst>
              </p:cNvPr>
              <p:cNvSpPr/>
              <p:nvPr>
                <p:custDataLst>
                  <p:tags r:id="rId21"/>
                </p:custDataLst>
              </p:nvPr>
            </p:nvSpPr>
            <p:spPr>
              <a:xfrm>
                <a:off x="6208492" y="1917316"/>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86%</a:t>
                </a:r>
                <a:endParaRPr lang="zh-CN" altLang="en-US" sz="1600" dirty="0">
                  <a:solidFill>
                    <a:schemeClr val="tx1">
                      <a:lumMod val="75000"/>
                      <a:lumOff val="25000"/>
                    </a:schemeClr>
                  </a:solidFill>
                  <a:latin typeface="+mn-ea"/>
                </a:endParaRPr>
              </a:p>
            </p:txBody>
          </p:sp>
          <p:sp>
            <p:nvSpPr>
              <p:cNvPr id="87" name="PA-矩形 86">
                <a:extLst>
                  <a:ext uri="{FF2B5EF4-FFF2-40B4-BE49-F238E27FC236}">
                    <a16:creationId xmlns:a16="http://schemas.microsoft.com/office/drawing/2014/main" id="{C145ACEC-BFBB-439D-8FBC-EFBB7F1C9C63}"/>
                  </a:ext>
                </a:extLst>
              </p:cNvPr>
              <p:cNvSpPr/>
              <p:nvPr>
                <p:custDataLst>
                  <p:tags r:id="rId22"/>
                </p:custDataLst>
              </p:nvPr>
            </p:nvSpPr>
            <p:spPr>
              <a:xfrm>
                <a:off x="7020496" y="1421214"/>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99%</a:t>
                </a:r>
                <a:endParaRPr lang="zh-CN" altLang="en-US" sz="1600" dirty="0">
                  <a:solidFill>
                    <a:schemeClr val="tx1">
                      <a:lumMod val="75000"/>
                      <a:lumOff val="25000"/>
                    </a:schemeClr>
                  </a:solidFill>
                  <a:latin typeface="+mn-ea"/>
                </a:endParaRPr>
              </a:p>
            </p:txBody>
          </p:sp>
          <p:sp>
            <p:nvSpPr>
              <p:cNvPr id="88" name="PA-矩形 87">
                <a:extLst>
                  <a:ext uri="{FF2B5EF4-FFF2-40B4-BE49-F238E27FC236}">
                    <a16:creationId xmlns:a16="http://schemas.microsoft.com/office/drawing/2014/main" id="{5887F150-95EA-4DE3-AA98-8D7DC814CFBD}"/>
                  </a:ext>
                </a:extLst>
              </p:cNvPr>
              <p:cNvSpPr/>
              <p:nvPr>
                <p:custDataLst>
                  <p:tags r:id="rId23"/>
                </p:custDataLst>
              </p:nvPr>
            </p:nvSpPr>
            <p:spPr>
              <a:xfrm>
                <a:off x="7832500" y="1989886"/>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83%</a:t>
                </a:r>
                <a:endParaRPr lang="zh-CN" altLang="en-US" sz="1600" dirty="0">
                  <a:solidFill>
                    <a:schemeClr val="tx1">
                      <a:lumMod val="75000"/>
                      <a:lumOff val="25000"/>
                    </a:schemeClr>
                  </a:solidFill>
                  <a:latin typeface="+mn-ea"/>
                </a:endParaRPr>
              </a:p>
            </p:txBody>
          </p:sp>
          <p:sp>
            <p:nvSpPr>
              <p:cNvPr id="89" name="PA-矩形 88">
                <a:extLst>
                  <a:ext uri="{FF2B5EF4-FFF2-40B4-BE49-F238E27FC236}">
                    <a16:creationId xmlns:a16="http://schemas.microsoft.com/office/drawing/2014/main" id="{AF6D69DD-8D4E-4E8A-88A0-3D92786F5C41}"/>
                  </a:ext>
                </a:extLst>
              </p:cNvPr>
              <p:cNvSpPr/>
              <p:nvPr>
                <p:custDataLst>
                  <p:tags r:id="rId24"/>
                </p:custDataLst>
              </p:nvPr>
            </p:nvSpPr>
            <p:spPr>
              <a:xfrm>
                <a:off x="8644504" y="2420914"/>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60%</a:t>
                </a:r>
                <a:endParaRPr lang="zh-CN" altLang="en-US" sz="1600" dirty="0">
                  <a:solidFill>
                    <a:schemeClr val="tx1">
                      <a:lumMod val="75000"/>
                      <a:lumOff val="25000"/>
                    </a:schemeClr>
                  </a:solidFill>
                  <a:latin typeface="+mn-ea"/>
                </a:endParaRPr>
              </a:p>
            </p:txBody>
          </p:sp>
          <p:sp>
            <p:nvSpPr>
              <p:cNvPr id="90" name="PA-矩形 89">
                <a:extLst>
                  <a:ext uri="{FF2B5EF4-FFF2-40B4-BE49-F238E27FC236}">
                    <a16:creationId xmlns:a16="http://schemas.microsoft.com/office/drawing/2014/main" id="{AA3BA217-B117-4538-B9C3-AA5F203AA3D5}"/>
                  </a:ext>
                </a:extLst>
              </p:cNvPr>
              <p:cNvSpPr/>
              <p:nvPr>
                <p:custDataLst>
                  <p:tags r:id="rId25"/>
                </p:custDataLst>
              </p:nvPr>
            </p:nvSpPr>
            <p:spPr>
              <a:xfrm>
                <a:off x="9456508" y="1917316"/>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85%</a:t>
                </a:r>
                <a:endParaRPr lang="zh-CN" altLang="en-US" sz="1600" dirty="0">
                  <a:solidFill>
                    <a:schemeClr val="tx1">
                      <a:lumMod val="75000"/>
                      <a:lumOff val="25000"/>
                    </a:schemeClr>
                  </a:solidFill>
                  <a:latin typeface="+mn-ea"/>
                </a:endParaRPr>
              </a:p>
            </p:txBody>
          </p:sp>
          <p:sp>
            <p:nvSpPr>
              <p:cNvPr id="91" name="PA-矩形 90">
                <a:extLst>
                  <a:ext uri="{FF2B5EF4-FFF2-40B4-BE49-F238E27FC236}">
                    <a16:creationId xmlns:a16="http://schemas.microsoft.com/office/drawing/2014/main" id="{FE3C5591-CCDE-48AD-B884-72F7F57BC9E9}"/>
                  </a:ext>
                </a:extLst>
              </p:cNvPr>
              <p:cNvSpPr/>
              <p:nvPr>
                <p:custDataLst>
                  <p:tags r:id="rId26"/>
                </p:custDataLst>
              </p:nvPr>
            </p:nvSpPr>
            <p:spPr>
              <a:xfrm>
                <a:off x="10268516" y="1651205"/>
                <a:ext cx="587020" cy="338554"/>
              </a:xfrm>
              <a:prstGeom prst="rect">
                <a:avLst/>
              </a:prstGeom>
            </p:spPr>
            <p:txBody>
              <a:bodyPr wrap="none">
                <a:spAutoFit/>
              </a:bodyPr>
              <a:lstStyle/>
              <a:p>
                <a:pPr algn="ctr"/>
                <a:r>
                  <a:rPr lang="en-US" altLang="zh-CN" sz="1600" dirty="0">
                    <a:solidFill>
                      <a:schemeClr val="tx1">
                        <a:lumMod val="75000"/>
                        <a:lumOff val="25000"/>
                      </a:schemeClr>
                    </a:solidFill>
                    <a:latin typeface="+mn-ea"/>
                  </a:rPr>
                  <a:t>97%</a:t>
                </a:r>
                <a:endParaRPr lang="zh-CN" altLang="en-US" sz="1600" dirty="0">
                  <a:solidFill>
                    <a:schemeClr val="tx1">
                      <a:lumMod val="75000"/>
                      <a:lumOff val="25000"/>
                    </a:schemeClr>
                  </a:solidFill>
                  <a:latin typeface="+mn-ea"/>
                </a:endParaRPr>
              </a:p>
            </p:txBody>
          </p:sp>
        </p:grpSp>
      </p:grpSp>
      <p:sp>
        <p:nvSpPr>
          <p:cNvPr id="101" name="PA-jiandan135">
            <a:extLst>
              <a:ext uri="{FF2B5EF4-FFF2-40B4-BE49-F238E27FC236}">
                <a16:creationId xmlns:a16="http://schemas.microsoft.com/office/drawing/2014/main" id="{2CD68F2C-095D-47AA-887B-31A67BA28334}"/>
              </a:ext>
            </a:extLst>
          </p:cNvPr>
          <p:cNvSpPr/>
          <p:nvPr>
            <p:custDataLst>
              <p:tags r:id="rId2"/>
            </p:custDataLst>
          </p:nvPr>
        </p:nvSpPr>
        <p:spPr>
          <a:xfrm flipH="1">
            <a:off x="865644" y="5274202"/>
            <a:ext cx="10460712" cy="529569"/>
          </a:xfrm>
          <a:prstGeom prst="rect">
            <a:avLst/>
          </a:prstGeom>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schemeClr val="tx1">
                    <a:lumMod val="75000"/>
                    <a:lumOff val="25000"/>
                  </a:scheme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Tree>
    <p:extLst>
      <p:ext uri="{BB962C8B-B14F-4D97-AF65-F5344CB8AC3E}">
        <p14:creationId xmlns:p14="http://schemas.microsoft.com/office/powerpoint/2010/main" val="1239928901"/>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01"/>
                                        </p:tgtEl>
                                        <p:attrNameLst>
                                          <p:attrName>style.visibility</p:attrName>
                                        </p:attrNameLst>
                                      </p:cBhvr>
                                      <p:to>
                                        <p:strVal val="visible"/>
                                      </p:to>
                                    </p:set>
                                    <p:anim calcmode="lin" valueType="num">
                                      <p:cBhvr>
                                        <p:cTn id="7" dur="500" fill="hold"/>
                                        <p:tgtEl>
                                          <p:spTgt spid="101"/>
                                        </p:tgtEl>
                                        <p:attrNameLst>
                                          <p:attrName>ppt_w</p:attrName>
                                        </p:attrNameLst>
                                      </p:cBhvr>
                                      <p:tavLst>
                                        <p:tav tm="0">
                                          <p:val>
                                            <p:fltVal val="0"/>
                                          </p:val>
                                        </p:tav>
                                        <p:tav tm="100000">
                                          <p:val>
                                            <p:strVal val="#ppt_w"/>
                                          </p:val>
                                        </p:tav>
                                      </p:tavLst>
                                    </p:anim>
                                    <p:anim calcmode="lin" valueType="num">
                                      <p:cBhvr>
                                        <p:cTn id="8" dur="500" fill="hold"/>
                                        <p:tgtEl>
                                          <p:spTgt spid="101"/>
                                        </p:tgtEl>
                                        <p:attrNameLst>
                                          <p:attrName>ppt_h</p:attrName>
                                        </p:attrNameLst>
                                      </p:cBhvr>
                                      <p:tavLst>
                                        <p:tav tm="0">
                                          <p:val>
                                            <p:fltVal val="0"/>
                                          </p:val>
                                        </p:tav>
                                        <p:tav tm="100000">
                                          <p:val>
                                            <p:strVal val="#ppt_h"/>
                                          </p:val>
                                        </p:tav>
                                      </p:tavLst>
                                    </p:anim>
                                    <p:animEffect transition="in" filter="fade">
                                      <p:cBhvr>
                                        <p:cTn id="9" dur="500"/>
                                        <p:tgtEl>
                                          <p:spTgt spid="101"/>
                                        </p:tgtEl>
                                      </p:cBhvr>
                                    </p:animEffect>
                                  </p:childTnLst>
                                </p:cTn>
                              </p:par>
                              <p:par>
                                <p:cTn id="10" presetID="53" presetClass="entr" presetSubtype="16" fill="hold" nodeType="withEffect">
                                  <p:stCondLst>
                                    <p:cond delay="0"/>
                                  </p:stCondLst>
                                  <p:childTnLst>
                                    <p:set>
                                      <p:cBhvr>
                                        <p:cTn id="11" dur="1" fill="hold">
                                          <p:stCondLst>
                                            <p:cond delay="0"/>
                                          </p:stCondLst>
                                        </p:cTn>
                                        <p:tgtEl>
                                          <p:spTgt spid="102"/>
                                        </p:tgtEl>
                                        <p:attrNameLst>
                                          <p:attrName>style.visibility</p:attrName>
                                        </p:attrNameLst>
                                      </p:cBhvr>
                                      <p:to>
                                        <p:strVal val="visible"/>
                                      </p:to>
                                    </p:set>
                                    <p:anim calcmode="lin" valueType="num">
                                      <p:cBhvr>
                                        <p:cTn id="12" dur="500" fill="hold"/>
                                        <p:tgtEl>
                                          <p:spTgt spid="102"/>
                                        </p:tgtEl>
                                        <p:attrNameLst>
                                          <p:attrName>ppt_w</p:attrName>
                                        </p:attrNameLst>
                                      </p:cBhvr>
                                      <p:tavLst>
                                        <p:tav tm="0">
                                          <p:val>
                                            <p:fltVal val="0"/>
                                          </p:val>
                                        </p:tav>
                                        <p:tav tm="100000">
                                          <p:val>
                                            <p:strVal val="#ppt_w"/>
                                          </p:val>
                                        </p:tav>
                                      </p:tavLst>
                                    </p:anim>
                                    <p:anim calcmode="lin" valueType="num">
                                      <p:cBhvr>
                                        <p:cTn id="13" dur="500" fill="hold"/>
                                        <p:tgtEl>
                                          <p:spTgt spid="102"/>
                                        </p:tgtEl>
                                        <p:attrNameLst>
                                          <p:attrName>ppt_h</p:attrName>
                                        </p:attrNameLst>
                                      </p:cBhvr>
                                      <p:tavLst>
                                        <p:tav tm="0">
                                          <p:val>
                                            <p:fltVal val="0"/>
                                          </p:val>
                                        </p:tav>
                                        <p:tav tm="100000">
                                          <p:val>
                                            <p:strVal val="#ppt_h"/>
                                          </p:val>
                                        </p:tav>
                                      </p:tavLst>
                                    </p:anim>
                                    <p:animEffect transition="in" filter="fade">
                                      <p:cBhvr>
                                        <p:cTn id="14"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PA-jiandan136">
            <a:extLst>
              <a:ext uri="{FF2B5EF4-FFF2-40B4-BE49-F238E27FC236}">
                <a16:creationId xmlns:a16="http://schemas.microsoft.com/office/drawing/2014/main" id="{EC6ECC6F-C8BC-4F08-AD56-007EB3AAADCD}"/>
              </a:ext>
            </a:extLst>
          </p:cNvPr>
          <p:cNvGraphicFramePr/>
          <p:nvPr>
            <p:custDataLst>
              <p:tags r:id="rId1"/>
            </p:custDataLst>
            <p:extLst>
              <p:ext uri="{D42A27DB-BD31-4B8C-83A1-F6EECF244321}">
                <p14:modId xmlns:p14="http://schemas.microsoft.com/office/powerpoint/2010/main" val="1816865096"/>
              </p:ext>
            </p:extLst>
          </p:nvPr>
        </p:nvGraphicFramePr>
        <p:xfrm>
          <a:off x="838200" y="1771229"/>
          <a:ext cx="5013960" cy="2214033"/>
        </p:xfrm>
        <a:graphic>
          <a:graphicData uri="http://schemas.openxmlformats.org/drawingml/2006/chart">
            <c:chart xmlns:c="http://schemas.openxmlformats.org/drawingml/2006/chart" xmlns:r="http://schemas.openxmlformats.org/officeDocument/2006/relationships" r:id="rId10"/>
          </a:graphicData>
        </a:graphic>
      </p:graphicFrame>
      <p:graphicFrame>
        <p:nvGraphicFramePr>
          <p:cNvPr id="3" name="PA-jiandan137">
            <a:extLst>
              <a:ext uri="{FF2B5EF4-FFF2-40B4-BE49-F238E27FC236}">
                <a16:creationId xmlns:a16="http://schemas.microsoft.com/office/drawing/2014/main" id="{072E46E1-0432-4583-A160-5505688E9A80}"/>
              </a:ext>
            </a:extLst>
          </p:cNvPr>
          <p:cNvGraphicFramePr/>
          <p:nvPr>
            <p:custDataLst>
              <p:tags r:id="rId2"/>
            </p:custDataLst>
            <p:extLst>
              <p:ext uri="{D42A27DB-BD31-4B8C-83A1-F6EECF244321}">
                <p14:modId xmlns:p14="http://schemas.microsoft.com/office/powerpoint/2010/main" val="3005468912"/>
              </p:ext>
            </p:extLst>
          </p:nvPr>
        </p:nvGraphicFramePr>
        <p:xfrm>
          <a:off x="6431280" y="1771228"/>
          <a:ext cx="5013960" cy="2214033"/>
        </p:xfrm>
        <a:graphic>
          <a:graphicData uri="http://schemas.openxmlformats.org/drawingml/2006/chart">
            <c:chart xmlns:c="http://schemas.openxmlformats.org/drawingml/2006/chart" xmlns:r="http://schemas.openxmlformats.org/officeDocument/2006/relationships" r:id="rId11"/>
          </a:graphicData>
        </a:graphic>
      </p:graphicFrame>
      <p:cxnSp>
        <p:nvCxnSpPr>
          <p:cNvPr id="4" name="PA-jiandan138">
            <a:extLst>
              <a:ext uri="{FF2B5EF4-FFF2-40B4-BE49-F238E27FC236}">
                <a16:creationId xmlns:a16="http://schemas.microsoft.com/office/drawing/2014/main" id="{F224706F-126E-46BB-BED7-2F5A976C2943}"/>
              </a:ext>
            </a:extLst>
          </p:cNvPr>
          <p:cNvCxnSpPr/>
          <p:nvPr>
            <p:custDataLst>
              <p:tags r:id="rId3"/>
            </p:custDataLst>
          </p:nvPr>
        </p:nvCxnSpPr>
        <p:spPr>
          <a:xfrm>
            <a:off x="6093171" y="1859280"/>
            <a:ext cx="0" cy="4236720"/>
          </a:xfrm>
          <a:prstGeom prst="line">
            <a:avLst/>
          </a:prstGeom>
          <a:noFill/>
          <a:ln w="12700" cap="flat" cmpd="sng" algn="ctr">
            <a:solidFill>
              <a:srgbClr val="1F497D">
                <a:lumMod val="20000"/>
                <a:lumOff val="80000"/>
              </a:srgbClr>
            </a:solidFill>
            <a:prstDash val="sysDot"/>
            <a:miter lim="800000"/>
          </a:ln>
          <a:effectLst/>
        </p:spPr>
      </p:cxnSp>
      <p:sp>
        <p:nvSpPr>
          <p:cNvPr id="25" name="PA-jiandan139">
            <a:extLst>
              <a:ext uri="{FF2B5EF4-FFF2-40B4-BE49-F238E27FC236}">
                <a16:creationId xmlns:a16="http://schemas.microsoft.com/office/drawing/2014/main" id="{586D09AE-B6D1-44EC-9324-EB707CE3FA67}"/>
              </a:ext>
            </a:extLst>
          </p:cNvPr>
          <p:cNvSpPr/>
          <p:nvPr>
            <p:custDataLst>
              <p:tags r:id="rId4"/>
            </p:custDataLst>
          </p:nvPr>
        </p:nvSpPr>
        <p:spPr>
          <a:xfrm flipH="1">
            <a:off x="966748" y="4634326"/>
            <a:ext cx="4768643" cy="1222066"/>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prstClr val="black">
                    <a:lumMod val="75000"/>
                    <a:lumOff val="25000"/>
                  </a:prst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26" name="PA-jiandan140">
            <a:extLst>
              <a:ext uri="{FF2B5EF4-FFF2-40B4-BE49-F238E27FC236}">
                <a16:creationId xmlns:a16="http://schemas.microsoft.com/office/drawing/2014/main" id="{3BE6D3FC-C31F-41EC-9E7B-51E9EE2A6CB4}"/>
              </a:ext>
            </a:extLst>
          </p:cNvPr>
          <p:cNvSpPr txBox="1"/>
          <p:nvPr>
            <p:custDataLst>
              <p:tags r:id="rId5"/>
            </p:custDataLst>
          </p:nvPr>
        </p:nvSpPr>
        <p:spPr bwMode="auto">
          <a:xfrm>
            <a:off x="955588" y="4218276"/>
            <a:ext cx="25984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0" marR="0" lvl="0" indent="0" algn="l" defTabSz="914377" rtl="0" eaLnBrk="1" fontAlgn="auto" latinLnBrk="0" hangingPunct="1">
              <a:lnSpc>
                <a:spcPct val="100000"/>
              </a:lnSpc>
              <a:spcBef>
                <a:spcPct val="0"/>
              </a:spcBef>
              <a:spcAft>
                <a:spcPts val="0"/>
              </a:spcAft>
              <a:buClrTx/>
              <a:buSzTx/>
              <a:buFontTx/>
              <a:buNone/>
              <a:tabLst/>
              <a:defRPr/>
            </a:pPr>
            <a:r>
              <a:rPr kumimoji="0" lang="en-US" altLang="zh-CN" sz="1800" b="1" i="0" u="none" strike="noStrike" kern="1200" cap="none" spc="0" normalizeH="0" baseline="0" noProof="0" dirty="0">
                <a:ln>
                  <a:noFill/>
                </a:ln>
                <a:solidFill>
                  <a:prstClr val="black">
                    <a:lumMod val="75000"/>
                    <a:lumOff val="25000"/>
                  </a:prstClr>
                </a:solidFill>
                <a:effectLst/>
                <a:uLnTx/>
                <a:uFillTx/>
                <a:latin typeface="+mn-ea"/>
                <a:cs typeface="+mn-cs"/>
              </a:rPr>
              <a:t>Text here</a:t>
            </a:r>
          </a:p>
        </p:txBody>
      </p:sp>
      <p:sp>
        <p:nvSpPr>
          <p:cNvPr id="27" name="PA-jiandan141">
            <a:extLst>
              <a:ext uri="{FF2B5EF4-FFF2-40B4-BE49-F238E27FC236}">
                <a16:creationId xmlns:a16="http://schemas.microsoft.com/office/drawing/2014/main" id="{E022510A-528E-42E3-877A-4F1130CA258A}"/>
              </a:ext>
            </a:extLst>
          </p:cNvPr>
          <p:cNvSpPr/>
          <p:nvPr>
            <p:custDataLst>
              <p:tags r:id="rId6"/>
            </p:custDataLst>
          </p:nvPr>
        </p:nvSpPr>
        <p:spPr>
          <a:xfrm flipH="1">
            <a:off x="6600632" y="4634326"/>
            <a:ext cx="4768643" cy="1222066"/>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prstClr val="black">
                    <a:lumMod val="75000"/>
                    <a:lumOff val="25000"/>
                  </a:prst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28" name="PA-jiandan142">
            <a:extLst>
              <a:ext uri="{FF2B5EF4-FFF2-40B4-BE49-F238E27FC236}">
                <a16:creationId xmlns:a16="http://schemas.microsoft.com/office/drawing/2014/main" id="{D03EF9FC-096A-4FCC-81EB-B182791A084B}"/>
              </a:ext>
            </a:extLst>
          </p:cNvPr>
          <p:cNvSpPr txBox="1"/>
          <p:nvPr>
            <p:custDataLst>
              <p:tags r:id="rId7"/>
            </p:custDataLst>
          </p:nvPr>
        </p:nvSpPr>
        <p:spPr bwMode="auto">
          <a:xfrm>
            <a:off x="6589472" y="4218276"/>
            <a:ext cx="25984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0" marR="0" lvl="0" indent="0" algn="l" defTabSz="914377" rtl="0" eaLnBrk="1" fontAlgn="auto" latinLnBrk="0" hangingPunct="1">
              <a:lnSpc>
                <a:spcPct val="100000"/>
              </a:lnSpc>
              <a:spcBef>
                <a:spcPct val="0"/>
              </a:spcBef>
              <a:spcAft>
                <a:spcPts val="0"/>
              </a:spcAft>
              <a:buClrTx/>
              <a:buSzTx/>
              <a:buFontTx/>
              <a:buNone/>
              <a:tabLst/>
              <a:defRPr/>
            </a:pPr>
            <a:r>
              <a:rPr kumimoji="0" lang="en-US" altLang="zh-CN" sz="1800" b="1" i="0" u="none" strike="noStrike" kern="1200" cap="none" spc="0" normalizeH="0" baseline="0" noProof="0" dirty="0">
                <a:ln>
                  <a:noFill/>
                </a:ln>
                <a:solidFill>
                  <a:prstClr val="black">
                    <a:lumMod val="75000"/>
                    <a:lumOff val="25000"/>
                  </a:prstClr>
                </a:solidFill>
                <a:effectLst/>
                <a:uLnTx/>
                <a:uFillTx/>
                <a:latin typeface="+mn-ea"/>
                <a:cs typeface="+mn-cs"/>
              </a:rPr>
              <a:t>Text here</a:t>
            </a:r>
          </a:p>
        </p:txBody>
      </p:sp>
    </p:spTree>
    <p:extLst>
      <p:ext uri="{BB962C8B-B14F-4D97-AF65-F5344CB8AC3E}">
        <p14:creationId xmlns:p14="http://schemas.microsoft.com/office/powerpoint/2010/main" val="2592974000"/>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Horizontal)">
                                      <p:cBhvr>
                                        <p:cTn id="7" dur="500"/>
                                        <p:tgtEl>
                                          <p:spTgt spid="4"/>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down)">
                                      <p:cBhvr>
                                        <p:cTn id="14" dur="500"/>
                                        <p:tgtEl>
                                          <p:spTgt spid="3"/>
                                        </p:tgtEl>
                                      </p:cBhvr>
                                    </p:animEffect>
                                  </p:childTnLst>
                                </p:cTn>
                              </p:par>
                              <p:par>
                                <p:cTn id="15" presetID="50" presetClass="entr" presetSubtype="0" decel="10000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 calcmode="lin" valueType="num">
                                      <p:cBhvr>
                                        <p:cTn id="17" dur="1000" fill="hold"/>
                                        <p:tgtEl>
                                          <p:spTgt spid="25"/>
                                        </p:tgtEl>
                                        <p:attrNameLst>
                                          <p:attrName>ppt_w</p:attrName>
                                        </p:attrNameLst>
                                      </p:cBhvr>
                                      <p:tavLst>
                                        <p:tav tm="0">
                                          <p:val>
                                            <p:strVal val="#ppt_w+.3"/>
                                          </p:val>
                                        </p:tav>
                                        <p:tav tm="100000">
                                          <p:val>
                                            <p:strVal val="#ppt_w"/>
                                          </p:val>
                                        </p:tav>
                                      </p:tavLst>
                                    </p:anim>
                                    <p:anim calcmode="lin" valueType="num">
                                      <p:cBhvr>
                                        <p:cTn id="18" dur="1000" fill="hold"/>
                                        <p:tgtEl>
                                          <p:spTgt spid="25"/>
                                        </p:tgtEl>
                                        <p:attrNameLst>
                                          <p:attrName>ppt_h</p:attrName>
                                        </p:attrNameLst>
                                      </p:cBhvr>
                                      <p:tavLst>
                                        <p:tav tm="0">
                                          <p:val>
                                            <p:strVal val="#ppt_h"/>
                                          </p:val>
                                        </p:tav>
                                        <p:tav tm="100000">
                                          <p:val>
                                            <p:strVal val="#ppt_h"/>
                                          </p:val>
                                        </p:tav>
                                      </p:tavLst>
                                    </p:anim>
                                    <p:animEffect transition="in" filter="fade">
                                      <p:cBhvr>
                                        <p:cTn id="19" dur="1000"/>
                                        <p:tgtEl>
                                          <p:spTgt spid="25"/>
                                        </p:tgtEl>
                                      </p:cBhvr>
                                    </p:animEffect>
                                  </p:childTnLst>
                                </p:cTn>
                              </p:par>
                              <p:par>
                                <p:cTn id="20" presetID="50" presetClass="entr" presetSubtype="0" decel="100000"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p:cTn id="22" dur="1000" fill="hold"/>
                                        <p:tgtEl>
                                          <p:spTgt spid="27"/>
                                        </p:tgtEl>
                                        <p:attrNameLst>
                                          <p:attrName>ppt_w</p:attrName>
                                        </p:attrNameLst>
                                      </p:cBhvr>
                                      <p:tavLst>
                                        <p:tav tm="0">
                                          <p:val>
                                            <p:strVal val="#ppt_w+.3"/>
                                          </p:val>
                                        </p:tav>
                                        <p:tav tm="100000">
                                          <p:val>
                                            <p:strVal val="#ppt_w"/>
                                          </p:val>
                                        </p:tav>
                                      </p:tavLst>
                                    </p:anim>
                                    <p:anim calcmode="lin" valueType="num">
                                      <p:cBhvr>
                                        <p:cTn id="23" dur="1000" fill="hold"/>
                                        <p:tgtEl>
                                          <p:spTgt spid="27"/>
                                        </p:tgtEl>
                                        <p:attrNameLst>
                                          <p:attrName>ppt_h</p:attrName>
                                        </p:attrNameLst>
                                      </p:cBhvr>
                                      <p:tavLst>
                                        <p:tav tm="0">
                                          <p:val>
                                            <p:strVal val="#ppt_h"/>
                                          </p:val>
                                        </p:tav>
                                        <p:tav tm="100000">
                                          <p:val>
                                            <p:strVal val="#ppt_h"/>
                                          </p:val>
                                        </p:tav>
                                      </p:tavLst>
                                    </p:anim>
                                    <p:animEffect transition="in" filter="fade">
                                      <p:cBhvr>
                                        <p:cTn id="24" dur="1000"/>
                                        <p:tgtEl>
                                          <p:spTgt spid="27"/>
                                        </p:tgtEl>
                                      </p:cBhvr>
                                    </p:animEffect>
                                  </p:childTnLst>
                                </p:cTn>
                              </p:par>
                              <p:par>
                                <p:cTn id="25" presetID="42"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1000"/>
                                        <p:tgtEl>
                                          <p:spTgt spid="26"/>
                                        </p:tgtEl>
                                      </p:cBhvr>
                                    </p:animEffect>
                                    <p:anim calcmode="lin" valueType="num">
                                      <p:cBhvr>
                                        <p:cTn id="28" dur="1000" fill="hold"/>
                                        <p:tgtEl>
                                          <p:spTgt spid="26"/>
                                        </p:tgtEl>
                                        <p:attrNameLst>
                                          <p:attrName>ppt_x</p:attrName>
                                        </p:attrNameLst>
                                      </p:cBhvr>
                                      <p:tavLst>
                                        <p:tav tm="0">
                                          <p:val>
                                            <p:strVal val="#ppt_x"/>
                                          </p:val>
                                        </p:tav>
                                        <p:tav tm="100000">
                                          <p:val>
                                            <p:strVal val="#ppt_x"/>
                                          </p:val>
                                        </p:tav>
                                      </p:tavLst>
                                    </p:anim>
                                    <p:anim calcmode="lin" valueType="num">
                                      <p:cBhvr>
                                        <p:cTn id="29" dur="1000" fill="hold"/>
                                        <p:tgtEl>
                                          <p:spTgt spid="2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fade">
                                      <p:cBhvr>
                                        <p:cTn id="32" dur="1000"/>
                                        <p:tgtEl>
                                          <p:spTgt spid="28"/>
                                        </p:tgtEl>
                                      </p:cBhvr>
                                    </p:animEffect>
                                    <p:anim calcmode="lin" valueType="num">
                                      <p:cBhvr>
                                        <p:cTn id="33" dur="1000" fill="hold"/>
                                        <p:tgtEl>
                                          <p:spTgt spid="28"/>
                                        </p:tgtEl>
                                        <p:attrNameLst>
                                          <p:attrName>ppt_x</p:attrName>
                                        </p:attrNameLst>
                                      </p:cBhvr>
                                      <p:tavLst>
                                        <p:tav tm="0">
                                          <p:val>
                                            <p:strVal val="#ppt_x"/>
                                          </p:val>
                                        </p:tav>
                                        <p:tav tm="100000">
                                          <p:val>
                                            <p:strVal val="#ppt_x"/>
                                          </p:val>
                                        </p:tav>
                                      </p:tavLst>
                                    </p:anim>
                                    <p:anim calcmode="lin" valueType="num">
                                      <p:cBhvr>
                                        <p:cTn id="34"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Graphic spid="3" grpId="0">
        <p:bldAsOne/>
      </p:bldGraphic>
      <p:bldP spid="25" grpId="0"/>
      <p:bldP spid="26" grpId="0"/>
      <p:bldP spid="27" grpId="0"/>
      <p:bldP spid="2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jiandan143">
            <a:extLst>
              <a:ext uri="{FF2B5EF4-FFF2-40B4-BE49-F238E27FC236}">
                <a16:creationId xmlns:a16="http://schemas.microsoft.com/office/drawing/2014/main" id="{8D4338F1-4F38-408F-A62A-E7688D24BCCB}"/>
              </a:ext>
            </a:extLst>
          </p:cNvPr>
          <p:cNvGrpSpPr/>
          <p:nvPr>
            <p:custDataLst>
              <p:tags r:id="rId1"/>
            </p:custDataLst>
          </p:nvPr>
        </p:nvGrpSpPr>
        <p:grpSpPr>
          <a:xfrm>
            <a:off x="535702" y="2161796"/>
            <a:ext cx="3497160" cy="2065756"/>
            <a:chOff x="507226" y="1728288"/>
            <a:chExt cx="3497160" cy="2065756"/>
          </a:xfrm>
        </p:grpSpPr>
        <p:graphicFrame>
          <p:nvGraphicFramePr>
            <p:cNvPr id="3" name="PA-Chart 24">
              <a:extLst>
                <a:ext uri="{FF2B5EF4-FFF2-40B4-BE49-F238E27FC236}">
                  <a16:creationId xmlns:a16="http://schemas.microsoft.com/office/drawing/2014/main" id="{67D2295A-D24E-40CB-A538-27329162532F}"/>
                </a:ext>
              </a:extLst>
            </p:cNvPr>
            <p:cNvGraphicFramePr/>
            <p:nvPr>
              <p:custDataLst>
                <p:tags r:id="rId17"/>
              </p:custDataLst>
              <p:extLst>
                <p:ext uri="{D42A27DB-BD31-4B8C-83A1-F6EECF244321}">
                  <p14:modId xmlns:p14="http://schemas.microsoft.com/office/powerpoint/2010/main" val="3236983501"/>
                </p:ext>
              </p:extLst>
            </p:nvPr>
          </p:nvGraphicFramePr>
          <p:xfrm>
            <a:off x="507226" y="1763989"/>
            <a:ext cx="3497160" cy="2030055"/>
          </p:xfrm>
          <a:graphic>
            <a:graphicData uri="http://schemas.openxmlformats.org/drawingml/2006/chart">
              <c:chart xmlns:c="http://schemas.openxmlformats.org/drawingml/2006/chart" xmlns:r="http://schemas.openxmlformats.org/officeDocument/2006/relationships" r:id="rId21"/>
            </a:graphicData>
          </a:graphic>
        </p:graphicFrame>
        <p:sp>
          <p:nvSpPr>
            <p:cNvPr id="4" name="PA-圆角矩形 23">
              <a:extLst>
                <a:ext uri="{FF2B5EF4-FFF2-40B4-BE49-F238E27FC236}">
                  <a16:creationId xmlns:a16="http://schemas.microsoft.com/office/drawing/2014/main" id="{D5A03945-CB6D-4AB1-911A-510E5859A04B}"/>
                </a:ext>
              </a:extLst>
            </p:cNvPr>
            <p:cNvSpPr/>
            <p:nvPr>
              <p:custDataLst>
                <p:tags r:id="rId18"/>
              </p:custDataLst>
            </p:nvPr>
          </p:nvSpPr>
          <p:spPr>
            <a:xfrm>
              <a:off x="650890" y="1728288"/>
              <a:ext cx="3174350" cy="370829"/>
            </a:xfrm>
            <a:prstGeom prst="roundRect">
              <a:avLst>
                <a:gd name="adj" fmla="val 50000"/>
              </a:avLst>
            </a:prstGeom>
            <a:solidFill>
              <a:srgbClr val="1DB7C4"/>
            </a:solidFill>
            <a:ln w="12700" cap="flat" cmpd="sng" algn="ctr">
              <a:noFill/>
              <a:prstDash val="solid"/>
              <a:miter lim="800000"/>
            </a:ln>
            <a:effectLst/>
          </p:spPr>
          <p:txBody>
            <a:bodyPr rtlCol="0" anchor="ctr"/>
            <a:lstStyle/>
            <a:p>
              <a:pPr lvl="0" algn="ctr"/>
              <a:r>
                <a:rPr lang="en-US" altLang="zh-CN" sz="1400" kern="0" dirty="0">
                  <a:solidFill>
                    <a:prstClr val="white"/>
                  </a:solidFill>
                  <a:latin typeface="+mn-ea"/>
                </a:rPr>
                <a:t>Text here</a:t>
              </a:r>
            </a:p>
          </p:txBody>
        </p:sp>
      </p:grpSp>
      <p:grpSp>
        <p:nvGrpSpPr>
          <p:cNvPr id="5" name="PA-jiandan144">
            <a:extLst>
              <a:ext uri="{FF2B5EF4-FFF2-40B4-BE49-F238E27FC236}">
                <a16:creationId xmlns:a16="http://schemas.microsoft.com/office/drawing/2014/main" id="{4BDA35A1-422F-4873-AA79-52AEA71FFAA8}"/>
              </a:ext>
            </a:extLst>
          </p:cNvPr>
          <p:cNvGrpSpPr/>
          <p:nvPr>
            <p:custDataLst>
              <p:tags r:id="rId2"/>
            </p:custDataLst>
          </p:nvPr>
        </p:nvGrpSpPr>
        <p:grpSpPr>
          <a:xfrm>
            <a:off x="4318713" y="2157312"/>
            <a:ext cx="3497160" cy="2065756"/>
            <a:chOff x="8190669" y="1723804"/>
            <a:chExt cx="3497160" cy="2065756"/>
          </a:xfrm>
        </p:grpSpPr>
        <p:graphicFrame>
          <p:nvGraphicFramePr>
            <p:cNvPr id="6" name="PA-Chart 40">
              <a:extLst>
                <a:ext uri="{FF2B5EF4-FFF2-40B4-BE49-F238E27FC236}">
                  <a16:creationId xmlns:a16="http://schemas.microsoft.com/office/drawing/2014/main" id="{06F16934-5C2C-4192-A842-AF301D158DBC}"/>
                </a:ext>
              </a:extLst>
            </p:cNvPr>
            <p:cNvGraphicFramePr/>
            <p:nvPr>
              <p:custDataLst>
                <p:tags r:id="rId15"/>
              </p:custDataLst>
              <p:extLst>
                <p:ext uri="{D42A27DB-BD31-4B8C-83A1-F6EECF244321}">
                  <p14:modId xmlns:p14="http://schemas.microsoft.com/office/powerpoint/2010/main" val="783482529"/>
                </p:ext>
              </p:extLst>
            </p:nvPr>
          </p:nvGraphicFramePr>
          <p:xfrm>
            <a:off x="8190669" y="1759505"/>
            <a:ext cx="3497160" cy="2030055"/>
          </p:xfrm>
          <a:graphic>
            <a:graphicData uri="http://schemas.openxmlformats.org/drawingml/2006/chart">
              <c:chart xmlns:c="http://schemas.openxmlformats.org/drawingml/2006/chart" xmlns:r="http://schemas.openxmlformats.org/officeDocument/2006/relationships" r:id="rId22"/>
            </a:graphicData>
          </a:graphic>
        </p:graphicFrame>
        <p:sp>
          <p:nvSpPr>
            <p:cNvPr id="7" name="PA-圆角矩形 51">
              <a:extLst>
                <a:ext uri="{FF2B5EF4-FFF2-40B4-BE49-F238E27FC236}">
                  <a16:creationId xmlns:a16="http://schemas.microsoft.com/office/drawing/2014/main" id="{85CD8045-BF8B-40B8-A194-017F04FCF7DB}"/>
                </a:ext>
              </a:extLst>
            </p:cNvPr>
            <p:cNvSpPr/>
            <p:nvPr>
              <p:custDataLst>
                <p:tags r:id="rId16"/>
              </p:custDataLst>
            </p:nvPr>
          </p:nvSpPr>
          <p:spPr>
            <a:xfrm>
              <a:off x="8334333" y="1723804"/>
              <a:ext cx="3174350" cy="370829"/>
            </a:xfrm>
            <a:prstGeom prst="roundRect">
              <a:avLst>
                <a:gd name="adj" fmla="val 50000"/>
              </a:avLst>
            </a:prstGeom>
            <a:solidFill>
              <a:srgbClr val="F24A36"/>
            </a:solidFill>
            <a:ln w="12700" cap="flat" cmpd="sng" algn="ctr">
              <a:noFill/>
              <a:prstDash val="solid"/>
              <a:miter lim="800000"/>
            </a:ln>
            <a:effectLst/>
          </p:spPr>
          <p:txBody>
            <a:bodyPr rtlCol="0" anchor="ctr"/>
            <a:lstStyle/>
            <a:p>
              <a:pPr lvl="0" algn="ctr"/>
              <a:r>
                <a:rPr lang="en-US" altLang="zh-CN" sz="1400" kern="0" dirty="0">
                  <a:solidFill>
                    <a:prstClr val="white"/>
                  </a:solidFill>
                  <a:latin typeface="+mn-ea"/>
                </a:rPr>
                <a:t>Text here</a:t>
              </a:r>
            </a:p>
          </p:txBody>
        </p:sp>
      </p:grpSp>
      <p:grpSp>
        <p:nvGrpSpPr>
          <p:cNvPr id="8" name="PA-jiandan145">
            <a:extLst>
              <a:ext uri="{FF2B5EF4-FFF2-40B4-BE49-F238E27FC236}">
                <a16:creationId xmlns:a16="http://schemas.microsoft.com/office/drawing/2014/main" id="{0D5527D6-F5D9-43DE-9F11-2A8932225DB3}"/>
              </a:ext>
            </a:extLst>
          </p:cNvPr>
          <p:cNvGrpSpPr/>
          <p:nvPr>
            <p:custDataLst>
              <p:tags r:id="rId3"/>
            </p:custDataLst>
          </p:nvPr>
        </p:nvGrpSpPr>
        <p:grpSpPr>
          <a:xfrm>
            <a:off x="8071448" y="2157313"/>
            <a:ext cx="3497160" cy="2034539"/>
            <a:chOff x="554140" y="4137660"/>
            <a:chExt cx="3497160" cy="2034539"/>
          </a:xfrm>
        </p:grpSpPr>
        <p:graphicFrame>
          <p:nvGraphicFramePr>
            <p:cNvPr id="9" name="PA-Chart 22">
              <a:extLst>
                <a:ext uri="{FF2B5EF4-FFF2-40B4-BE49-F238E27FC236}">
                  <a16:creationId xmlns:a16="http://schemas.microsoft.com/office/drawing/2014/main" id="{CA3A119F-0902-40F9-BB55-2EF22CA83A3C}"/>
                </a:ext>
              </a:extLst>
            </p:cNvPr>
            <p:cNvGraphicFramePr/>
            <p:nvPr>
              <p:custDataLst>
                <p:tags r:id="rId13"/>
              </p:custDataLst>
              <p:extLst>
                <p:ext uri="{D42A27DB-BD31-4B8C-83A1-F6EECF244321}">
                  <p14:modId xmlns:p14="http://schemas.microsoft.com/office/powerpoint/2010/main" val="691886774"/>
                </p:ext>
              </p:extLst>
            </p:nvPr>
          </p:nvGraphicFramePr>
          <p:xfrm>
            <a:off x="554140" y="4142144"/>
            <a:ext cx="3497160" cy="2030055"/>
          </p:xfrm>
          <a:graphic>
            <a:graphicData uri="http://schemas.openxmlformats.org/drawingml/2006/chart">
              <c:chart xmlns:c="http://schemas.openxmlformats.org/drawingml/2006/chart" xmlns:r="http://schemas.openxmlformats.org/officeDocument/2006/relationships" r:id="rId23"/>
            </a:graphicData>
          </a:graphic>
        </p:graphicFrame>
        <p:sp>
          <p:nvSpPr>
            <p:cNvPr id="10" name="PA-圆角矩形 39">
              <a:extLst>
                <a:ext uri="{FF2B5EF4-FFF2-40B4-BE49-F238E27FC236}">
                  <a16:creationId xmlns:a16="http://schemas.microsoft.com/office/drawing/2014/main" id="{2A9E4DDA-0097-4E37-B04A-DB681DE51B93}"/>
                </a:ext>
              </a:extLst>
            </p:cNvPr>
            <p:cNvSpPr/>
            <p:nvPr>
              <p:custDataLst>
                <p:tags r:id="rId14"/>
              </p:custDataLst>
            </p:nvPr>
          </p:nvSpPr>
          <p:spPr>
            <a:xfrm>
              <a:off x="704230" y="4137660"/>
              <a:ext cx="3174350" cy="370829"/>
            </a:xfrm>
            <a:prstGeom prst="roundRect">
              <a:avLst>
                <a:gd name="adj" fmla="val 50000"/>
              </a:avLst>
            </a:prstGeom>
            <a:solidFill>
              <a:srgbClr val="FEC805"/>
            </a:solidFill>
            <a:ln w="12700" cap="flat" cmpd="sng" algn="ctr">
              <a:noFill/>
              <a:prstDash val="solid"/>
              <a:miter lim="800000"/>
            </a:ln>
            <a:effectLst/>
          </p:spPr>
          <p:txBody>
            <a:bodyPr rtlCol="0" anchor="ctr"/>
            <a:lstStyle/>
            <a:p>
              <a:pPr lvl="0" algn="ctr"/>
              <a:r>
                <a:rPr lang="en-US" altLang="zh-CN" sz="1400" kern="0" dirty="0">
                  <a:solidFill>
                    <a:prstClr val="white"/>
                  </a:solidFill>
                  <a:latin typeface="+mn-ea"/>
                </a:rPr>
                <a:t>Text here</a:t>
              </a:r>
            </a:p>
          </p:txBody>
        </p:sp>
      </p:grpSp>
      <p:grpSp>
        <p:nvGrpSpPr>
          <p:cNvPr id="20" name="PA-jiandan146">
            <a:extLst>
              <a:ext uri="{FF2B5EF4-FFF2-40B4-BE49-F238E27FC236}">
                <a16:creationId xmlns:a16="http://schemas.microsoft.com/office/drawing/2014/main" id="{05062B3E-1CC4-4D77-94C6-8A937ACDC986}"/>
              </a:ext>
            </a:extLst>
          </p:cNvPr>
          <p:cNvGrpSpPr/>
          <p:nvPr>
            <p:custDataLst>
              <p:tags r:id="rId4"/>
            </p:custDataLst>
          </p:nvPr>
        </p:nvGrpSpPr>
        <p:grpSpPr>
          <a:xfrm>
            <a:off x="978581" y="4361576"/>
            <a:ext cx="2575919" cy="1306539"/>
            <a:chOff x="353920" y="4808387"/>
            <a:chExt cx="2575919" cy="1306539"/>
          </a:xfrm>
        </p:grpSpPr>
        <p:sp>
          <p:nvSpPr>
            <p:cNvPr id="21" name="PA-îṥlíďè">
              <a:extLst>
                <a:ext uri="{FF2B5EF4-FFF2-40B4-BE49-F238E27FC236}">
                  <a16:creationId xmlns:a16="http://schemas.microsoft.com/office/drawing/2014/main" id="{60BE77E4-F9FE-44D3-9EC3-8D0805F3DBF3}"/>
                </a:ext>
              </a:extLst>
            </p:cNvPr>
            <p:cNvSpPr/>
            <p:nvPr>
              <p:custDataLst>
                <p:tags r:id="rId11"/>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22" name="PA-íṥḷîḑé">
              <a:extLst>
                <a:ext uri="{FF2B5EF4-FFF2-40B4-BE49-F238E27FC236}">
                  <a16:creationId xmlns:a16="http://schemas.microsoft.com/office/drawing/2014/main" id="{54521020-7FCA-4DED-A740-E2D3053B66E5}"/>
                </a:ext>
              </a:extLst>
            </p:cNvPr>
            <p:cNvSpPr txBox="1"/>
            <p:nvPr>
              <p:custDataLst>
                <p:tags r:id="rId12"/>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26" name="PA-jiandan147">
            <a:extLst>
              <a:ext uri="{FF2B5EF4-FFF2-40B4-BE49-F238E27FC236}">
                <a16:creationId xmlns:a16="http://schemas.microsoft.com/office/drawing/2014/main" id="{8C4B7AF4-544D-408B-B5ED-A35B64BFE015}"/>
              </a:ext>
            </a:extLst>
          </p:cNvPr>
          <p:cNvGrpSpPr/>
          <p:nvPr>
            <p:custDataLst>
              <p:tags r:id="rId5"/>
            </p:custDataLst>
          </p:nvPr>
        </p:nvGrpSpPr>
        <p:grpSpPr>
          <a:xfrm>
            <a:off x="4808040" y="4361576"/>
            <a:ext cx="2575919" cy="1306539"/>
            <a:chOff x="353920" y="4808387"/>
            <a:chExt cx="2575919" cy="1306539"/>
          </a:xfrm>
        </p:grpSpPr>
        <p:sp>
          <p:nvSpPr>
            <p:cNvPr id="27" name="PA-îṥlíďè">
              <a:extLst>
                <a:ext uri="{FF2B5EF4-FFF2-40B4-BE49-F238E27FC236}">
                  <a16:creationId xmlns:a16="http://schemas.microsoft.com/office/drawing/2014/main" id="{C00994C3-480B-4620-BE8D-813F4632E9DB}"/>
                </a:ext>
              </a:extLst>
            </p:cNvPr>
            <p:cNvSpPr/>
            <p:nvPr>
              <p:custDataLst>
                <p:tags r:id="rId9"/>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28" name="PA-íṥḷîḑé">
              <a:extLst>
                <a:ext uri="{FF2B5EF4-FFF2-40B4-BE49-F238E27FC236}">
                  <a16:creationId xmlns:a16="http://schemas.microsoft.com/office/drawing/2014/main" id="{A58D37C1-BE5C-4E53-8C06-7D1440975304}"/>
                </a:ext>
              </a:extLst>
            </p:cNvPr>
            <p:cNvSpPr txBox="1"/>
            <p:nvPr>
              <p:custDataLst>
                <p:tags r:id="rId10"/>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29" name="PA-jiandan148">
            <a:extLst>
              <a:ext uri="{FF2B5EF4-FFF2-40B4-BE49-F238E27FC236}">
                <a16:creationId xmlns:a16="http://schemas.microsoft.com/office/drawing/2014/main" id="{45E2E58A-E59F-4DAC-960D-DC00678CE95A}"/>
              </a:ext>
            </a:extLst>
          </p:cNvPr>
          <p:cNvGrpSpPr/>
          <p:nvPr>
            <p:custDataLst>
              <p:tags r:id="rId6"/>
            </p:custDataLst>
          </p:nvPr>
        </p:nvGrpSpPr>
        <p:grpSpPr>
          <a:xfrm>
            <a:off x="8532068" y="4361576"/>
            <a:ext cx="2575919" cy="1306539"/>
            <a:chOff x="353920" y="4808387"/>
            <a:chExt cx="2575919" cy="1306539"/>
          </a:xfrm>
        </p:grpSpPr>
        <p:sp>
          <p:nvSpPr>
            <p:cNvPr id="30" name="PA-îṥlíďè">
              <a:extLst>
                <a:ext uri="{FF2B5EF4-FFF2-40B4-BE49-F238E27FC236}">
                  <a16:creationId xmlns:a16="http://schemas.microsoft.com/office/drawing/2014/main" id="{ECB4B034-E2C2-4E78-9AAD-9A3FC708BFAB}"/>
                </a:ext>
              </a:extLst>
            </p:cNvPr>
            <p:cNvSpPr/>
            <p:nvPr>
              <p:custDataLst>
                <p:tags r:id="rId7"/>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31" name="PA-íṥḷîḑé">
              <a:extLst>
                <a:ext uri="{FF2B5EF4-FFF2-40B4-BE49-F238E27FC236}">
                  <a16:creationId xmlns:a16="http://schemas.microsoft.com/office/drawing/2014/main" id="{68EF51CB-2CE6-4B25-97D9-55F8FCA3D431}"/>
                </a:ext>
              </a:extLst>
            </p:cNvPr>
            <p:cNvSpPr txBox="1"/>
            <p:nvPr>
              <p:custDataLst>
                <p:tags r:id="rId8"/>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spTree>
    <p:extLst>
      <p:ext uri="{BB962C8B-B14F-4D97-AF65-F5344CB8AC3E}">
        <p14:creationId xmlns:p14="http://schemas.microsoft.com/office/powerpoint/2010/main" val="264873459"/>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jiandan149">
            <a:extLst>
              <a:ext uri="{FF2B5EF4-FFF2-40B4-BE49-F238E27FC236}">
                <a16:creationId xmlns:a16="http://schemas.microsoft.com/office/drawing/2014/main" id="{C209F1D3-6FC0-4024-940C-165571B47F73}"/>
              </a:ext>
            </a:extLst>
          </p:cNvPr>
          <p:cNvGrpSpPr/>
          <p:nvPr>
            <p:custDataLst>
              <p:tags r:id="rId1"/>
            </p:custDataLst>
          </p:nvPr>
        </p:nvGrpSpPr>
        <p:grpSpPr>
          <a:xfrm>
            <a:off x="1383870" y="1738455"/>
            <a:ext cx="938360" cy="938360"/>
            <a:chOff x="814240" y="1576917"/>
            <a:chExt cx="938360" cy="938360"/>
          </a:xfrm>
        </p:grpSpPr>
        <p:sp>
          <p:nvSpPr>
            <p:cNvPr id="3" name="PA-椭圆 2">
              <a:extLst>
                <a:ext uri="{FF2B5EF4-FFF2-40B4-BE49-F238E27FC236}">
                  <a16:creationId xmlns:a16="http://schemas.microsoft.com/office/drawing/2014/main" id="{C1D5081E-86A7-4FCA-91CB-211E77514497}"/>
                </a:ext>
              </a:extLst>
            </p:cNvPr>
            <p:cNvSpPr/>
            <p:nvPr>
              <p:custDataLst>
                <p:tags r:id="rId28"/>
              </p:custDataLst>
            </p:nvPr>
          </p:nvSpPr>
          <p:spPr>
            <a:xfrm>
              <a:off x="814240" y="1576917"/>
              <a:ext cx="938360" cy="938360"/>
            </a:xfrm>
            <a:prstGeom prst="ellipse">
              <a:avLst/>
            </a:prstGeom>
            <a:solidFill>
              <a:srgbClr val="FEC80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lumMod val="65000"/>
                  </a:prstClr>
                </a:solidFill>
                <a:effectLst/>
                <a:uLnTx/>
                <a:uFillTx/>
                <a:latin typeface="+mn-ea"/>
                <a:cs typeface="+mn-cs"/>
              </a:endParaRPr>
            </a:p>
          </p:txBody>
        </p:sp>
        <p:sp>
          <p:nvSpPr>
            <p:cNvPr id="5" name="PA-任意多边形 6">
              <a:extLst>
                <a:ext uri="{FF2B5EF4-FFF2-40B4-BE49-F238E27FC236}">
                  <a16:creationId xmlns:a16="http://schemas.microsoft.com/office/drawing/2014/main" id="{F4367D7D-C81F-4AEE-9935-06ECC4893DAC}"/>
                </a:ext>
              </a:extLst>
            </p:cNvPr>
            <p:cNvSpPr>
              <a:spLocks noEditPoints="1"/>
            </p:cNvSpPr>
            <p:nvPr>
              <p:custDataLst>
                <p:tags r:id="rId29"/>
              </p:custDataLst>
            </p:nvPr>
          </p:nvSpPr>
          <p:spPr bwMode="auto">
            <a:xfrm>
              <a:off x="1121495" y="1884172"/>
              <a:ext cx="323850" cy="323850"/>
            </a:xfrm>
            <a:custGeom>
              <a:avLst/>
              <a:gdLst>
                <a:gd name="T0" fmla="*/ 410 w 1017"/>
                <a:gd name="T1" fmla="*/ 428 h 1018"/>
                <a:gd name="T2" fmla="*/ 220 w 1017"/>
                <a:gd name="T3" fmla="*/ 735 h 1018"/>
                <a:gd name="T4" fmla="*/ 283 w 1017"/>
                <a:gd name="T5" fmla="*/ 797 h 1018"/>
                <a:gd name="T6" fmla="*/ 581 w 1017"/>
                <a:gd name="T7" fmla="*/ 613 h 1018"/>
                <a:gd name="T8" fmla="*/ 781 w 1017"/>
                <a:gd name="T9" fmla="*/ 326 h 1018"/>
                <a:gd name="T10" fmla="*/ 778 w 1017"/>
                <a:gd name="T11" fmla="*/ 239 h 1018"/>
                <a:gd name="T12" fmla="*/ 691 w 1017"/>
                <a:gd name="T13" fmla="*/ 236 h 1018"/>
                <a:gd name="T14" fmla="*/ 405 w 1017"/>
                <a:gd name="T15" fmla="*/ 584 h 1018"/>
                <a:gd name="T16" fmla="*/ 567 w 1017"/>
                <a:gd name="T17" fmla="*/ 531 h 1018"/>
                <a:gd name="T18" fmla="*/ 473 w 1017"/>
                <a:gd name="T19" fmla="*/ 562 h 1018"/>
                <a:gd name="T20" fmla="*/ 448 w 1017"/>
                <a:gd name="T21" fmla="*/ 487 h 1018"/>
                <a:gd name="T22" fmla="*/ 539 w 1017"/>
                <a:gd name="T23" fmla="*/ 453 h 1018"/>
                <a:gd name="T24" fmla="*/ 571 w 1017"/>
                <a:gd name="T25" fmla="*/ 520 h 1018"/>
                <a:gd name="T26" fmla="*/ 382 w 1017"/>
                <a:gd name="T27" fmla="*/ 16 h 1018"/>
                <a:gd name="T28" fmla="*/ 184 w 1017"/>
                <a:gd name="T29" fmla="*/ 116 h 1018"/>
                <a:gd name="T30" fmla="*/ 49 w 1017"/>
                <a:gd name="T31" fmla="*/ 289 h 1018"/>
                <a:gd name="T32" fmla="*/ 0 w 1017"/>
                <a:gd name="T33" fmla="*/ 509 h 1018"/>
                <a:gd name="T34" fmla="*/ 40 w 1017"/>
                <a:gd name="T35" fmla="*/ 707 h 1018"/>
                <a:gd name="T36" fmla="*/ 166 w 1017"/>
                <a:gd name="T37" fmla="*/ 885 h 1018"/>
                <a:gd name="T38" fmla="*/ 357 w 1017"/>
                <a:gd name="T39" fmla="*/ 995 h 1018"/>
                <a:gd name="T40" fmla="*/ 560 w 1017"/>
                <a:gd name="T41" fmla="*/ 1015 h 1018"/>
                <a:gd name="T42" fmla="*/ 772 w 1017"/>
                <a:gd name="T43" fmla="*/ 944 h 1018"/>
                <a:gd name="T44" fmla="*/ 930 w 1017"/>
                <a:gd name="T45" fmla="*/ 793 h 1018"/>
                <a:gd name="T46" fmla="*/ 1012 w 1017"/>
                <a:gd name="T47" fmla="*/ 586 h 1018"/>
                <a:gd name="T48" fmla="*/ 1001 w 1017"/>
                <a:gd name="T49" fmla="*/ 382 h 1018"/>
                <a:gd name="T50" fmla="*/ 901 w 1017"/>
                <a:gd name="T51" fmla="*/ 186 h 1018"/>
                <a:gd name="T52" fmla="*/ 728 w 1017"/>
                <a:gd name="T53" fmla="*/ 50 h 1018"/>
                <a:gd name="T54" fmla="*/ 508 w 1017"/>
                <a:gd name="T55" fmla="*/ 0 h 1018"/>
                <a:gd name="T56" fmla="*/ 376 w 1017"/>
                <a:gd name="T57" fmla="*/ 935 h 1018"/>
                <a:gd name="T58" fmla="*/ 209 w 1017"/>
                <a:gd name="T59" fmla="*/ 838 h 1018"/>
                <a:gd name="T60" fmla="*/ 99 w 1017"/>
                <a:gd name="T61" fmla="*/ 682 h 1018"/>
                <a:gd name="T62" fmla="*/ 63 w 1017"/>
                <a:gd name="T63" fmla="*/ 509 h 1018"/>
                <a:gd name="T64" fmla="*/ 107 w 1017"/>
                <a:gd name="T65" fmla="*/ 315 h 1018"/>
                <a:gd name="T66" fmla="*/ 225 w 1017"/>
                <a:gd name="T67" fmla="*/ 165 h 1018"/>
                <a:gd name="T68" fmla="*/ 397 w 1017"/>
                <a:gd name="T69" fmla="*/ 77 h 1018"/>
                <a:gd name="T70" fmla="*/ 576 w 1017"/>
                <a:gd name="T71" fmla="*/ 69 h 1018"/>
                <a:gd name="T72" fmla="*/ 757 w 1017"/>
                <a:gd name="T73" fmla="*/ 139 h 1018"/>
                <a:gd name="T74" fmla="*/ 889 w 1017"/>
                <a:gd name="T75" fmla="*/ 278 h 1018"/>
                <a:gd name="T76" fmla="*/ 952 w 1017"/>
                <a:gd name="T77" fmla="*/ 463 h 1018"/>
                <a:gd name="T78" fmla="*/ 933 w 1017"/>
                <a:gd name="T79" fmla="*/ 642 h 1018"/>
                <a:gd name="T80" fmla="*/ 838 w 1017"/>
                <a:gd name="T81" fmla="*/ 808 h 1018"/>
                <a:gd name="T82" fmla="*/ 681 w 1017"/>
                <a:gd name="T83" fmla="*/ 919 h 1018"/>
                <a:gd name="T84" fmla="*/ 508 w 1017"/>
                <a:gd name="T85" fmla="*/ 954 h 1018"/>
                <a:gd name="T86" fmla="*/ 540 w 1017"/>
                <a:gd name="T87" fmla="*/ 165 h 1018"/>
                <a:gd name="T88" fmla="*/ 515 w 1017"/>
                <a:gd name="T89" fmla="*/ 128 h 1018"/>
                <a:gd name="T90" fmla="*/ 477 w 1017"/>
                <a:gd name="T91" fmla="*/ 152 h 1018"/>
                <a:gd name="T92" fmla="*/ 502 w 1017"/>
                <a:gd name="T93" fmla="*/ 190 h 1018"/>
                <a:gd name="T94" fmla="*/ 482 w 1017"/>
                <a:gd name="T95" fmla="*/ 841 h 1018"/>
                <a:gd name="T96" fmla="*/ 490 w 1017"/>
                <a:gd name="T97" fmla="*/ 885 h 1018"/>
                <a:gd name="T98" fmla="*/ 534 w 1017"/>
                <a:gd name="T99" fmla="*/ 877 h 1018"/>
                <a:gd name="T100" fmla="*/ 526 w 1017"/>
                <a:gd name="T101" fmla="*/ 833 h 1018"/>
                <a:gd name="T102" fmla="*/ 840 w 1017"/>
                <a:gd name="T103" fmla="*/ 483 h 1018"/>
                <a:gd name="T104" fmla="*/ 831 w 1017"/>
                <a:gd name="T105" fmla="*/ 527 h 1018"/>
                <a:gd name="T106" fmla="*/ 876 w 1017"/>
                <a:gd name="T107" fmla="*/ 535 h 1018"/>
                <a:gd name="T108" fmla="*/ 885 w 1017"/>
                <a:gd name="T109" fmla="*/ 491 h 1018"/>
                <a:gd name="T110" fmla="*/ 152 w 1017"/>
                <a:gd name="T111" fmla="*/ 477 h 1018"/>
                <a:gd name="T112" fmla="*/ 128 w 1017"/>
                <a:gd name="T113" fmla="*/ 515 h 1018"/>
                <a:gd name="T114" fmla="*/ 165 w 1017"/>
                <a:gd name="T115" fmla="*/ 540 h 1018"/>
                <a:gd name="T116" fmla="*/ 190 w 1017"/>
                <a:gd name="T117" fmla="*/ 50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7" h="1018">
                  <a:moveTo>
                    <a:pt x="691" y="236"/>
                  </a:moveTo>
                  <a:lnTo>
                    <a:pt x="455" y="394"/>
                  </a:lnTo>
                  <a:lnTo>
                    <a:pt x="455" y="394"/>
                  </a:lnTo>
                  <a:lnTo>
                    <a:pt x="445" y="399"/>
                  </a:lnTo>
                  <a:lnTo>
                    <a:pt x="436" y="404"/>
                  </a:lnTo>
                  <a:lnTo>
                    <a:pt x="427" y="411"/>
                  </a:lnTo>
                  <a:lnTo>
                    <a:pt x="418" y="418"/>
                  </a:lnTo>
                  <a:lnTo>
                    <a:pt x="418" y="418"/>
                  </a:lnTo>
                  <a:lnTo>
                    <a:pt x="410" y="428"/>
                  </a:lnTo>
                  <a:lnTo>
                    <a:pt x="402" y="439"/>
                  </a:lnTo>
                  <a:lnTo>
                    <a:pt x="396" y="450"/>
                  </a:lnTo>
                  <a:lnTo>
                    <a:pt x="390" y="460"/>
                  </a:lnTo>
                  <a:lnTo>
                    <a:pt x="236" y="691"/>
                  </a:lnTo>
                  <a:lnTo>
                    <a:pt x="236" y="691"/>
                  </a:lnTo>
                  <a:lnTo>
                    <a:pt x="228" y="702"/>
                  </a:lnTo>
                  <a:lnTo>
                    <a:pt x="224" y="712"/>
                  </a:lnTo>
                  <a:lnTo>
                    <a:pt x="221" y="723"/>
                  </a:lnTo>
                  <a:lnTo>
                    <a:pt x="220" y="735"/>
                  </a:lnTo>
                  <a:lnTo>
                    <a:pt x="221" y="747"/>
                  </a:lnTo>
                  <a:lnTo>
                    <a:pt x="225" y="759"/>
                  </a:lnTo>
                  <a:lnTo>
                    <a:pt x="231" y="769"/>
                  </a:lnTo>
                  <a:lnTo>
                    <a:pt x="238" y="779"/>
                  </a:lnTo>
                  <a:lnTo>
                    <a:pt x="238" y="779"/>
                  </a:lnTo>
                  <a:lnTo>
                    <a:pt x="248" y="786"/>
                  </a:lnTo>
                  <a:lnTo>
                    <a:pt x="260" y="793"/>
                  </a:lnTo>
                  <a:lnTo>
                    <a:pt x="271" y="796"/>
                  </a:lnTo>
                  <a:lnTo>
                    <a:pt x="283" y="797"/>
                  </a:lnTo>
                  <a:lnTo>
                    <a:pt x="283" y="797"/>
                  </a:lnTo>
                  <a:lnTo>
                    <a:pt x="295" y="796"/>
                  </a:lnTo>
                  <a:lnTo>
                    <a:pt x="306" y="793"/>
                  </a:lnTo>
                  <a:lnTo>
                    <a:pt x="316" y="789"/>
                  </a:lnTo>
                  <a:lnTo>
                    <a:pt x="326" y="781"/>
                  </a:lnTo>
                  <a:lnTo>
                    <a:pt x="561" y="624"/>
                  </a:lnTo>
                  <a:lnTo>
                    <a:pt x="561" y="624"/>
                  </a:lnTo>
                  <a:lnTo>
                    <a:pt x="572" y="619"/>
                  </a:lnTo>
                  <a:lnTo>
                    <a:pt x="581" y="613"/>
                  </a:lnTo>
                  <a:lnTo>
                    <a:pt x="590" y="606"/>
                  </a:lnTo>
                  <a:lnTo>
                    <a:pt x="599" y="599"/>
                  </a:lnTo>
                  <a:lnTo>
                    <a:pt x="599" y="599"/>
                  </a:lnTo>
                  <a:lnTo>
                    <a:pt x="607" y="589"/>
                  </a:lnTo>
                  <a:lnTo>
                    <a:pt x="615" y="579"/>
                  </a:lnTo>
                  <a:lnTo>
                    <a:pt x="621" y="569"/>
                  </a:lnTo>
                  <a:lnTo>
                    <a:pt x="626" y="558"/>
                  </a:lnTo>
                  <a:lnTo>
                    <a:pt x="781" y="326"/>
                  </a:lnTo>
                  <a:lnTo>
                    <a:pt x="781" y="326"/>
                  </a:lnTo>
                  <a:lnTo>
                    <a:pt x="789" y="317"/>
                  </a:lnTo>
                  <a:lnTo>
                    <a:pt x="793" y="306"/>
                  </a:lnTo>
                  <a:lnTo>
                    <a:pt x="796" y="294"/>
                  </a:lnTo>
                  <a:lnTo>
                    <a:pt x="797" y="282"/>
                  </a:lnTo>
                  <a:lnTo>
                    <a:pt x="795" y="270"/>
                  </a:lnTo>
                  <a:lnTo>
                    <a:pt x="792" y="260"/>
                  </a:lnTo>
                  <a:lnTo>
                    <a:pt x="786" y="249"/>
                  </a:lnTo>
                  <a:lnTo>
                    <a:pt x="778" y="239"/>
                  </a:lnTo>
                  <a:lnTo>
                    <a:pt x="778" y="239"/>
                  </a:lnTo>
                  <a:lnTo>
                    <a:pt x="769" y="232"/>
                  </a:lnTo>
                  <a:lnTo>
                    <a:pt x="758" y="225"/>
                  </a:lnTo>
                  <a:lnTo>
                    <a:pt x="747" y="222"/>
                  </a:lnTo>
                  <a:lnTo>
                    <a:pt x="735" y="221"/>
                  </a:lnTo>
                  <a:lnTo>
                    <a:pt x="723" y="222"/>
                  </a:lnTo>
                  <a:lnTo>
                    <a:pt x="711" y="224"/>
                  </a:lnTo>
                  <a:lnTo>
                    <a:pt x="701" y="230"/>
                  </a:lnTo>
                  <a:lnTo>
                    <a:pt x="691" y="236"/>
                  </a:lnTo>
                  <a:lnTo>
                    <a:pt x="691" y="236"/>
                  </a:lnTo>
                  <a:close/>
                  <a:moveTo>
                    <a:pt x="289" y="730"/>
                  </a:moveTo>
                  <a:lnTo>
                    <a:pt x="283" y="734"/>
                  </a:lnTo>
                  <a:lnTo>
                    <a:pt x="283" y="734"/>
                  </a:lnTo>
                  <a:lnTo>
                    <a:pt x="283" y="765"/>
                  </a:lnTo>
                  <a:lnTo>
                    <a:pt x="283" y="734"/>
                  </a:lnTo>
                  <a:lnTo>
                    <a:pt x="396" y="566"/>
                  </a:lnTo>
                  <a:lnTo>
                    <a:pt x="396" y="566"/>
                  </a:lnTo>
                  <a:lnTo>
                    <a:pt x="400" y="575"/>
                  </a:lnTo>
                  <a:lnTo>
                    <a:pt x="405" y="584"/>
                  </a:lnTo>
                  <a:lnTo>
                    <a:pt x="412" y="591"/>
                  </a:lnTo>
                  <a:lnTo>
                    <a:pt x="418" y="599"/>
                  </a:lnTo>
                  <a:lnTo>
                    <a:pt x="418" y="599"/>
                  </a:lnTo>
                  <a:lnTo>
                    <a:pt x="426" y="605"/>
                  </a:lnTo>
                  <a:lnTo>
                    <a:pt x="433" y="612"/>
                  </a:lnTo>
                  <a:lnTo>
                    <a:pt x="442" y="617"/>
                  </a:lnTo>
                  <a:lnTo>
                    <a:pt x="451" y="621"/>
                  </a:lnTo>
                  <a:lnTo>
                    <a:pt x="289" y="730"/>
                  </a:lnTo>
                  <a:close/>
                  <a:moveTo>
                    <a:pt x="567" y="531"/>
                  </a:moveTo>
                  <a:lnTo>
                    <a:pt x="552" y="554"/>
                  </a:lnTo>
                  <a:lnTo>
                    <a:pt x="530" y="569"/>
                  </a:lnTo>
                  <a:lnTo>
                    <a:pt x="530" y="569"/>
                  </a:lnTo>
                  <a:lnTo>
                    <a:pt x="519" y="572"/>
                  </a:lnTo>
                  <a:lnTo>
                    <a:pt x="508" y="573"/>
                  </a:lnTo>
                  <a:lnTo>
                    <a:pt x="508" y="573"/>
                  </a:lnTo>
                  <a:lnTo>
                    <a:pt x="496" y="571"/>
                  </a:lnTo>
                  <a:lnTo>
                    <a:pt x="484" y="568"/>
                  </a:lnTo>
                  <a:lnTo>
                    <a:pt x="473" y="562"/>
                  </a:lnTo>
                  <a:lnTo>
                    <a:pt x="463" y="554"/>
                  </a:lnTo>
                  <a:lnTo>
                    <a:pt x="463" y="554"/>
                  </a:lnTo>
                  <a:lnTo>
                    <a:pt x="456" y="544"/>
                  </a:lnTo>
                  <a:lnTo>
                    <a:pt x="449" y="533"/>
                  </a:lnTo>
                  <a:lnTo>
                    <a:pt x="446" y="521"/>
                  </a:lnTo>
                  <a:lnTo>
                    <a:pt x="445" y="509"/>
                  </a:lnTo>
                  <a:lnTo>
                    <a:pt x="445" y="509"/>
                  </a:lnTo>
                  <a:lnTo>
                    <a:pt x="446" y="498"/>
                  </a:lnTo>
                  <a:lnTo>
                    <a:pt x="448" y="487"/>
                  </a:lnTo>
                  <a:lnTo>
                    <a:pt x="463" y="465"/>
                  </a:lnTo>
                  <a:lnTo>
                    <a:pt x="486" y="450"/>
                  </a:lnTo>
                  <a:lnTo>
                    <a:pt x="486" y="450"/>
                  </a:lnTo>
                  <a:lnTo>
                    <a:pt x="495" y="447"/>
                  </a:lnTo>
                  <a:lnTo>
                    <a:pt x="503" y="446"/>
                  </a:lnTo>
                  <a:lnTo>
                    <a:pt x="513" y="446"/>
                  </a:lnTo>
                  <a:lnTo>
                    <a:pt x="521" y="447"/>
                  </a:lnTo>
                  <a:lnTo>
                    <a:pt x="530" y="450"/>
                  </a:lnTo>
                  <a:lnTo>
                    <a:pt x="539" y="453"/>
                  </a:lnTo>
                  <a:lnTo>
                    <a:pt x="546" y="458"/>
                  </a:lnTo>
                  <a:lnTo>
                    <a:pt x="554" y="463"/>
                  </a:lnTo>
                  <a:lnTo>
                    <a:pt x="554" y="463"/>
                  </a:lnTo>
                  <a:lnTo>
                    <a:pt x="561" y="473"/>
                  </a:lnTo>
                  <a:lnTo>
                    <a:pt x="567" y="485"/>
                  </a:lnTo>
                  <a:lnTo>
                    <a:pt x="571" y="497"/>
                  </a:lnTo>
                  <a:lnTo>
                    <a:pt x="572" y="509"/>
                  </a:lnTo>
                  <a:lnTo>
                    <a:pt x="572" y="509"/>
                  </a:lnTo>
                  <a:lnTo>
                    <a:pt x="571" y="520"/>
                  </a:lnTo>
                  <a:lnTo>
                    <a:pt x="567" y="531"/>
                  </a:lnTo>
                  <a:lnTo>
                    <a:pt x="567" y="531"/>
                  </a:lnTo>
                  <a:close/>
                  <a:moveTo>
                    <a:pt x="508" y="0"/>
                  </a:moveTo>
                  <a:lnTo>
                    <a:pt x="508" y="0"/>
                  </a:lnTo>
                  <a:lnTo>
                    <a:pt x="483" y="1"/>
                  </a:lnTo>
                  <a:lnTo>
                    <a:pt x="456" y="2"/>
                  </a:lnTo>
                  <a:lnTo>
                    <a:pt x="431" y="5"/>
                  </a:lnTo>
                  <a:lnTo>
                    <a:pt x="405" y="11"/>
                  </a:lnTo>
                  <a:lnTo>
                    <a:pt x="382" y="16"/>
                  </a:lnTo>
                  <a:lnTo>
                    <a:pt x="357" y="23"/>
                  </a:lnTo>
                  <a:lnTo>
                    <a:pt x="334" y="31"/>
                  </a:lnTo>
                  <a:lnTo>
                    <a:pt x="310" y="40"/>
                  </a:lnTo>
                  <a:lnTo>
                    <a:pt x="287" y="50"/>
                  </a:lnTo>
                  <a:lnTo>
                    <a:pt x="266" y="61"/>
                  </a:lnTo>
                  <a:lnTo>
                    <a:pt x="245" y="74"/>
                  </a:lnTo>
                  <a:lnTo>
                    <a:pt x="224" y="87"/>
                  </a:lnTo>
                  <a:lnTo>
                    <a:pt x="204" y="101"/>
                  </a:lnTo>
                  <a:lnTo>
                    <a:pt x="184" y="116"/>
                  </a:lnTo>
                  <a:lnTo>
                    <a:pt x="166" y="132"/>
                  </a:lnTo>
                  <a:lnTo>
                    <a:pt x="149" y="149"/>
                  </a:lnTo>
                  <a:lnTo>
                    <a:pt x="132" y="167"/>
                  </a:lnTo>
                  <a:lnTo>
                    <a:pt x="116" y="186"/>
                  </a:lnTo>
                  <a:lnTo>
                    <a:pt x="101" y="205"/>
                  </a:lnTo>
                  <a:lnTo>
                    <a:pt x="87" y="224"/>
                  </a:lnTo>
                  <a:lnTo>
                    <a:pt x="73" y="245"/>
                  </a:lnTo>
                  <a:lnTo>
                    <a:pt x="61" y="266"/>
                  </a:lnTo>
                  <a:lnTo>
                    <a:pt x="49" y="289"/>
                  </a:lnTo>
                  <a:lnTo>
                    <a:pt x="40" y="311"/>
                  </a:lnTo>
                  <a:lnTo>
                    <a:pt x="30" y="334"/>
                  </a:lnTo>
                  <a:lnTo>
                    <a:pt x="22" y="357"/>
                  </a:lnTo>
                  <a:lnTo>
                    <a:pt x="16" y="382"/>
                  </a:lnTo>
                  <a:lnTo>
                    <a:pt x="10" y="407"/>
                  </a:lnTo>
                  <a:lnTo>
                    <a:pt x="5" y="431"/>
                  </a:lnTo>
                  <a:lnTo>
                    <a:pt x="2" y="457"/>
                  </a:lnTo>
                  <a:lnTo>
                    <a:pt x="0" y="483"/>
                  </a:lnTo>
                  <a:lnTo>
                    <a:pt x="0" y="509"/>
                  </a:lnTo>
                  <a:lnTo>
                    <a:pt x="0" y="509"/>
                  </a:lnTo>
                  <a:lnTo>
                    <a:pt x="0" y="535"/>
                  </a:lnTo>
                  <a:lnTo>
                    <a:pt x="2" y="561"/>
                  </a:lnTo>
                  <a:lnTo>
                    <a:pt x="5" y="586"/>
                  </a:lnTo>
                  <a:lnTo>
                    <a:pt x="10" y="612"/>
                  </a:lnTo>
                  <a:lnTo>
                    <a:pt x="16" y="636"/>
                  </a:lnTo>
                  <a:lnTo>
                    <a:pt x="22" y="660"/>
                  </a:lnTo>
                  <a:lnTo>
                    <a:pt x="30" y="683"/>
                  </a:lnTo>
                  <a:lnTo>
                    <a:pt x="40" y="707"/>
                  </a:lnTo>
                  <a:lnTo>
                    <a:pt x="49" y="730"/>
                  </a:lnTo>
                  <a:lnTo>
                    <a:pt x="61" y="751"/>
                  </a:lnTo>
                  <a:lnTo>
                    <a:pt x="73" y="772"/>
                  </a:lnTo>
                  <a:lnTo>
                    <a:pt x="87" y="793"/>
                  </a:lnTo>
                  <a:lnTo>
                    <a:pt x="101" y="813"/>
                  </a:lnTo>
                  <a:lnTo>
                    <a:pt x="116" y="833"/>
                  </a:lnTo>
                  <a:lnTo>
                    <a:pt x="132" y="851"/>
                  </a:lnTo>
                  <a:lnTo>
                    <a:pt x="149" y="868"/>
                  </a:lnTo>
                  <a:lnTo>
                    <a:pt x="166" y="885"/>
                  </a:lnTo>
                  <a:lnTo>
                    <a:pt x="184" y="901"/>
                  </a:lnTo>
                  <a:lnTo>
                    <a:pt x="204" y="916"/>
                  </a:lnTo>
                  <a:lnTo>
                    <a:pt x="224" y="930"/>
                  </a:lnTo>
                  <a:lnTo>
                    <a:pt x="245" y="944"/>
                  </a:lnTo>
                  <a:lnTo>
                    <a:pt x="266" y="956"/>
                  </a:lnTo>
                  <a:lnTo>
                    <a:pt x="287" y="968"/>
                  </a:lnTo>
                  <a:lnTo>
                    <a:pt x="310" y="977"/>
                  </a:lnTo>
                  <a:lnTo>
                    <a:pt x="334" y="987"/>
                  </a:lnTo>
                  <a:lnTo>
                    <a:pt x="357" y="995"/>
                  </a:lnTo>
                  <a:lnTo>
                    <a:pt x="382" y="1002"/>
                  </a:lnTo>
                  <a:lnTo>
                    <a:pt x="405" y="1007"/>
                  </a:lnTo>
                  <a:lnTo>
                    <a:pt x="431" y="1012"/>
                  </a:lnTo>
                  <a:lnTo>
                    <a:pt x="456" y="1015"/>
                  </a:lnTo>
                  <a:lnTo>
                    <a:pt x="483" y="1017"/>
                  </a:lnTo>
                  <a:lnTo>
                    <a:pt x="508" y="1018"/>
                  </a:lnTo>
                  <a:lnTo>
                    <a:pt x="508" y="1018"/>
                  </a:lnTo>
                  <a:lnTo>
                    <a:pt x="534" y="1017"/>
                  </a:lnTo>
                  <a:lnTo>
                    <a:pt x="560" y="1015"/>
                  </a:lnTo>
                  <a:lnTo>
                    <a:pt x="586" y="1012"/>
                  </a:lnTo>
                  <a:lnTo>
                    <a:pt x="610" y="1007"/>
                  </a:lnTo>
                  <a:lnTo>
                    <a:pt x="635" y="1002"/>
                  </a:lnTo>
                  <a:lnTo>
                    <a:pt x="660" y="995"/>
                  </a:lnTo>
                  <a:lnTo>
                    <a:pt x="683" y="987"/>
                  </a:lnTo>
                  <a:lnTo>
                    <a:pt x="706" y="977"/>
                  </a:lnTo>
                  <a:lnTo>
                    <a:pt x="728" y="968"/>
                  </a:lnTo>
                  <a:lnTo>
                    <a:pt x="751" y="956"/>
                  </a:lnTo>
                  <a:lnTo>
                    <a:pt x="772" y="944"/>
                  </a:lnTo>
                  <a:lnTo>
                    <a:pt x="793" y="930"/>
                  </a:lnTo>
                  <a:lnTo>
                    <a:pt x="812" y="916"/>
                  </a:lnTo>
                  <a:lnTo>
                    <a:pt x="831" y="901"/>
                  </a:lnTo>
                  <a:lnTo>
                    <a:pt x="851" y="885"/>
                  </a:lnTo>
                  <a:lnTo>
                    <a:pt x="868" y="868"/>
                  </a:lnTo>
                  <a:lnTo>
                    <a:pt x="885" y="851"/>
                  </a:lnTo>
                  <a:lnTo>
                    <a:pt x="901" y="833"/>
                  </a:lnTo>
                  <a:lnTo>
                    <a:pt x="916" y="813"/>
                  </a:lnTo>
                  <a:lnTo>
                    <a:pt x="930" y="793"/>
                  </a:lnTo>
                  <a:lnTo>
                    <a:pt x="943" y="772"/>
                  </a:lnTo>
                  <a:lnTo>
                    <a:pt x="956" y="751"/>
                  </a:lnTo>
                  <a:lnTo>
                    <a:pt x="967" y="730"/>
                  </a:lnTo>
                  <a:lnTo>
                    <a:pt x="977" y="707"/>
                  </a:lnTo>
                  <a:lnTo>
                    <a:pt x="986" y="683"/>
                  </a:lnTo>
                  <a:lnTo>
                    <a:pt x="995" y="660"/>
                  </a:lnTo>
                  <a:lnTo>
                    <a:pt x="1001" y="636"/>
                  </a:lnTo>
                  <a:lnTo>
                    <a:pt x="1007" y="612"/>
                  </a:lnTo>
                  <a:lnTo>
                    <a:pt x="1012" y="586"/>
                  </a:lnTo>
                  <a:lnTo>
                    <a:pt x="1015" y="561"/>
                  </a:lnTo>
                  <a:lnTo>
                    <a:pt x="1017" y="535"/>
                  </a:lnTo>
                  <a:lnTo>
                    <a:pt x="1017" y="509"/>
                  </a:lnTo>
                  <a:lnTo>
                    <a:pt x="1017" y="509"/>
                  </a:lnTo>
                  <a:lnTo>
                    <a:pt x="1017" y="483"/>
                  </a:lnTo>
                  <a:lnTo>
                    <a:pt x="1015" y="457"/>
                  </a:lnTo>
                  <a:lnTo>
                    <a:pt x="1012" y="431"/>
                  </a:lnTo>
                  <a:lnTo>
                    <a:pt x="1007" y="407"/>
                  </a:lnTo>
                  <a:lnTo>
                    <a:pt x="1001" y="382"/>
                  </a:lnTo>
                  <a:lnTo>
                    <a:pt x="995" y="357"/>
                  </a:lnTo>
                  <a:lnTo>
                    <a:pt x="986" y="334"/>
                  </a:lnTo>
                  <a:lnTo>
                    <a:pt x="977" y="311"/>
                  </a:lnTo>
                  <a:lnTo>
                    <a:pt x="967" y="289"/>
                  </a:lnTo>
                  <a:lnTo>
                    <a:pt x="956" y="266"/>
                  </a:lnTo>
                  <a:lnTo>
                    <a:pt x="943" y="245"/>
                  </a:lnTo>
                  <a:lnTo>
                    <a:pt x="930" y="224"/>
                  </a:lnTo>
                  <a:lnTo>
                    <a:pt x="916" y="205"/>
                  </a:lnTo>
                  <a:lnTo>
                    <a:pt x="901" y="186"/>
                  </a:lnTo>
                  <a:lnTo>
                    <a:pt x="885" y="167"/>
                  </a:lnTo>
                  <a:lnTo>
                    <a:pt x="868" y="149"/>
                  </a:lnTo>
                  <a:lnTo>
                    <a:pt x="851" y="132"/>
                  </a:lnTo>
                  <a:lnTo>
                    <a:pt x="831" y="116"/>
                  </a:lnTo>
                  <a:lnTo>
                    <a:pt x="812" y="101"/>
                  </a:lnTo>
                  <a:lnTo>
                    <a:pt x="793" y="87"/>
                  </a:lnTo>
                  <a:lnTo>
                    <a:pt x="772" y="74"/>
                  </a:lnTo>
                  <a:lnTo>
                    <a:pt x="751" y="61"/>
                  </a:lnTo>
                  <a:lnTo>
                    <a:pt x="728" y="50"/>
                  </a:lnTo>
                  <a:lnTo>
                    <a:pt x="706" y="40"/>
                  </a:lnTo>
                  <a:lnTo>
                    <a:pt x="683" y="31"/>
                  </a:lnTo>
                  <a:lnTo>
                    <a:pt x="660" y="23"/>
                  </a:lnTo>
                  <a:lnTo>
                    <a:pt x="635" y="16"/>
                  </a:lnTo>
                  <a:lnTo>
                    <a:pt x="610" y="11"/>
                  </a:lnTo>
                  <a:lnTo>
                    <a:pt x="586" y="5"/>
                  </a:lnTo>
                  <a:lnTo>
                    <a:pt x="560" y="2"/>
                  </a:lnTo>
                  <a:lnTo>
                    <a:pt x="534" y="1"/>
                  </a:lnTo>
                  <a:lnTo>
                    <a:pt x="508" y="0"/>
                  </a:lnTo>
                  <a:lnTo>
                    <a:pt x="508" y="0"/>
                  </a:lnTo>
                  <a:close/>
                  <a:moveTo>
                    <a:pt x="508" y="954"/>
                  </a:moveTo>
                  <a:lnTo>
                    <a:pt x="508" y="954"/>
                  </a:lnTo>
                  <a:lnTo>
                    <a:pt x="486" y="954"/>
                  </a:lnTo>
                  <a:lnTo>
                    <a:pt x="463" y="952"/>
                  </a:lnTo>
                  <a:lnTo>
                    <a:pt x="441" y="948"/>
                  </a:lnTo>
                  <a:lnTo>
                    <a:pt x="418" y="945"/>
                  </a:lnTo>
                  <a:lnTo>
                    <a:pt x="397" y="940"/>
                  </a:lnTo>
                  <a:lnTo>
                    <a:pt x="376" y="935"/>
                  </a:lnTo>
                  <a:lnTo>
                    <a:pt x="355" y="927"/>
                  </a:lnTo>
                  <a:lnTo>
                    <a:pt x="336" y="919"/>
                  </a:lnTo>
                  <a:lnTo>
                    <a:pt x="315" y="910"/>
                  </a:lnTo>
                  <a:lnTo>
                    <a:pt x="296" y="900"/>
                  </a:lnTo>
                  <a:lnTo>
                    <a:pt x="278" y="889"/>
                  </a:lnTo>
                  <a:lnTo>
                    <a:pt x="260" y="878"/>
                  </a:lnTo>
                  <a:lnTo>
                    <a:pt x="242" y="866"/>
                  </a:lnTo>
                  <a:lnTo>
                    <a:pt x="225" y="852"/>
                  </a:lnTo>
                  <a:lnTo>
                    <a:pt x="209" y="838"/>
                  </a:lnTo>
                  <a:lnTo>
                    <a:pt x="194" y="824"/>
                  </a:lnTo>
                  <a:lnTo>
                    <a:pt x="179" y="808"/>
                  </a:lnTo>
                  <a:lnTo>
                    <a:pt x="165" y="792"/>
                  </a:lnTo>
                  <a:lnTo>
                    <a:pt x="151" y="775"/>
                  </a:lnTo>
                  <a:lnTo>
                    <a:pt x="139" y="757"/>
                  </a:lnTo>
                  <a:lnTo>
                    <a:pt x="128" y="739"/>
                  </a:lnTo>
                  <a:lnTo>
                    <a:pt x="117" y="721"/>
                  </a:lnTo>
                  <a:lnTo>
                    <a:pt x="107" y="702"/>
                  </a:lnTo>
                  <a:lnTo>
                    <a:pt x="99" y="682"/>
                  </a:lnTo>
                  <a:lnTo>
                    <a:pt x="90" y="662"/>
                  </a:lnTo>
                  <a:lnTo>
                    <a:pt x="84" y="642"/>
                  </a:lnTo>
                  <a:lnTo>
                    <a:pt x="77" y="620"/>
                  </a:lnTo>
                  <a:lnTo>
                    <a:pt x="72" y="599"/>
                  </a:lnTo>
                  <a:lnTo>
                    <a:pt x="69" y="576"/>
                  </a:lnTo>
                  <a:lnTo>
                    <a:pt x="65" y="555"/>
                  </a:lnTo>
                  <a:lnTo>
                    <a:pt x="63" y="532"/>
                  </a:lnTo>
                  <a:lnTo>
                    <a:pt x="63" y="509"/>
                  </a:lnTo>
                  <a:lnTo>
                    <a:pt x="63" y="509"/>
                  </a:lnTo>
                  <a:lnTo>
                    <a:pt x="63" y="486"/>
                  </a:lnTo>
                  <a:lnTo>
                    <a:pt x="65" y="463"/>
                  </a:lnTo>
                  <a:lnTo>
                    <a:pt x="69" y="441"/>
                  </a:lnTo>
                  <a:lnTo>
                    <a:pt x="72" y="420"/>
                  </a:lnTo>
                  <a:lnTo>
                    <a:pt x="77" y="398"/>
                  </a:lnTo>
                  <a:lnTo>
                    <a:pt x="84" y="377"/>
                  </a:lnTo>
                  <a:lnTo>
                    <a:pt x="90" y="356"/>
                  </a:lnTo>
                  <a:lnTo>
                    <a:pt x="99" y="336"/>
                  </a:lnTo>
                  <a:lnTo>
                    <a:pt x="107" y="315"/>
                  </a:lnTo>
                  <a:lnTo>
                    <a:pt x="117" y="297"/>
                  </a:lnTo>
                  <a:lnTo>
                    <a:pt x="128" y="278"/>
                  </a:lnTo>
                  <a:lnTo>
                    <a:pt x="139" y="260"/>
                  </a:lnTo>
                  <a:lnTo>
                    <a:pt x="151" y="242"/>
                  </a:lnTo>
                  <a:lnTo>
                    <a:pt x="165" y="225"/>
                  </a:lnTo>
                  <a:lnTo>
                    <a:pt x="179" y="209"/>
                  </a:lnTo>
                  <a:lnTo>
                    <a:pt x="194" y="194"/>
                  </a:lnTo>
                  <a:lnTo>
                    <a:pt x="209" y="179"/>
                  </a:lnTo>
                  <a:lnTo>
                    <a:pt x="225" y="165"/>
                  </a:lnTo>
                  <a:lnTo>
                    <a:pt x="242" y="152"/>
                  </a:lnTo>
                  <a:lnTo>
                    <a:pt x="260" y="139"/>
                  </a:lnTo>
                  <a:lnTo>
                    <a:pt x="278" y="128"/>
                  </a:lnTo>
                  <a:lnTo>
                    <a:pt x="296" y="117"/>
                  </a:lnTo>
                  <a:lnTo>
                    <a:pt x="315" y="107"/>
                  </a:lnTo>
                  <a:lnTo>
                    <a:pt x="336" y="99"/>
                  </a:lnTo>
                  <a:lnTo>
                    <a:pt x="355" y="90"/>
                  </a:lnTo>
                  <a:lnTo>
                    <a:pt x="376" y="84"/>
                  </a:lnTo>
                  <a:lnTo>
                    <a:pt x="397" y="77"/>
                  </a:lnTo>
                  <a:lnTo>
                    <a:pt x="418" y="73"/>
                  </a:lnTo>
                  <a:lnTo>
                    <a:pt x="441" y="69"/>
                  </a:lnTo>
                  <a:lnTo>
                    <a:pt x="463" y="65"/>
                  </a:lnTo>
                  <a:lnTo>
                    <a:pt x="486" y="64"/>
                  </a:lnTo>
                  <a:lnTo>
                    <a:pt x="508" y="63"/>
                  </a:lnTo>
                  <a:lnTo>
                    <a:pt x="508" y="63"/>
                  </a:lnTo>
                  <a:lnTo>
                    <a:pt x="531" y="64"/>
                  </a:lnTo>
                  <a:lnTo>
                    <a:pt x="554" y="65"/>
                  </a:lnTo>
                  <a:lnTo>
                    <a:pt x="576" y="69"/>
                  </a:lnTo>
                  <a:lnTo>
                    <a:pt x="598" y="73"/>
                  </a:lnTo>
                  <a:lnTo>
                    <a:pt x="620" y="77"/>
                  </a:lnTo>
                  <a:lnTo>
                    <a:pt x="640" y="84"/>
                  </a:lnTo>
                  <a:lnTo>
                    <a:pt x="661" y="90"/>
                  </a:lnTo>
                  <a:lnTo>
                    <a:pt x="681" y="99"/>
                  </a:lnTo>
                  <a:lnTo>
                    <a:pt x="702" y="107"/>
                  </a:lnTo>
                  <a:lnTo>
                    <a:pt x="721" y="117"/>
                  </a:lnTo>
                  <a:lnTo>
                    <a:pt x="739" y="128"/>
                  </a:lnTo>
                  <a:lnTo>
                    <a:pt x="757" y="139"/>
                  </a:lnTo>
                  <a:lnTo>
                    <a:pt x="775" y="152"/>
                  </a:lnTo>
                  <a:lnTo>
                    <a:pt x="792" y="165"/>
                  </a:lnTo>
                  <a:lnTo>
                    <a:pt x="808" y="179"/>
                  </a:lnTo>
                  <a:lnTo>
                    <a:pt x="823" y="194"/>
                  </a:lnTo>
                  <a:lnTo>
                    <a:pt x="838" y="209"/>
                  </a:lnTo>
                  <a:lnTo>
                    <a:pt x="852" y="225"/>
                  </a:lnTo>
                  <a:lnTo>
                    <a:pt x="865" y="242"/>
                  </a:lnTo>
                  <a:lnTo>
                    <a:pt x="878" y="260"/>
                  </a:lnTo>
                  <a:lnTo>
                    <a:pt x="889" y="278"/>
                  </a:lnTo>
                  <a:lnTo>
                    <a:pt x="900" y="297"/>
                  </a:lnTo>
                  <a:lnTo>
                    <a:pt x="910" y="315"/>
                  </a:lnTo>
                  <a:lnTo>
                    <a:pt x="918" y="336"/>
                  </a:lnTo>
                  <a:lnTo>
                    <a:pt x="927" y="356"/>
                  </a:lnTo>
                  <a:lnTo>
                    <a:pt x="933" y="377"/>
                  </a:lnTo>
                  <a:lnTo>
                    <a:pt x="940" y="398"/>
                  </a:lnTo>
                  <a:lnTo>
                    <a:pt x="944" y="420"/>
                  </a:lnTo>
                  <a:lnTo>
                    <a:pt x="948" y="441"/>
                  </a:lnTo>
                  <a:lnTo>
                    <a:pt x="952" y="463"/>
                  </a:lnTo>
                  <a:lnTo>
                    <a:pt x="953" y="486"/>
                  </a:lnTo>
                  <a:lnTo>
                    <a:pt x="954" y="509"/>
                  </a:lnTo>
                  <a:lnTo>
                    <a:pt x="954" y="509"/>
                  </a:lnTo>
                  <a:lnTo>
                    <a:pt x="953" y="532"/>
                  </a:lnTo>
                  <a:lnTo>
                    <a:pt x="952" y="555"/>
                  </a:lnTo>
                  <a:lnTo>
                    <a:pt x="948" y="576"/>
                  </a:lnTo>
                  <a:lnTo>
                    <a:pt x="944" y="599"/>
                  </a:lnTo>
                  <a:lnTo>
                    <a:pt x="940" y="620"/>
                  </a:lnTo>
                  <a:lnTo>
                    <a:pt x="933" y="642"/>
                  </a:lnTo>
                  <a:lnTo>
                    <a:pt x="927" y="662"/>
                  </a:lnTo>
                  <a:lnTo>
                    <a:pt x="918" y="682"/>
                  </a:lnTo>
                  <a:lnTo>
                    <a:pt x="910" y="702"/>
                  </a:lnTo>
                  <a:lnTo>
                    <a:pt x="900" y="721"/>
                  </a:lnTo>
                  <a:lnTo>
                    <a:pt x="889" y="739"/>
                  </a:lnTo>
                  <a:lnTo>
                    <a:pt x="878" y="757"/>
                  </a:lnTo>
                  <a:lnTo>
                    <a:pt x="865" y="775"/>
                  </a:lnTo>
                  <a:lnTo>
                    <a:pt x="852" y="792"/>
                  </a:lnTo>
                  <a:lnTo>
                    <a:pt x="838" y="808"/>
                  </a:lnTo>
                  <a:lnTo>
                    <a:pt x="823" y="824"/>
                  </a:lnTo>
                  <a:lnTo>
                    <a:pt x="808" y="838"/>
                  </a:lnTo>
                  <a:lnTo>
                    <a:pt x="792" y="852"/>
                  </a:lnTo>
                  <a:lnTo>
                    <a:pt x="775" y="866"/>
                  </a:lnTo>
                  <a:lnTo>
                    <a:pt x="757" y="878"/>
                  </a:lnTo>
                  <a:lnTo>
                    <a:pt x="739" y="889"/>
                  </a:lnTo>
                  <a:lnTo>
                    <a:pt x="721" y="900"/>
                  </a:lnTo>
                  <a:lnTo>
                    <a:pt x="702" y="910"/>
                  </a:lnTo>
                  <a:lnTo>
                    <a:pt x="681" y="919"/>
                  </a:lnTo>
                  <a:lnTo>
                    <a:pt x="661" y="927"/>
                  </a:lnTo>
                  <a:lnTo>
                    <a:pt x="640" y="935"/>
                  </a:lnTo>
                  <a:lnTo>
                    <a:pt x="620" y="940"/>
                  </a:lnTo>
                  <a:lnTo>
                    <a:pt x="598" y="945"/>
                  </a:lnTo>
                  <a:lnTo>
                    <a:pt x="576" y="948"/>
                  </a:lnTo>
                  <a:lnTo>
                    <a:pt x="554" y="952"/>
                  </a:lnTo>
                  <a:lnTo>
                    <a:pt x="531" y="954"/>
                  </a:lnTo>
                  <a:lnTo>
                    <a:pt x="508" y="954"/>
                  </a:lnTo>
                  <a:lnTo>
                    <a:pt x="508" y="954"/>
                  </a:lnTo>
                  <a:close/>
                  <a:moveTo>
                    <a:pt x="508" y="191"/>
                  </a:moveTo>
                  <a:lnTo>
                    <a:pt x="508" y="191"/>
                  </a:lnTo>
                  <a:lnTo>
                    <a:pt x="515" y="190"/>
                  </a:lnTo>
                  <a:lnTo>
                    <a:pt x="520" y="188"/>
                  </a:lnTo>
                  <a:lnTo>
                    <a:pt x="526" y="186"/>
                  </a:lnTo>
                  <a:lnTo>
                    <a:pt x="531" y="181"/>
                  </a:lnTo>
                  <a:lnTo>
                    <a:pt x="534" y="177"/>
                  </a:lnTo>
                  <a:lnTo>
                    <a:pt x="537" y="172"/>
                  </a:lnTo>
                  <a:lnTo>
                    <a:pt x="540" y="165"/>
                  </a:lnTo>
                  <a:lnTo>
                    <a:pt x="541" y="159"/>
                  </a:lnTo>
                  <a:lnTo>
                    <a:pt x="541" y="159"/>
                  </a:lnTo>
                  <a:lnTo>
                    <a:pt x="540" y="152"/>
                  </a:lnTo>
                  <a:lnTo>
                    <a:pt x="537" y="147"/>
                  </a:lnTo>
                  <a:lnTo>
                    <a:pt x="534" y="142"/>
                  </a:lnTo>
                  <a:lnTo>
                    <a:pt x="531" y="136"/>
                  </a:lnTo>
                  <a:lnTo>
                    <a:pt x="526" y="133"/>
                  </a:lnTo>
                  <a:lnTo>
                    <a:pt x="520" y="130"/>
                  </a:lnTo>
                  <a:lnTo>
                    <a:pt x="515" y="128"/>
                  </a:lnTo>
                  <a:lnTo>
                    <a:pt x="508" y="128"/>
                  </a:lnTo>
                  <a:lnTo>
                    <a:pt x="508" y="128"/>
                  </a:lnTo>
                  <a:lnTo>
                    <a:pt x="502" y="128"/>
                  </a:lnTo>
                  <a:lnTo>
                    <a:pt x="496" y="130"/>
                  </a:lnTo>
                  <a:lnTo>
                    <a:pt x="490" y="133"/>
                  </a:lnTo>
                  <a:lnTo>
                    <a:pt x="486" y="136"/>
                  </a:lnTo>
                  <a:lnTo>
                    <a:pt x="482" y="142"/>
                  </a:lnTo>
                  <a:lnTo>
                    <a:pt x="479" y="147"/>
                  </a:lnTo>
                  <a:lnTo>
                    <a:pt x="477" y="152"/>
                  </a:lnTo>
                  <a:lnTo>
                    <a:pt x="476" y="159"/>
                  </a:lnTo>
                  <a:lnTo>
                    <a:pt x="476" y="159"/>
                  </a:lnTo>
                  <a:lnTo>
                    <a:pt x="477" y="165"/>
                  </a:lnTo>
                  <a:lnTo>
                    <a:pt x="479" y="172"/>
                  </a:lnTo>
                  <a:lnTo>
                    <a:pt x="482" y="177"/>
                  </a:lnTo>
                  <a:lnTo>
                    <a:pt x="486" y="181"/>
                  </a:lnTo>
                  <a:lnTo>
                    <a:pt x="490" y="186"/>
                  </a:lnTo>
                  <a:lnTo>
                    <a:pt x="496" y="188"/>
                  </a:lnTo>
                  <a:lnTo>
                    <a:pt x="502" y="190"/>
                  </a:lnTo>
                  <a:lnTo>
                    <a:pt x="508" y="191"/>
                  </a:lnTo>
                  <a:lnTo>
                    <a:pt x="508" y="191"/>
                  </a:lnTo>
                  <a:close/>
                  <a:moveTo>
                    <a:pt x="508" y="827"/>
                  </a:moveTo>
                  <a:lnTo>
                    <a:pt x="508" y="827"/>
                  </a:lnTo>
                  <a:lnTo>
                    <a:pt x="502" y="827"/>
                  </a:lnTo>
                  <a:lnTo>
                    <a:pt x="496" y="829"/>
                  </a:lnTo>
                  <a:lnTo>
                    <a:pt x="490" y="833"/>
                  </a:lnTo>
                  <a:lnTo>
                    <a:pt x="486" y="836"/>
                  </a:lnTo>
                  <a:lnTo>
                    <a:pt x="482" y="841"/>
                  </a:lnTo>
                  <a:lnTo>
                    <a:pt x="479" y="847"/>
                  </a:lnTo>
                  <a:lnTo>
                    <a:pt x="477" y="852"/>
                  </a:lnTo>
                  <a:lnTo>
                    <a:pt x="476" y="858"/>
                  </a:lnTo>
                  <a:lnTo>
                    <a:pt x="476" y="858"/>
                  </a:lnTo>
                  <a:lnTo>
                    <a:pt x="477" y="865"/>
                  </a:lnTo>
                  <a:lnTo>
                    <a:pt x="479" y="871"/>
                  </a:lnTo>
                  <a:lnTo>
                    <a:pt x="482" y="877"/>
                  </a:lnTo>
                  <a:lnTo>
                    <a:pt x="486" y="881"/>
                  </a:lnTo>
                  <a:lnTo>
                    <a:pt x="490" y="885"/>
                  </a:lnTo>
                  <a:lnTo>
                    <a:pt x="496" y="888"/>
                  </a:lnTo>
                  <a:lnTo>
                    <a:pt x="502" y="889"/>
                  </a:lnTo>
                  <a:lnTo>
                    <a:pt x="508" y="891"/>
                  </a:lnTo>
                  <a:lnTo>
                    <a:pt x="508" y="891"/>
                  </a:lnTo>
                  <a:lnTo>
                    <a:pt x="515" y="889"/>
                  </a:lnTo>
                  <a:lnTo>
                    <a:pt x="520" y="888"/>
                  </a:lnTo>
                  <a:lnTo>
                    <a:pt x="526" y="885"/>
                  </a:lnTo>
                  <a:lnTo>
                    <a:pt x="531" y="881"/>
                  </a:lnTo>
                  <a:lnTo>
                    <a:pt x="534" y="877"/>
                  </a:lnTo>
                  <a:lnTo>
                    <a:pt x="537" y="871"/>
                  </a:lnTo>
                  <a:lnTo>
                    <a:pt x="540" y="865"/>
                  </a:lnTo>
                  <a:lnTo>
                    <a:pt x="541" y="858"/>
                  </a:lnTo>
                  <a:lnTo>
                    <a:pt x="541" y="858"/>
                  </a:lnTo>
                  <a:lnTo>
                    <a:pt x="540" y="852"/>
                  </a:lnTo>
                  <a:lnTo>
                    <a:pt x="537" y="847"/>
                  </a:lnTo>
                  <a:lnTo>
                    <a:pt x="534" y="841"/>
                  </a:lnTo>
                  <a:lnTo>
                    <a:pt x="531" y="836"/>
                  </a:lnTo>
                  <a:lnTo>
                    <a:pt x="526" y="833"/>
                  </a:lnTo>
                  <a:lnTo>
                    <a:pt x="520" y="829"/>
                  </a:lnTo>
                  <a:lnTo>
                    <a:pt x="515" y="827"/>
                  </a:lnTo>
                  <a:lnTo>
                    <a:pt x="508" y="827"/>
                  </a:lnTo>
                  <a:lnTo>
                    <a:pt x="508" y="827"/>
                  </a:lnTo>
                  <a:close/>
                  <a:moveTo>
                    <a:pt x="858" y="477"/>
                  </a:moveTo>
                  <a:lnTo>
                    <a:pt x="858" y="477"/>
                  </a:lnTo>
                  <a:lnTo>
                    <a:pt x="852" y="477"/>
                  </a:lnTo>
                  <a:lnTo>
                    <a:pt x="845" y="480"/>
                  </a:lnTo>
                  <a:lnTo>
                    <a:pt x="840" y="483"/>
                  </a:lnTo>
                  <a:lnTo>
                    <a:pt x="836" y="486"/>
                  </a:lnTo>
                  <a:lnTo>
                    <a:pt x="831" y="491"/>
                  </a:lnTo>
                  <a:lnTo>
                    <a:pt x="829" y="497"/>
                  </a:lnTo>
                  <a:lnTo>
                    <a:pt x="827" y="502"/>
                  </a:lnTo>
                  <a:lnTo>
                    <a:pt x="826" y="509"/>
                  </a:lnTo>
                  <a:lnTo>
                    <a:pt x="826" y="509"/>
                  </a:lnTo>
                  <a:lnTo>
                    <a:pt x="827" y="515"/>
                  </a:lnTo>
                  <a:lnTo>
                    <a:pt x="829" y="521"/>
                  </a:lnTo>
                  <a:lnTo>
                    <a:pt x="831" y="527"/>
                  </a:lnTo>
                  <a:lnTo>
                    <a:pt x="836" y="531"/>
                  </a:lnTo>
                  <a:lnTo>
                    <a:pt x="840" y="535"/>
                  </a:lnTo>
                  <a:lnTo>
                    <a:pt x="845" y="539"/>
                  </a:lnTo>
                  <a:lnTo>
                    <a:pt x="852" y="540"/>
                  </a:lnTo>
                  <a:lnTo>
                    <a:pt x="858" y="541"/>
                  </a:lnTo>
                  <a:lnTo>
                    <a:pt x="858" y="541"/>
                  </a:lnTo>
                  <a:lnTo>
                    <a:pt x="865" y="540"/>
                  </a:lnTo>
                  <a:lnTo>
                    <a:pt x="871" y="539"/>
                  </a:lnTo>
                  <a:lnTo>
                    <a:pt x="876" y="535"/>
                  </a:lnTo>
                  <a:lnTo>
                    <a:pt x="881" y="531"/>
                  </a:lnTo>
                  <a:lnTo>
                    <a:pt x="885" y="527"/>
                  </a:lnTo>
                  <a:lnTo>
                    <a:pt x="887" y="521"/>
                  </a:lnTo>
                  <a:lnTo>
                    <a:pt x="889" y="515"/>
                  </a:lnTo>
                  <a:lnTo>
                    <a:pt x="890" y="509"/>
                  </a:lnTo>
                  <a:lnTo>
                    <a:pt x="890" y="509"/>
                  </a:lnTo>
                  <a:lnTo>
                    <a:pt x="889" y="502"/>
                  </a:lnTo>
                  <a:lnTo>
                    <a:pt x="887" y="497"/>
                  </a:lnTo>
                  <a:lnTo>
                    <a:pt x="885" y="491"/>
                  </a:lnTo>
                  <a:lnTo>
                    <a:pt x="881" y="486"/>
                  </a:lnTo>
                  <a:lnTo>
                    <a:pt x="876" y="483"/>
                  </a:lnTo>
                  <a:lnTo>
                    <a:pt x="871" y="480"/>
                  </a:lnTo>
                  <a:lnTo>
                    <a:pt x="865" y="477"/>
                  </a:lnTo>
                  <a:lnTo>
                    <a:pt x="858" y="477"/>
                  </a:lnTo>
                  <a:lnTo>
                    <a:pt x="858" y="477"/>
                  </a:lnTo>
                  <a:close/>
                  <a:moveTo>
                    <a:pt x="159" y="477"/>
                  </a:moveTo>
                  <a:lnTo>
                    <a:pt x="159" y="477"/>
                  </a:lnTo>
                  <a:lnTo>
                    <a:pt x="152" y="477"/>
                  </a:lnTo>
                  <a:lnTo>
                    <a:pt x="146" y="480"/>
                  </a:lnTo>
                  <a:lnTo>
                    <a:pt x="140" y="483"/>
                  </a:lnTo>
                  <a:lnTo>
                    <a:pt x="136" y="486"/>
                  </a:lnTo>
                  <a:lnTo>
                    <a:pt x="132" y="491"/>
                  </a:lnTo>
                  <a:lnTo>
                    <a:pt x="130" y="497"/>
                  </a:lnTo>
                  <a:lnTo>
                    <a:pt x="128" y="502"/>
                  </a:lnTo>
                  <a:lnTo>
                    <a:pt x="126" y="509"/>
                  </a:lnTo>
                  <a:lnTo>
                    <a:pt x="126" y="509"/>
                  </a:lnTo>
                  <a:lnTo>
                    <a:pt x="128" y="515"/>
                  </a:lnTo>
                  <a:lnTo>
                    <a:pt x="130" y="521"/>
                  </a:lnTo>
                  <a:lnTo>
                    <a:pt x="132" y="527"/>
                  </a:lnTo>
                  <a:lnTo>
                    <a:pt x="136" y="531"/>
                  </a:lnTo>
                  <a:lnTo>
                    <a:pt x="140" y="535"/>
                  </a:lnTo>
                  <a:lnTo>
                    <a:pt x="146" y="539"/>
                  </a:lnTo>
                  <a:lnTo>
                    <a:pt x="152" y="540"/>
                  </a:lnTo>
                  <a:lnTo>
                    <a:pt x="159" y="541"/>
                  </a:lnTo>
                  <a:lnTo>
                    <a:pt x="159" y="541"/>
                  </a:lnTo>
                  <a:lnTo>
                    <a:pt x="165" y="540"/>
                  </a:lnTo>
                  <a:lnTo>
                    <a:pt x="170" y="539"/>
                  </a:lnTo>
                  <a:lnTo>
                    <a:pt x="176" y="535"/>
                  </a:lnTo>
                  <a:lnTo>
                    <a:pt x="181" y="531"/>
                  </a:lnTo>
                  <a:lnTo>
                    <a:pt x="184" y="527"/>
                  </a:lnTo>
                  <a:lnTo>
                    <a:pt x="188" y="521"/>
                  </a:lnTo>
                  <a:lnTo>
                    <a:pt x="190" y="515"/>
                  </a:lnTo>
                  <a:lnTo>
                    <a:pt x="190" y="509"/>
                  </a:lnTo>
                  <a:lnTo>
                    <a:pt x="190" y="509"/>
                  </a:lnTo>
                  <a:lnTo>
                    <a:pt x="190" y="502"/>
                  </a:lnTo>
                  <a:lnTo>
                    <a:pt x="188" y="497"/>
                  </a:lnTo>
                  <a:lnTo>
                    <a:pt x="184" y="491"/>
                  </a:lnTo>
                  <a:lnTo>
                    <a:pt x="181" y="486"/>
                  </a:lnTo>
                  <a:lnTo>
                    <a:pt x="176" y="483"/>
                  </a:lnTo>
                  <a:lnTo>
                    <a:pt x="170" y="480"/>
                  </a:lnTo>
                  <a:lnTo>
                    <a:pt x="165" y="477"/>
                  </a:lnTo>
                  <a:lnTo>
                    <a:pt x="159" y="477"/>
                  </a:lnTo>
                  <a:lnTo>
                    <a:pt x="159" y="477"/>
                  </a:ln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lumMod val="65000"/>
                  </a:prstClr>
                </a:solidFill>
                <a:effectLst/>
                <a:uLnTx/>
                <a:uFillTx/>
                <a:latin typeface="+mn-ea"/>
              </a:endParaRPr>
            </a:p>
          </p:txBody>
        </p:sp>
      </p:grpSp>
      <p:grpSp>
        <p:nvGrpSpPr>
          <p:cNvPr id="6" name="PA-jiandan150">
            <a:extLst>
              <a:ext uri="{FF2B5EF4-FFF2-40B4-BE49-F238E27FC236}">
                <a16:creationId xmlns:a16="http://schemas.microsoft.com/office/drawing/2014/main" id="{1902ABB7-4F0E-48A1-9B42-19A1B12A7EC8}"/>
              </a:ext>
            </a:extLst>
          </p:cNvPr>
          <p:cNvGrpSpPr/>
          <p:nvPr>
            <p:custDataLst>
              <p:tags r:id="rId2"/>
            </p:custDataLst>
          </p:nvPr>
        </p:nvGrpSpPr>
        <p:grpSpPr>
          <a:xfrm>
            <a:off x="1383870" y="3179263"/>
            <a:ext cx="938360" cy="938360"/>
            <a:chOff x="814240" y="3145542"/>
            <a:chExt cx="938360" cy="938360"/>
          </a:xfrm>
        </p:grpSpPr>
        <p:sp>
          <p:nvSpPr>
            <p:cNvPr id="7" name="PA-椭圆 6">
              <a:extLst>
                <a:ext uri="{FF2B5EF4-FFF2-40B4-BE49-F238E27FC236}">
                  <a16:creationId xmlns:a16="http://schemas.microsoft.com/office/drawing/2014/main" id="{44469DC7-8D74-4829-8A36-30A6DC93774E}"/>
                </a:ext>
              </a:extLst>
            </p:cNvPr>
            <p:cNvSpPr/>
            <p:nvPr>
              <p:custDataLst>
                <p:tags r:id="rId26"/>
              </p:custDataLst>
            </p:nvPr>
          </p:nvSpPr>
          <p:spPr>
            <a:xfrm>
              <a:off x="814240" y="3145542"/>
              <a:ext cx="938360" cy="938360"/>
            </a:xfrm>
            <a:prstGeom prst="ellipse">
              <a:avLst/>
            </a:prstGeom>
            <a:solidFill>
              <a:srgbClr val="F2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lumMod val="65000"/>
                  </a:prstClr>
                </a:solidFill>
                <a:effectLst/>
                <a:uLnTx/>
                <a:uFillTx/>
                <a:latin typeface="+mn-ea"/>
                <a:cs typeface="+mn-cs"/>
              </a:endParaRPr>
            </a:p>
          </p:txBody>
        </p:sp>
        <p:sp>
          <p:nvSpPr>
            <p:cNvPr id="9" name="PA-任意多边形 52">
              <a:extLst>
                <a:ext uri="{FF2B5EF4-FFF2-40B4-BE49-F238E27FC236}">
                  <a16:creationId xmlns:a16="http://schemas.microsoft.com/office/drawing/2014/main" id="{486B72A7-23CD-423F-B6DB-D1E22CB8D09B}"/>
                </a:ext>
              </a:extLst>
            </p:cNvPr>
            <p:cNvSpPr>
              <a:spLocks noEditPoints="1"/>
            </p:cNvSpPr>
            <p:nvPr>
              <p:custDataLst>
                <p:tags r:id="rId27"/>
              </p:custDataLst>
            </p:nvPr>
          </p:nvSpPr>
          <p:spPr bwMode="auto">
            <a:xfrm>
              <a:off x="1121495" y="3478197"/>
              <a:ext cx="323850" cy="273050"/>
            </a:xfrm>
            <a:custGeom>
              <a:avLst/>
              <a:gdLst>
                <a:gd name="T0" fmla="*/ 392 w 1017"/>
                <a:gd name="T1" fmla="*/ 364 h 858"/>
                <a:gd name="T2" fmla="*/ 352 w 1017"/>
                <a:gd name="T3" fmla="*/ 304 h 858"/>
                <a:gd name="T4" fmla="*/ 336 w 1017"/>
                <a:gd name="T5" fmla="*/ 259 h 858"/>
                <a:gd name="T6" fmla="*/ 295 w 1017"/>
                <a:gd name="T7" fmla="*/ 264 h 858"/>
                <a:gd name="T8" fmla="*/ 293 w 1017"/>
                <a:gd name="T9" fmla="*/ 333 h 858"/>
                <a:gd name="T10" fmla="*/ 369 w 1017"/>
                <a:gd name="T11" fmla="*/ 426 h 858"/>
                <a:gd name="T12" fmla="*/ 457 w 1017"/>
                <a:gd name="T13" fmla="*/ 442 h 858"/>
                <a:gd name="T14" fmla="*/ 476 w 1017"/>
                <a:gd name="T15" fmla="*/ 406 h 858"/>
                <a:gd name="T16" fmla="*/ 445 w 1017"/>
                <a:gd name="T17" fmla="*/ 380 h 858"/>
                <a:gd name="T18" fmla="*/ 813 w 1017"/>
                <a:gd name="T19" fmla="*/ 511 h 858"/>
                <a:gd name="T20" fmla="*/ 793 w 1017"/>
                <a:gd name="T21" fmla="*/ 592 h 858"/>
                <a:gd name="T22" fmla="*/ 710 w 1017"/>
                <a:gd name="T23" fmla="*/ 660 h 858"/>
                <a:gd name="T24" fmla="*/ 645 w 1017"/>
                <a:gd name="T25" fmla="*/ 677 h 858"/>
                <a:gd name="T26" fmla="*/ 642 w 1017"/>
                <a:gd name="T27" fmla="*/ 716 h 858"/>
                <a:gd name="T28" fmla="*/ 709 w 1017"/>
                <a:gd name="T29" fmla="*/ 727 h 858"/>
                <a:gd name="T30" fmla="*/ 839 w 1017"/>
                <a:gd name="T31" fmla="*/ 639 h 858"/>
                <a:gd name="T32" fmla="*/ 873 w 1017"/>
                <a:gd name="T33" fmla="*/ 518 h 858"/>
                <a:gd name="T34" fmla="*/ 842 w 1017"/>
                <a:gd name="T35" fmla="*/ 492 h 858"/>
                <a:gd name="T36" fmla="*/ 645 w 1017"/>
                <a:gd name="T37" fmla="*/ 81 h 858"/>
                <a:gd name="T38" fmla="*/ 490 w 1017"/>
                <a:gd name="T39" fmla="*/ 3 h 858"/>
                <a:gd name="T40" fmla="*/ 373 w 1017"/>
                <a:gd name="T41" fmla="*/ 8 h 858"/>
                <a:gd name="T42" fmla="*/ 273 w 1017"/>
                <a:gd name="T43" fmla="*/ 56 h 858"/>
                <a:gd name="T44" fmla="*/ 201 w 1017"/>
                <a:gd name="T45" fmla="*/ 137 h 858"/>
                <a:gd name="T46" fmla="*/ 162 w 1017"/>
                <a:gd name="T47" fmla="*/ 242 h 858"/>
                <a:gd name="T48" fmla="*/ 169 w 1017"/>
                <a:gd name="T49" fmla="*/ 363 h 858"/>
                <a:gd name="T50" fmla="*/ 59 w 1017"/>
                <a:gd name="T51" fmla="*/ 441 h 858"/>
                <a:gd name="T52" fmla="*/ 0 w 1017"/>
                <a:gd name="T53" fmla="*/ 583 h 858"/>
                <a:gd name="T54" fmla="*/ 19 w 1017"/>
                <a:gd name="T55" fmla="*/ 702 h 858"/>
                <a:gd name="T56" fmla="*/ 155 w 1017"/>
                <a:gd name="T57" fmla="*/ 838 h 858"/>
                <a:gd name="T58" fmla="*/ 699 w 1017"/>
                <a:gd name="T59" fmla="*/ 858 h 858"/>
                <a:gd name="T60" fmla="*/ 786 w 1017"/>
                <a:gd name="T61" fmla="*/ 842 h 858"/>
                <a:gd name="T62" fmla="*/ 895 w 1017"/>
                <a:gd name="T63" fmla="*/ 783 h 858"/>
                <a:gd name="T64" fmla="*/ 973 w 1017"/>
                <a:gd name="T65" fmla="*/ 689 h 858"/>
                <a:gd name="T66" fmla="*/ 1014 w 1017"/>
                <a:gd name="T67" fmla="*/ 573 h 858"/>
                <a:gd name="T68" fmla="*/ 1012 w 1017"/>
                <a:gd name="T69" fmla="*/ 460 h 858"/>
                <a:gd name="T70" fmla="*/ 967 w 1017"/>
                <a:gd name="T71" fmla="*/ 346 h 858"/>
                <a:gd name="T72" fmla="*/ 886 w 1017"/>
                <a:gd name="T73" fmla="*/ 258 h 858"/>
                <a:gd name="T74" fmla="*/ 777 w 1017"/>
                <a:gd name="T75" fmla="*/ 203 h 858"/>
                <a:gd name="T76" fmla="*/ 692 w 1017"/>
                <a:gd name="T77" fmla="*/ 795 h 858"/>
                <a:gd name="T78" fmla="*/ 147 w 1017"/>
                <a:gd name="T79" fmla="*/ 761 h 858"/>
                <a:gd name="T80" fmla="*/ 67 w 1017"/>
                <a:gd name="T81" fmla="*/ 642 h 858"/>
                <a:gd name="T82" fmla="*/ 80 w 1017"/>
                <a:gd name="T83" fmla="*/ 523 h 858"/>
                <a:gd name="T84" fmla="*/ 169 w 1017"/>
                <a:gd name="T85" fmla="*/ 432 h 858"/>
                <a:gd name="T86" fmla="*/ 239 w 1017"/>
                <a:gd name="T87" fmla="*/ 400 h 858"/>
                <a:gd name="T88" fmla="*/ 226 w 1017"/>
                <a:gd name="T89" fmla="*/ 330 h 858"/>
                <a:gd name="T90" fmla="*/ 249 w 1017"/>
                <a:gd name="T91" fmla="*/ 180 h 858"/>
                <a:gd name="T92" fmla="*/ 379 w 1017"/>
                <a:gd name="T93" fmla="*/ 73 h 858"/>
                <a:gd name="T94" fmla="*/ 518 w 1017"/>
                <a:gd name="T95" fmla="*/ 75 h 858"/>
                <a:gd name="T96" fmla="*/ 630 w 1017"/>
                <a:gd name="T97" fmla="*/ 163 h 858"/>
                <a:gd name="T98" fmla="*/ 667 w 1017"/>
                <a:gd name="T99" fmla="*/ 244 h 858"/>
                <a:gd name="T100" fmla="*/ 718 w 1017"/>
                <a:gd name="T101" fmla="*/ 256 h 858"/>
                <a:gd name="T102" fmla="*/ 858 w 1017"/>
                <a:gd name="T103" fmla="*/ 318 h 858"/>
                <a:gd name="T104" fmla="*/ 948 w 1017"/>
                <a:gd name="T105" fmla="*/ 471 h 858"/>
                <a:gd name="T106" fmla="*/ 948 w 1017"/>
                <a:gd name="T107" fmla="*/ 577 h 858"/>
                <a:gd name="T108" fmla="*/ 842 w 1017"/>
                <a:gd name="T109" fmla="*/ 743 h 858"/>
                <a:gd name="T110" fmla="*/ 697 w 1017"/>
                <a:gd name="T111" fmla="*/ 794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17" h="858">
                  <a:moveTo>
                    <a:pt x="445" y="380"/>
                  </a:moveTo>
                  <a:lnTo>
                    <a:pt x="445" y="380"/>
                  </a:lnTo>
                  <a:lnTo>
                    <a:pt x="436" y="380"/>
                  </a:lnTo>
                  <a:lnTo>
                    <a:pt x="426" y="379"/>
                  </a:lnTo>
                  <a:lnTo>
                    <a:pt x="416" y="376"/>
                  </a:lnTo>
                  <a:lnTo>
                    <a:pt x="408" y="373"/>
                  </a:lnTo>
                  <a:lnTo>
                    <a:pt x="399" y="370"/>
                  </a:lnTo>
                  <a:lnTo>
                    <a:pt x="392" y="364"/>
                  </a:lnTo>
                  <a:lnTo>
                    <a:pt x="384" y="359"/>
                  </a:lnTo>
                  <a:lnTo>
                    <a:pt x="378" y="353"/>
                  </a:lnTo>
                  <a:lnTo>
                    <a:pt x="371" y="346"/>
                  </a:lnTo>
                  <a:lnTo>
                    <a:pt x="366" y="339"/>
                  </a:lnTo>
                  <a:lnTo>
                    <a:pt x="360" y="331"/>
                  </a:lnTo>
                  <a:lnTo>
                    <a:pt x="357" y="323"/>
                  </a:lnTo>
                  <a:lnTo>
                    <a:pt x="354" y="314"/>
                  </a:lnTo>
                  <a:lnTo>
                    <a:pt x="352" y="304"/>
                  </a:lnTo>
                  <a:lnTo>
                    <a:pt x="350" y="296"/>
                  </a:lnTo>
                  <a:lnTo>
                    <a:pt x="350" y="285"/>
                  </a:lnTo>
                  <a:lnTo>
                    <a:pt x="350" y="285"/>
                  </a:lnTo>
                  <a:lnTo>
                    <a:pt x="349" y="280"/>
                  </a:lnTo>
                  <a:lnTo>
                    <a:pt x="346" y="273"/>
                  </a:lnTo>
                  <a:lnTo>
                    <a:pt x="344" y="268"/>
                  </a:lnTo>
                  <a:lnTo>
                    <a:pt x="340" y="264"/>
                  </a:lnTo>
                  <a:lnTo>
                    <a:pt x="336" y="259"/>
                  </a:lnTo>
                  <a:lnTo>
                    <a:pt x="330" y="256"/>
                  </a:lnTo>
                  <a:lnTo>
                    <a:pt x="324" y="254"/>
                  </a:lnTo>
                  <a:lnTo>
                    <a:pt x="317" y="254"/>
                  </a:lnTo>
                  <a:lnTo>
                    <a:pt x="317" y="254"/>
                  </a:lnTo>
                  <a:lnTo>
                    <a:pt x="311" y="254"/>
                  </a:lnTo>
                  <a:lnTo>
                    <a:pt x="306" y="256"/>
                  </a:lnTo>
                  <a:lnTo>
                    <a:pt x="299" y="259"/>
                  </a:lnTo>
                  <a:lnTo>
                    <a:pt x="295" y="264"/>
                  </a:lnTo>
                  <a:lnTo>
                    <a:pt x="291" y="268"/>
                  </a:lnTo>
                  <a:lnTo>
                    <a:pt x="289" y="273"/>
                  </a:lnTo>
                  <a:lnTo>
                    <a:pt x="286" y="280"/>
                  </a:lnTo>
                  <a:lnTo>
                    <a:pt x="285" y="285"/>
                  </a:lnTo>
                  <a:lnTo>
                    <a:pt x="285" y="285"/>
                  </a:lnTo>
                  <a:lnTo>
                    <a:pt x="286" y="302"/>
                  </a:lnTo>
                  <a:lnTo>
                    <a:pt x="289" y="317"/>
                  </a:lnTo>
                  <a:lnTo>
                    <a:pt x="293" y="333"/>
                  </a:lnTo>
                  <a:lnTo>
                    <a:pt x="298" y="347"/>
                  </a:lnTo>
                  <a:lnTo>
                    <a:pt x="305" y="361"/>
                  </a:lnTo>
                  <a:lnTo>
                    <a:pt x="313" y="374"/>
                  </a:lnTo>
                  <a:lnTo>
                    <a:pt x="322" y="387"/>
                  </a:lnTo>
                  <a:lnTo>
                    <a:pt x="332" y="398"/>
                  </a:lnTo>
                  <a:lnTo>
                    <a:pt x="343" y="408"/>
                  </a:lnTo>
                  <a:lnTo>
                    <a:pt x="356" y="417"/>
                  </a:lnTo>
                  <a:lnTo>
                    <a:pt x="369" y="426"/>
                  </a:lnTo>
                  <a:lnTo>
                    <a:pt x="383" y="432"/>
                  </a:lnTo>
                  <a:lnTo>
                    <a:pt x="398" y="437"/>
                  </a:lnTo>
                  <a:lnTo>
                    <a:pt x="413" y="442"/>
                  </a:lnTo>
                  <a:lnTo>
                    <a:pt x="428" y="444"/>
                  </a:lnTo>
                  <a:lnTo>
                    <a:pt x="445" y="445"/>
                  </a:lnTo>
                  <a:lnTo>
                    <a:pt x="445" y="445"/>
                  </a:lnTo>
                  <a:lnTo>
                    <a:pt x="452" y="444"/>
                  </a:lnTo>
                  <a:lnTo>
                    <a:pt x="457" y="442"/>
                  </a:lnTo>
                  <a:lnTo>
                    <a:pt x="462" y="439"/>
                  </a:lnTo>
                  <a:lnTo>
                    <a:pt x="468" y="435"/>
                  </a:lnTo>
                  <a:lnTo>
                    <a:pt x="471" y="431"/>
                  </a:lnTo>
                  <a:lnTo>
                    <a:pt x="474" y="426"/>
                  </a:lnTo>
                  <a:lnTo>
                    <a:pt x="476" y="419"/>
                  </a:lnTo>
                  <a:lnTo>
                    <a:pt x="476" y="413"/>
                  </a:lnTo>
                  <a:lnTo>
                    <a:pt x="476" y="413"/>
                  </a:lnTo>
                  <a:lnTo>
                    <a:pt x="476" y="406"/>
                  </a:lnTo>
                  <a:lnTo>
                    <a:pt x="474" y="401"/>
                  </a:lnTo>
                  <a:lnTo>
                    <a:pt x="471" y="394"/>
                  </a:lnTo>
                  <a:lnTo>
                    <a:pt x="468" y="390"/>
                  </a:lnTo>
                  <a:lnTo>
                    <a:pt x="462" y="386"/>
                  </a:lnTo>
                  <a:lnTo>
                    <a:pt x="457" y="384"/>
                  </a:lnTo>
                  <a:lnTo>
                    <a:pt x="452" y="382"/>
                  </a:lnTo>
                  <a:lnTo>
                    <a:pt x="445" y="380"/>
                  </a:lnTo>
                  <a:lnTo>
                    <a:pt x="445" y="380"/>
                  </a:lnTo>
                  <a:close/>
                  <a:moveTo>
                    <a:pt x="842" y="492"/>
                  </a:moveTo>
                  <a:lnTo>
                    <a:pt x="842" y="492"/>
                  </a:lnTo>
                  <a:lnTo>
                    <a:pt x="836" y="493"/>
                  </a:lnTo>
                  <a:lnTo>
                    <a:pt x="830" y="494"/>
                  </a:lnTo>
                  <a:lnTo>
                    <a:pt x="825" y="497"/>
                  </a:lnTo>
                  <a:lnTo>
                    <a:pt x="820" y="502"/>
                  </a:lnTo>
                  <a:lnTo>
                    <a:pt x="816" y="506"/>
                  </a:lnTo>
                  <a:lnTo>
                    <a:pt x="813" y="511"/>
                  </a:lnTo>
                  <a:lnTo>
                    <a:pt x="811" y="518"/>
                  </a:lnTo>
                  <a:lnTo>
                    <a:pt x="811" y="524"/>
                  </a:lnTo>
                  <a:lnTo>
                    <a:pt x="811" y="524"/>
                  </a:lnTo>
                  <a:lnTo>
                    <a:pt x="810" y="538"/>
                  </a:lnTo>
                  <a:lnTo>
                    <a:pt x="808" y="553"/>
                  </a:lnTo>
                  <a:lnTo>
                    <a:pt x="805" y="566"/>
                  </a:lnTo>
                  <a:lnTo>
                    <a:pt x="799" y="580"/>
                  </a:lnTo>
                  <a:lnTo>
                    <a:pt x="793" y="592"/>
                  </a:lnTo>
                  <a:lnTo>
                    <a:pt x="786" y="604"/>
                  </a:lnTo>
                  <a:lnTo>
                    <a:pt x="778" y="615"/>
                  </a:lnTo>
                  <a:lnTo>
                    <a:pt x="768" y="625"/>
                  </a:lnTo>
                  <a:lnTo>
                    <a:pt x="758" y="635"/>
                  </a:lnTo>
                  <a:lnTo>
                    <a:pt x="748" y="642"/>
                  </a:lnTo>
                  <a:lnTo>
                    <a:pt x="736" y="650"/>
                  </a:lnTo>
                  <a:lnTo>
                    <a:pt x="723" y="656"/>
                  </a:lnTo>
                  <a:lnTo>
                    <a:pt x="710" y="660"/>
                  </a:lnTo>
                  <a:lnTo>
                    <a:pt x="696" y="664"/>
                  </a:lnTo>
                  <a:lnTo>
                    <a:pt x="682" y="667"/>
                  </a:lnTo>
                  <a:lnTo>
                    <a:pt x="667" y="667"/>
                  </a:lnTo>
                  <a:lnTo>
                    <a:pt x="667" y="667"/>
                  </a:lnTo>
                  <a:lnTo>
                    <a:pt x="661" y="668"/>
                  </a:lnTo>
                  <a:lnTo>
                    <a:pt x="655" y="670"/>
                  </a:lnTo>
                  <a:lnTo>
                    <a:pt x="650" y="672"/>
                  </a:lnTo>
                  <a:lnTo>
                    <a:pt x="645" y="677"/>
                  </a:lnTo>
                  <a:lnTo>
                    <a:pt x="642" y="681"/>
                  </a:lnTo>
                  <a:lnTo>
                    <a:pt x="638" y="686"/>
                  </a:lnTo>
                  <a:lnTo>
                    <a:pt x="636" y="693"/>
                  </a:lnTo>
                  <a:lnTo>
                    <a:pt x="635" y="699"/>
                  </a:lnTo>
                  <a:lnTo>
                    <a:pt x="635" y="699"/>
                  </a:lnTo>
                  <a:lnTo>
                    <a:pt x="636" y="706"/>
                  </a:lnTo>
                  <a:lnTo>
                    <a:pt x="638" y="711"/>
                  </a:lnTo>
                  <a:lnTo>
                    <a:pt x="642" y="716"/>
                  </a:lnTo>
                  <a:lnTo>
                    <a:pt x="645" y="722"/>
                  </a:lnTo>
                  <a:lnTo>
                    <a:pt x="650" y="725"/>
                  </a:lnTo>
                  <a:lnTo>
                    <a:pt x="655" y="728"/>
                  </a:lnTo>
                  <a:lnTo>
                    <a:pt x="661" y="730"/>
                  </a:lnTo>
                  <a:lnTo>
                    <a:pt x="667" y="730"/>
                  </a:lnTo>
                  <a:lnTo>
                    <a:pt x="667" y="730"/>
                  </a:lnTo>
                  <a:lnTo>
                    <a:pt x="689" y="729"/>
                  </a:lnTo>
                  <a:lnTo>
                    <a:pt x="709" y="727"/>
                  </a:lnTo>
                  <a:lnTo>
                    <a:pt x="728" y="722"/>
                  </a:lnTo>
                  <a:lnTo>
                    <a:pt x="748" y="714"/>
                  </a:lnTo>
                  <a:lnTo>
                    <a:pt x="766" y="706"/>
                  </a:lnTo>
                  <a:lnTo>
                    <a:pt x="783" y="696"/>
                  </a:lnTo>
                  <a:lnTo>
                    <a:pt x="799" y="683"/>
                  </a:lnTo>
                  <a:lnTo>
                    <a:pt x="813" y="670"/>
                  </a:lnTo>
                  <a:lnTo>
                    <a:pt x="827" y="655"/>
                  </a:lnTo>
                  <a:lnTo>
                    <a:pt x="839" y="639"/>
                  </a:lnTo>
                  <a:lnTo>
                    <a:pt x="850" y="623"/>
                  </a:lnTo>
                  <a:lnTo>
                    <a:pt x="858" y="605"/>
                  </a:lnTo>
                  <a:lnTo>
                    <a:pt x="865" y="585"/>
                  </a:lnTo>
                  <a:lnTo>
                    <a:pt x="870" y="566"/>
                  </a:lnTo>
                  <a:lnTo>
                    <a:pt x="873" y="545"/>
                  </a:lnTo>
                  <a:lnTo>
                    <a:pt x="874" y="524"/>
                  </a:lnTo>
                  <a:lnTo>
                    <a:pt x="874" y="524"/>
                  </a:lnTo>
                  <a:lnTo>
                    <a:pt x="873" y="518"/>
                  </a:lnTo>
                  <a:lnTo>
                    <a:pt x="871" y="511"/>
                  </a:lnTo>
                  <a:lnTo>
                    <a:pt x="869" y="506"/>
                  </a:lnTo>
                  <a:lnTo>
                    <a:pt x="865" y="502"/>
                  </a:lnTo>
                  <a:lnTo>
                    <a:pt x="860" y="497"/>
                  </a:lnTo>
                  <a:lnTo>
                    <a:pt x="855" y="494"/>
                  </a:lnTo>
                  <a:lnTo>
                    <a:pt x="849" y="493"/>
                  </a:lnTo>
                  <a:lnTo>
                    <a:pt x="842" y="492"/>
                  </a:lnTo>
                  <a:lnTo>
                    <a:pt x="842" y="492"/>
                  </a:lnTo>
                  <a:close/>
                  <a:moveTo>
                    <a:pt x="716" y="192"/>
                  </a:moveTo>
                  <a:lnTo>
                    <a:pt x="716" y="192"/>
                  </a:lnTo>
                  <a:lnTo>
                    <a:pt x="707" y="171"/>
                  </a:lnTo>
                  <a:lnTo>
                    <a:pt x="697" y="151"/>
                  </a:lnTo>
                  <a:lnTo>
                    <a:pt x="686" y="132"/>
                  </a:lnTo>
                  <a:lnTo>
                    <a:pt x="674" y="113"/>
                  </a:lnTo>
                  <a:lnTo>
                    <a:pt x="660" y="96"/>
                  </a:lnTo>
                  <a:lnTo>
                    <a:pt x="645" y="81"/>
                  </a:lnTo>
                  <a:lnTo>
                    <a:pt x="629" y="66"/>
                  </a:lnTo>
                  <a:lnTo>
                    <a:pt x="611" y="52"/>
                  </a:lnTo>
                  <a:lnTo>
                    <a:pt x="593" y="40"/>
                  </a:lnTo>
                  <a:lnTo>
                    <a:pt x="574" y="30"/>
                  </a:lnTo>
                  <a:lnTo>
                    <a:pt x="554" y="21"/>
                  </a:lnTo>
                  <a:lnTo>
                    <a:pt x="533" y="14"/>
                  </a:lnTo>
                  <a:lnTo>
                    <a:pt x="512" y="7"/>
                  </a:lnTo>
                  <a:lnTo>
                    <a:pt x="490" y="3"/>
                  </a:lnTo>
                  <a:lnTo>
                    <a:pt x="468" y="1"/>
                  </a:lnTo>
                  <a:lnTo>
                    <a:pt x="445" y="0"/>
                  </a:lnTo>
                  <a:lnTo>
                    <a:pt x="445" y="0"/>
                  </a:lnTo>
                  <a:lnTo>
                    <a:pt x="430" y="0"/>
                  </a:lnTo>
                  <a:lnTo>
                    <a:pt x="415" y="1"/>
                  </a:lnTo>
                  <a:lnTo>
                    <a:pt x="401" y="3"/>
                  </a:lnTo>
                  <a:lnTo>
                    <a:pt x="387" y="5"/>
                  </a:lnTo>
                  <a:lnTo>
                    <a:pt x="373" y="8"/>
                  </a:lnTo>
                  <a:lnTo>
                    <a:pt x="359" y="12"/>
                  </a:lnTo>
                  <a:lnTo>
                    <a:pt x="346" y="17"/>
                  </a:lnTo>
                  <a:lnTo>
                    <a:pt x="334" y="22"/>
                  </a:lnTo>
                  <a:lnTo>
                    <a:pt x="321" y="27"/>
                  </a:lnTo>
                  <a:lnTo>
                    <a:pt x="309" y="34"/>
                  </a:lnTo>
                  <a:lnTo>
                    <a:pt x="296" y="40"/>
                  </a:lnTo>
                  <a:lnTo>
                    <a:pt x="285" y="48"/>
                  </a:lnTo>
                  <a:lnTo>
                    <a:pt x="273" y="56"/>
                  </a:lnTo>
                  <a:lnTo>
                    <a:pt x="263" y="65"/>
                  </a:lnTo>
                  <a:lnTo>
                    <a:pt x="252" y="74"/>
                  </a:lnTo>
                  <a:lnTo>
                    <a:pt x="242" y="83"/>
                  </a:lnTo>
                  <a:lnTo>
                    <a:pt x="233" y="93"/>
                  </a:lnTo>
                  <a:lnTo>
                    <a:pt x="224" y="104"/>
                  </a:lnTo>
                  <a:lnTo>
                    <a:pt x="216" y="114"/>
                  </a:lnTo>
                  <a:lnTo>
                    <a:pt x="207" y="125"/>
                  </a:lnTo>
                  <a:lnTo>
                    <a:pt x="201" y="137"/>
                  </a:lnTo>
                  <a:lnTo>
                    <a:pt x="193" y="149"/>
                  </a:lnTo>
                  <a:lnTo>
                    <a:pt x="187" y="162"/>
                  </a:lnTo>
                  <a:lnTo>
                    <a:pt x="181" y="174"/>
                  </a:lnTo>
                  <a:lnTo>
                    <a:pt x="176" y="187"/>
                  </a:lnTo>
                  <a:lnTo>
                    <a:pt x="172" y="200"/>
                  </a:lnTo>
                  <a:lnTo>
                    <a:pt x="167" y="214"/>
                  </a:lnTo>
                  <a:lnTo>
                    <a:pt x="164" y="228"/>
                  </a:lnTo>
                  <a:lnTo>
                    <a:pt x="162" y="242"/>
                  </a:lnTo>
                  <a:lnTo>
                    <a:pt x="160" y="256"/>
                  </a:lnTo>
                  <a:lnTo>
                    <a:pt x="159" y="271"/>
                  </a:lnTo>
                  <a:lnTo>
                    <a:pt x="159" y="285"/>
                  </a:lnTo>
                  <a:lnTo>
                    <a:pt x="159" y="285"/>
                  </a:lnTo>
                  <a:lnTo>
                    <a:pt x="159" y="305"/>
                  </a:lnTo>
                  <a:lnTo>
                    <a:pt x="161" y="325"/>
                  </a:lnTo>
                  <a:lnTo>
                    <a:pt x="165" y="344"/>
                  </a:lnTo>
                  <a:lnTo>
                    <a:pt x="169" y="363"/>
                  </a:lnTo>
                  <a:lnTo>
                    <a:pt x="169" y="363"/>
                  </a:lnTo>
                  <a:lnTo>
                    <a:pt x="151" y="371"/>
                  </a:lnTo>
                  <a:lnTo>
                    <a:pt x="133" y="379"/>
                  </a:lnTo>
                  <a:lnTo>
                    <a:pt x="117" y="389"/>
                  </a:lnTo>
                  <a:lnTo>
                    <a:pt x="101" y="401"/>
                  </a:lnTo>
                  <a:lnTo>
                    <a:pt x="86" y="413"/>
                  </a:lnTo>
                  <a:lnTo>
                    <a:pt x="72" y="427"/>
                  </a:lnTo>
                  <a:lnTo>
                    <a:pt x="59" y="441"/>
                  </a:lnTo>
                  <a:lnTo>
                    <a:pt x="47" y="456"/>
                  </a:lnTo>
                  <a:lnTo>
                    <a:pt x="36" y="472"/>
                  </a:lnTo>
                  <a:lnTo>
                    <a:pt x="27" y="489"/>
                  </a:lnTo>
                  <a:lnTo>
                    <a:pt x="19" y="507"/>
                  </a:lnTo>
                  <a:lnTo>
                    <a:pt x="12" y="525"/>
                  </a:lnTo>
                  <a:lnTo>
                    <a:pt x="6" y="544"/>
                  </a:lnTo>
                  <a:lnTo>
                    <a:pt x="3" y="564"/>
                  </a:lnTo>
                  <a:lnTo>
                    <a:pt x="0" y="583"/>
                  </a:lnTo>
                  <a:lnTo>
                    <a:pt x="0" y="604"/>
                  </a:lnTo>
                  <a:lnTo>
                    <a:pt x="0" y="604"/>
                  </a:lnTo>
                  <a:lnTo>
                    <a:pt x="0" y="617"/>
                  </a:lnTo>
                  <a:lnTo>
                    <a:pt x="1" y="629"/>
                  </a:lnTo>
                  <a:lnTo>
                    <a:pt x="2" y="642"/>
                  </a:lnTo>
                  <a:lnTo>
                    <a:pt x="4" y="655"/>
                  </a:lnTo>
                  <a:lnTo>
                    <a:pt x="11" y="679"/>
                  </a:lnTo>
                  <a:lnTo>
                    <a:pt x="19" y="702"/>
                  </a:lnTo>
                  <a:lnTo>
                    <a:pt x="30" y="725"/>
                  </a:lnTo>
                  <a:lnTo>
                    <a:pt x="43" y="745"/>
                  </a:lnTo>
                  <a:lnTo>
                    <a:pt x="58" y="766"/>
                  </a:lnTo>
                  <a:lnTo>
                    <a:pt x="74" y="784"/>
                  </a:lnTo>
                  <a:lnTo>
                    <a:pt x="92" y="800"/>
                  </a:lnTo>
                  <a:lnTo>
                    <a:pt x="111" y="815"/>
                  </a:lnTo>
                  <a:lnTo>
                    <a:pt x="133" y="827"/>
                  </a:lnTo>
                  <a:lnTo>
                    <a:pt x="155" y="838"/>
                  </a:lnTo>
                  <a:lnTo>
                    <a:pt x="178" y="846"/>
                  </a:lnTo>
                  <a:lnTo>
                    <a:pt x="203" y="853"/>
                  </a:lnTo>
                  <a:lnTo>
                    <a:pt x="216" y="855"/>
                  </a:lnTo>
                  <a:lnTo>
                    <a:pt x="228" y="857"/>
                  </a:lnTo>
                  <a:lnTo>
                    <a:pt x="241" y="858"/>
                  </a:lnTo>
                  <a:lnTo>
                    <a:pt x="254" y="858"/>
                  </a:lnTo>
                  <a:lnTo>
                    <a:pt x="699" y="858"/>
                  </a:lnTo>
                  <a:lnTo>
                    <a:pt x="699" y="858"/>
                  </a:lnTo>
                  <a:lnTo>
                    <a:pt x="704" y="858"/>
                  </a:lnTo>
                  <a:lnTo>
                    <a:pt x="708" y="857"/>
                  </a:lnTo>
                  <a:lnTo>
                    <a:pt x="708" y="857"/>
                  </a:lnTo>
                  <a:lnTo>
                    <a:pt x="724" y="855"/>
                  </a:lnTo>
                  <a:lnTo>
                    <a:pt x="740" y="853"/>
                  </a:lnTo>
                  <a:lnTo>
                    <a:pt x="756" y="849"/>
                  </a:lnTo>
                  <a:lnTo>
                    <a:pt x="771" y="846"/>
                  </a:lnTo>
                  <a:lnTo>
                    <a:pt x="786" y="842"/>
                  </a:lnTo>
                  <a:lnTo>
                    <a:pt x="801" y="836"/>
                  </a:lnTo>
                  <a:lnTo>
                    <a:pt x="815" y="830"/>
                  </a:lnTo>
                  <a:lnTo>
                    <a:pt x="829" y="824"/>
                  </a:lnTo>
                  <a:lnTo>
                    <a:pt x="843" y="817"/>
                  </a:lnTo>
                  <a:lnTo>
                    <a:pt x="857" y="810"/>
                  </a:lnTo>
                  <a:lnTo>
                    <a:pt x="870" y="801"/>
                  </a:lnTo>
                  <a:lnTo>
                    <a:pt x="882" y="792"/>
                  </a:lnTo>
                  <a:lnTo>
                    <a:pt x="895" y="783"/>
                  </a:lnTo>
                  <a:lnTo>
                    <a:pt x="907" y="773"/>
                  </a:lnTo>
                  <a:lnTo>
                    <a:pt x="917" y="762"/>
                  </a:lnTo>
                  <a:lnTo>
                    <a:pt x="928" y="752"/>
                  </a:lnTo>
                  <a:lnTo>
                    <a:pt x="938" y="740"/>
                  </a:lnTo>
                  <a:lnTo>
                    <a:pt x="947" y="728"/>
                  </a:lnTo>
                  <a:lnTo>
                    <a:pt x="957" y="715"/>
                  </a:lnTo>
                  <a:lnTo>
                    <a:pt x="966" y="702"/>
                  </a:lnTo>
                  <a:lnTo>
                    <a:pt x="973" y="689"/>
                  </a:lnTo>
                  <a:lnTo>
                    <a:pt x="981" y="677"/>
                  </a:lnTo>
                  <a:lnTo>
                    <a:pt x="987" y="663"/>
                  </a:lnTo>
                  <a:lnTo>
                    <a:pt x="993" y="648"/>
                  </a:lnTo>
                  <a:lnTo>
                    <a:pt x="999" y="634"/>
                  </a:lnTo>
                  <a:lnTo>
                    <a:pt x="1003" y="619"/>
                  </a:lnTo>
                  <a:lnTo>
                    <a:pt x="1007" y="604"/>
                  </a:lnTo>
                  <a:lnTo>
                    <a:pt x="1011" y="589"/>
                  </a:lnTo>
                  <a:lnTo>
                    <a:pt x="1014" y="573"/>
                  </a:lnTo>
                  <a:lnTo>
                    <a:pt x="1016" y="556"/>
                  </a:lnTo>
                  <a:lnTo>
                    <a:pt x="1017" y="540"/>
                  </a:lnTo>
                  <a:lnTo>
                    <a:pt x="1017" y="524"/>
                  </a:lnTo>
                  <a:lnTo>
                    <a:pt x="1017" y="524"/>
                  </a:lnTo>
                  <a:lnTo>
                    <a:pt x="1017" y="508"/>
                  </a:lnTo>
                  <a:lnTo>
                    <a:pt x="1016" y="492"/>
                  </a:lnTo>
                  <a:lnTo>
                    <a:pt x="1014" y="476"/>
                  </a:lnTo>
                  <a:lnTo>
                    <a:pt x="1012" y="460"/>
                  </a:lnTo>
                  <a:lnTo>
                    <a:pt x="1008" y="445"/>
                  </a:lnTo>
                  <a:lnTo>
                    <a:pt x="1004" y="430"/>
                  </a:lnTo>
                  <a:lnTo>
                    <a:pt x="1000" y="415"/>
                  </a:lnTo>
                  <a:lnTo>
                    <a:pt x="995" y="401"/>
                  </a:lnTo>
                  <a:lnTo>
                    <a:pt x="988" y="387"/>
                  </a:lnTo>
                  <a:lnTo>
                    <a:pt x="982" y="373"/>
                  </a:lnTo>
                  <a:lnTo>
                    <a:pt x="974" y="359"/>
                  </a:lnTo>
                  <a:lnTo>
                    <a:pt x="967" y="346"/>
                  </a:lnTo>
                  <a:lnTo>
                    <a:pt x="958" y="333"/>
                  </a:lnTo>
                  <a:lnTo>
                    <a:pt x="949" y="321"/>
                  </a:lnTo>
                  <a:lnTo>
                    <a:pt x="940" y="310"/>
                  </a:lnTo>
                  <a:lnTo>
                    <a:pt x="930" y="299"/>
                  </a:lnTo>
                  <a:lnTo>
                    <a:pt x="920" y="287"/>
                  </a:lnTo>
                  <a:lnTo>
                    <a:pt x="909" y="277"/>
                  </a:lnTo>
                  <a:lnTo>
                    <a:pt x="898" y="267"/>
                  </a:lnTo>
                  <a:lnTo>
                    <a:pt x="886" y="258"/>
                  </a:lnTo>
                  <a:lnTo>
                    <a:pt x="873" y="250"/>
                  </a:lnTo>
                  <a:lnTo>
                    <a:pt x="861" y="241"/>
                  </a:lnTo>
                  <a:lnTo>
                    <a:pt x="848" y="233"/>
                  </a:lnTo>
                  <a:lnTo>
                    <a:pt x="835" y="226"/>
                  </a:lnTo>
                  <a:lnTo>
                    <a:pt x="821" y="220"/>
                  </a:lnTo>
                  <a:lnTo>
                    <a:pt x="807" y="213"/>
                  </a:lnTo>
                  <a:lnTo>
                    <a:pt x="792" y="208"/>
                  </a:lnTo>
                  <a:lnTo>
                    <a:pt x="777" y="203"/>
                  </a:lnTo>
                  <a:lnTo>
                    <a:pt x="762" y="199"/>
                  </a:lnTo>
                  <a:lnTo>
                    <a:pt x="747" y="196"/>
                  </a:lnTo>
                  <a:lnTo>
                    <a:pt x="731" y="194"/>
                  </a:lnTo>
                  <a:lnTo>
                    <a:pt x="716" y="192"/>
                  </a:lnTo>
                  <a:lnTo>
                    <a:pt x="716" y="192"/>
                  </a:lnTo>
                  <a:close/>
                  <a:moveTo>
                    <a:pt x="697" y="794"/>
                  </a:moveTo>
                  <a:lnTo>
                    <a:pt x="697" y="794"/>
                  </a:lnTo>
                  <a:lnTo>
                    <a:pt x="692" y="795"/>
                  </a:lnTo>
                  <a:lnTo>
                    <a:pt x="254" y="795"/>
                  </a:lnTo>
                  <a:lnTo>
                    <a:pt x="254" y="795"/>
                  </a:lnTo>
                  <a:lnTo>
                    <a:pt x="235" y="794"/>
                  </a:lnTo>
                  <a:lnTo>
                    <a:pt x="216" y="790"/>
                  </a:lnTo>
                  <a:lnTo>
                    <a:pt x="197" y="786"/>
                  </a:lnTo>
                  <a:lnTo>
                    <a:pt x="180" y="780"/>
                  </a:lnTo>
                  <a:lnTo>
                    <a:pt x="163" y="771"/>
                  </a:lnTo>
                  <a:lnTo>
                    <a:pt x="147" y="761"/>
                  </a:lnTo>
                  <a:lnTo>
                    <a:pt x="133" y="751"/>
                  </a:lnTo>
                  <a:lnTo>
                    <a:pt x="119" y="739"/>
                  </a:lnTo>
                  <a:lnTo>
                    <a:pt x="107" y="725"/>
                  </a:lnTo>
                  <a:lnTo>
                    <a:pt x="95" y="710"/>
                  </a:lnTo>
                  <a:lnTo>
                    <a:pt x="86" y="695"/>
                  </a:lnTo>
                  <a:lnTo>
                    <a:pt x="78" y="678"/>
                  </a:lnTo>
                  <a:lnTo>
                    <a:pt x="72" y="660"/>
                  </a:lnTo>
                  <a:lnTo>
                    <a:pt x="67" y="642"/>
                  </a:lnTo>
                  <a:lnTo>
                    <a:pt x="64" y="623"/>
                  </a:lnTo>
                  <a:lnTo>
                    <a:pt x="63" y="604"/>
                  </a:lnTo>
                  <a:lnTo>
                    <a:pt x="63" y="604"/>
                  </a:lnTo>
                  <a:lnTo>
                    <a:pt x="64" y="586"/>
                  </a:lnTo>
                  <a:lnTo>
                    <a:pt x="66" y="570"/>
                  </a:lnTo>
                  <a:lnTo>
                    <a:pt x="70" y="554"/>
                  </a:lnTo>
                  <a:lnTo>
                    <a:pt x="75" y="538"/>
                  </a:lnTo>
                  <a:lnTo>
                    <a:pt x="80" y="523"/>
                  </a:lnTo>
                  <a:lnTo>
                    <a:pt x="88" y="509"/>
                  </a:lnTo>
                  <a:lnTo>
                    <a:pt x="96" y="495"/>
                  </a:lnTo>
                  <a:lnTo>
                    <a:pt x="106" y="482"/>
                  </a:lnTo>
                  <a:lnTo>
                    <a:pt x="117" y="471"/>
                  </a:lnTo>
                  <a:lnTo>
                    <a:pt x="129" y="460"/>
                  </a:lnTo>
                  <a:lnTo>
                    <a:pt x="142" y="449"/>
                  </a:lnTo>
                  <a:lnTo>
                    <a:pt x="155" y="441"/>
                  </a:lnTo>
                  <a:lnTo>
                    <a:pt x="169" y="432"/>
                  </a:lnTo>
                  <a:lnTo>
                    <a:pt x="184" y="426"/>
                  </a:lnTo>
                  <a:lnTo>
                    <a:pt x="201" y="420"/>
                  </a:lnTo>
                  <a:lnTo>
                    <a:pt x="217" y="416"/>
                  </a:lnTo>
                  <a:lnTo>
                    <a:pt x="217" y="416"/>
                  </a:lnTo>
                  <a:lnTo>
                    <a:pt x="223" y="414"/>
                  </a:lnTo>
                  <a:lnTo>
                    <a:pt x="229" y="411"/>
                  </a:lnTo>
                  <a:lnTo>
                    <a:pt x="235" y="406"/>
                  </a:lnTo>
                  <a:lnTo>
                    <a:pt x="239" y="400"/>
                  </a:lnTo>
                  <a:lnTo>
                    <a:pt x="239" y="400"/>
                  </a:lnTo>
                  <a:lnTo>
                    <a:pt x="241" y="393"/>
                  </a:lnTo>
                  <a:lnTo>
                    <a:pt x="242" y="387"/>
                  </a:lnTo>
                  <a:lnTo>
                    <a:pt x="242" y="379"/>
                  </a:lnTo>
                  <a:lnTo>
                    <a:pt x="240" y="373"/>
                  </a:lnTo>
                  <a:lnTo>
                    <a:pt x="240" y="373"/>
                  </a:lnTo>
                  <a:lnTo>
                    <a:pt x="232" y="351"/>
                  </a:lnTo>
                  <a:lnTo>
                    <a:pt x="226" y="330"/>
                  </a:lnTo>
                  <a:lnTo>
                    <a:pt x="223" y="308"/>
                  </a:lnTo>
                  <a:lnTo>
                    <a:pt x="222" y="285"/>
                  </a:lnTo>
                  <a:lnTo>
                    <a:pt x="222" y="285"/>
                  </a:lnTo>
                  <a:lnTo>
                    <a:pt x="223" y="262"/>
                  </a:lnTo>
                  <a:lnTo>
                    <a:pt x="226" y="241"/>
                  </a:lnTo>
                  <a:lnTo>
                    <a:pt x="232" y="220"/>
                  </a:lnTo>
                  <a:lnTo>
                    <a:pt x="239" y="199"/>
                  </a:lnTo>
                  <a:lnTo>
                    <a:pt x="249" y="180"/>
                  </a:lnTo>
                  <a:lnTo>
                    <a:pt x="261" y="162"/>
                  </a:lnTo>
                  <a:lnTo>
                    <a:pt x="273" y="144"/>
                  </a:lnTo>
                  <a:lnTo>
                    <a:pt x="287" y="128"/>
                  </a:lnTo>
                  <a:lnTo>
                    <a:pt x="304" y="113"/>
                  </a:lnTo>
                  <a:lnTo>
                    <a:pt x="321" y="100"/>
                  </a:lnTo>
                  <a:lnTo>
                    <a:pt x="339" y="90"/>
                  </a:lnTo>
                  <a:lnTo>
                    <a:pt x="358" y="80"/>
                  </a:lnTo>
                  <a:lnTo>
                    <a:pt x="379" y="73"/>
                  </a:lnTo>
                  <a:lnTo>
                    <a:pt x="400" y="67"/>
                  </a:lnTo>
                  <a:lnTo>
                    <a:pt x="422" y="64"/>
                  </a:lnTo>
                  <a:lnTo>
                    <a:pt x="445" y="63"/>
                  </a:lnTo>
                  <a:lnTo>
                    <a:pt x="445" y="63"/>
                  </a:lnTo>
                  <a:lnTo>
                    <a:pt x="463" y="64"/>
                  </a:lnTo>
                  <a:lnTo>
                    <a:pt x="482" y="66"/>
                  </a:lnTo>
                  <a:lnTo>
                    <a:pt x="500" y="70"/>
                  </a:lnTo>
                  <a:lnTo>
                    <a:pt x="518" y="75"/>
                  </a:lnTo>
                  <a:lnTo>
                    <a:pt x="534" y="82"/>
                  </a:lnTo>
                  <a:lnTo>
                    <a:pt x="551" y="90"/>
                  </a:lnTo>
                  <a:lnTo>
                    <a:pt x="566" y="99"/>
                  </a:lnTo>
                  <a:lnTo>
                    <a:pt x="581" y="110"/>
                  </a:lnTo>
                  <a:lnTo>
                    <a:pt x="595" y="121"/>
                  </a:lnTo>
                  <a:lnTo>
                    <a:pt x="607" y="134"/>
                  </a:lnTo>
                  <a:lnTo>
                    <a:pt x="619" y="148"/>
                  </a:lnTo>
                  <a:lnTo>
                    <a:pt x="630" y="163"/>
                  </a:lnTo>
                  <a:lnTo>
                    <a:pt x="639" y="178"/>
                  </a:lnTo>
                  <a:lnTo>
                    <a:pt x="648" y="195"/>
                  </a:lnTo>
                  <a:lnTo>
                    <a:pt x="654" y="212"/>
                  </a:lnTo>
                  <a:lnTo>
                    <a:pt x="660" y="230"/>
                  </a:lnTo>
                  <a:lnTo>
                    <a:pt x="660" y="230"/>
                  </a:lnTo>
                  <a:lnTo>
                    <a:pt x="662" y="236"/>
                  </a:lnTo>
                  <a:lnTo>
                    <a:pt x="664" y="240"/>
                  </a:lnTo>
                  <a:lnTo>
                    <a:pt x="667" y="244"/>
                  </a:lnTo>
                  <a:lnTo>
                    <a:pt x="672" y="247"/>
                  </a:lnTo>
                  <a:lnTo>
                    <a:pt x="676" y="250"/>
                  </a:lnTo>
                  <a:lnTo>
                    <a:pt x="680" y="252"/>
                  </a:lnTo>
                  <a:lnTo>
                    <a:pt x="684" y="254"/>
                  </a:lnTo>
                  <a:lnTo>
                    <a:pt x="690" y="254"/>
                  </a:lnTo>
                  <a:lnTo>
                    <a:pt x="690" y="254"/>
                  </a:lnTo>
                  <a:lnTo>
                    <a:pt x="704" y="255"/>
                  </a:lnTo>
                  <a:lnTo>
                    <a:pt x="718" y="256"/>
                  </a:lnTo>
                  <a:lnTo>
                    <a:pt x="731" y="258"/>
                  </a:lnTo>
                  <a:lnTo>
                    <a:pt x="743" y="260"/>
                  </a:lnTo>
                  <a:lnTo>
                    <a:pt x="756" y="264"/>
                  </a:lnTo>
                  <a:lnTo>
                    <a:pt x="769" y="268"/>
                  </a:lnTo>
                  <a:lnTo>
                    <a:pt x="794" y="277"/>
                  </a:lnTo>
                  <a:lnTo>
                    <a:pt x="816" y="288"/>
                  </a:lnTo>
                  <a:lnTo>
                    <a:pt x="839" y="302"/>
                  </a:lnTo>
                  <a:lnTo>
                    <a:pt x="858" y="318"/>
                  </a:lnTo>
                  <a:lnTo>
                    <a:pt x="878" y="335"/>
                  </a:lnTo>
                  <a:lnTo>
                    <a:pt x="895" y="354"/>
                  </a:lnTo>
                  <a:lnTo>
                    <a:pt x="910" y="375"/>
                  </a:lnTo>
                  <a:lnTo>
                    <a:pt x="923" y="397"/>
                  </a:lnTo>
                  <a:lnTo>
                    <a:pt x="933" y="420"/>
                  </a:lnTo>
                  <a:lnTo>
                    <a:pt x="942" y="445"/>
                  </a:lnTo>
                  <a:lnTo>
                    <a:pt x="945" y="458"/>
                  </a:lnTo>
                  <a:lnTo>
                    <a:pt x="948" y="471"/>
                  </a:lnTo>
                  <a:lnTo>
                    <a:pt x="951" y="483"/>
                  </a:lnTo>
                  <a:lnTo>
                    <a:pt x="953" y="496"/>
                  </a:lnTo>
                  <a:lnTo>
                    <a:pt x="954" y="510"/>
                  </a:lnTo>
                  <a:lnTo>
                    <a:pt x="954" y="524"/>
                  </a:lnTo>
                  <a:lnTo>
                    <a:pt x="954" y="524"/>
                  </a:lnTo>
                  <a:lnTo>
                    <a:pt x="954" y="537"/>
                  </a:lnTo>
                  <a:lnTo>
                    <a:pt x="953" y="551"/>
                  </a:lnTo>
                  <a:lnTo>
                    <a:pt x="948" y="577"/>
                  </a:lnTo>
                  <a:lnTo>
                    <a:pt x="942" y="601"/>
                  </a:lnTo>
                  <a:lnTo>
                    <a:pt x="933" y="626"/>
                  </a:lnTo>
                  <a:lnTo>
                    <a:pt x="924" y="649"/>
                  </a:lnTo>
                  <a:lnTo>
                    <a:pt x="911" y="670"/>
                  </a:lnTo>
                  <a:lnTo>
                    <a:pt x="896" y="691"/>
                  </a:lnTo>
                  <a:lnTo>
                    <a:pt x="880" y="710"/>
                  </a:lnTo>
                  <a:lnTo>
                    <a:pt x="861" y="727"/>
                  </a:lnTo>
                  <a:lnTo>
                    <a:pt x="842" y="743"/>
                  </a:lnTo>
                  <a:lnTo>
                    <a:pt x="821" y="757"/>
                  </a:lnTo>
                  <a:lnTo>
                    <a:pt x="798" y="769"/>
                  </a:lnTo>
                  <a:lnTo>
                    <a:pt x="775" y="779"/>
                  </a:lnTo>
                  <a:lnTo>
                    <a:pt x="750" y="786"/>
                  </a:lnTo>
                  <a:lnTo>
                    <a:pt x="724" y="791"/>
                  </a:lnTo>
                  <a:lnTo>
                    <a:pt x="711" y="792"/>
                  </a:lnTo>
                  <a:lnTo>
                    <a:pt x="697" y="794"/>
                  </a:lnTo>
                  <a:lnTo>
                    <a:pt x="697" y="794"/>
                  </a:ln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lumMod val="65000"/>
                  </a:prstClr>
                </a:solidFill>
                <a:effectLst/>
                <a:uLnTx/>
                <a:uFillTx/>
                <a:latin typeface="+mn-ea"/>
              </a:endParaRPr>
            </a:p>
          </p:txBody>
        </p:sp>
      </p:grpSp>
      <p:grpSp>
        <p:nvGrpSpPr>
          <p:cNvPr id="10" name="PA-jiandan151">
            <a:extLst>
              <a:ext uri="{FF2B5EF4-FFF2-40B4-BE49-F238E27FC236}">
                <a16:creationId xmlns:a16="http://schemas.microsoft.com/office/drawing/2014/main" id="{3A1EA72A-546F-4627-AD3A-E2E79707F604}"/>
              </a:ext>
            </a:extLst>
          </p:cNvPr>
          <p:cNvGrpSpPr/>
          <p:nvPr>
            <p:custDataLst>
              <p:tags r:id="rId3"/>
            </p:custDataLst>
          </p:nvPr>
        </p:nvGrpSpPr>
        <p:grpSpPr>
          <a:xfrm>
            <a:off x="1383870" y="4669232"/>
            <a:ext cx="938360" cy="938360"/>
            <a:chOff x="814240" y="4714167"/>
            <a:chExt cx="938360" cy="938360"/>
          </a:xfrm>
        </p:grpSpPr>
        <p:sp>
          <p:nvSpPr>
            <p:cNvPr id="11" name="PA-椭圆 10">
              <a:extLst>
                <a:ext uri="{FF2B5EF4-FFF2-40B4-BE49-F238E27FC236}">
                  <a16:creationId xmlns:a16="http://schemas.microsoft.com/office/drawing/2014/main" id="{01CFCF9D-7F76-4F4F-863B-B1AF3D4126B9}"/>
                </a:ext>
              </a:extLst>
            </p:cNvPr>
            <p:cNvSpPr/>
            <p:nvPr>
              <p:custDataLst>
                <p:tags r:id="rId24"/>
              </p:custDataLst>
            </p:nvPr>
          </p:nvSpPr>
          <p:spPr>
            <a:xfrm rot="5400000">
              <a:off x="814240" y="4714167"/>
              <a:ext cx="938360" cy="938360"/>
            </a:xfrm>
            <a:prstGeom prst="ellipse">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lumMod val="65000"/>
                  </a:prstClr>
                </a:solidFill>
                <a:effectLst/>
                <a:uLnTx/>
                <a:uFillTx/>
                <a:latin typeface="+mn-ea"/>
                <a:cs typeface="+mn-cs"/>
              </a:endParaRPr>
            </a:p>
          </p:txBody>
        </p:sp>
        <p:sp>
          <p:nvSpPr>
            <p:cNvPr id="13" name="PA-任意多边形 58">
              <a:extLst>
                <a:ext uri="{FF2B5EF4-FFF2-40B4-BE49-F238E27FC236}">
                  <a16:creationId xmlns:a16="http://schemas.microsoft.com/office/drawing/2014/main" id="{8DBD4A0B-E22B-4A41-8BA7-1DF31DEE6083}"/>
                </a:ext>
              </a:extLst>
            </p:cNvPr>
            <p:cNvSpPr>
              <a:spLocks noEditPoints="1"/>
            </p:cNvSpPr>
            <p:nvPr>
              <p:custDataLst>
                <p:tags r:id="rId25"/>
              </p:custDataLst>
            </p:nvPr>
          </p:nvSpPr>
          <p:spPr bwMode="auto">
            <a:xfrm>
              <a:off x="1152451" y="5044871"/>
              <a:ext cx="261938" cy="323850"/>
            </a:xfrm>
            <a:custGeom>
              <a:avLst/>
              <a:gdLst>
                <a:gd name="T0" fmla="*/ 351 w 827"/>
                <a:gd name="T1" fmla="*/ 4 h 1018"/>
                <a:gd name="T2" fmla="*/ 252 w 827"/>
                <a:gd name="T3" fmla="*/ 32 h 1018"/>
                <a:gd name="T4" fmla="*/ 166 w 827"/>
                <a:gd name="T5" fmla="*/ 83 h 1018"/>
                <a:gd name="T6" fmla="*/ 95 w 827"/>
                <a:gd name="T7" fmla="*/ 150 h 1018"/>
                <a:gd name="T8" fmla="*/ 41 w 827"/>
                <a:gd name="T9" fmla="*/ 234 h 1018"/>
                <a:gd name="T10" fmla="*/ 9 w 827"/>
                <a:gd name="T11" fmla="*/ 330 h 1018"/>
                <a:gd name="T12" fmla="*/ 0 w 827"/>
                <a:gd name="T13" fmla="*/ 413 h 1018"/>
                <a:gd name="T14" fmla="*/ 25 w 827"/>
                <a:gd name="T15" fmla="*/ 574 h 1018"/>
                <a:gd name="T16" fmla="*/ 89 w 827"/>
                <a:gd name="T17" fmla="*/ 712 h 1018"/>
                <a:gd name="T18" fmla="*/ 174 w 827"/>
                <a:gd name="T19" fmla="*/ 826 h 1018"/>
                <a:gd name="T20" fmla="*/ 298 w 827"/>
                <a:gd name="T21" fmla="*/ 943 h 1018"/>
                <a:gd name="T22" fmla="*/ 397 w 827"/>
                <a:gd name="T23" fmla="*/ 1013 h 1018"/>
                <a:gd name="T24" fmla="*/ 429 w 827"/>
                <a:gd name="T25" fmla="*/ 1013 h 1018"/>
                <a:gd name="T26" fmla="*/ 529 w 827"/>
                <a:gd name="T27" fmla="*/ 943 h 1018"/>
                <a:gd name="T28" fmla="*/ 653 w 827"/>
                <a:gd name="T29" fmla="*/ 826 h 1018"/>
                <a:gd name="T30" fmla="*/ 738 w 827"/>
                <a:gd name="T31" fmla="*/ 712 h 1018"/>
                <a:gd name="T32" fmla="*/ 802 w 827"/>
                <a:gd name="T33" fmla="*/ 574 h 1018"/>
                <a:gd name="T34" fmla="*/ 827 w 827"/>
                <a:gd name="T35" fmla="*/ 413 h 1018"/>
                <a:gd name="T36" fmla="*/ 819 w 827"/>
                <a:gd name="T37" fmla="*/ 330 h 1018"/>
                <a:gd name="T38" fmla="*/ 786 w 827"/>
                <a:gd name="T39" fmla="*/ 234 h 1018"/>
                <a:gd name="T40" fmla="*/ 732 w 827"/>
                <a:gd name="T41" fmla="*/ 150 h 1018"/>
                <a:gd name="T42" fmla="*/ 661 w 827"/>
                <a:gd name="T43" fmla="*/ 83 h 1018"/>
                <a:gd name="T44" fmla="*/ 574 w 827"/>
                <a:gd name="T45" fmla="*/ 32 h 1018"/>
                <a:gd name="T46" fmla="*/ 477 w 827"/>
                <a:gd name="T47" fmla="*/ 4 h 1018"/>
                <a:gd name="T48" fmla="*/ 413 w 827"/>
                <a:gd name="T49" fmla="*/ 948 h 1018"/>
                <a:gd name="T50" fmla="*/ 301 w 827"/>
                <a:gd name="T51" fmla="*/ 862 h 1018"/>
                <a:gd name="T52" fmla="*/ 183 w 827"/>
                <a:gd name="T53" fmla="*/ 736 h 1018"/>
                <a:gd name="T54" fmla="*/ 119 w 827"/>
                <a:gd name="T55" fmla="*/ 634 h 1018"/>
                <a:gd name="T56" fmla="*/ 75 w 827"/>
                <a:gd name="T57" fmla="*/ 517 h 1018"/>
                <a:gd name="T58" fmla="*/ 63 w 827"/>
                <a:gd name="T59" fmla="*/ 413 h 1018"/>
                <a:gd name="T60" fmla="*/ 74 w 827"/>
                <a:gd name="T61" fmla="*/ 326 h 1018"/>
                <a:gd name="T62" fmla="*/ 105 w 827"/>
                <a:gd name="T63" fmla="*/ 247 h 1018"/>
                <a:gd name="T64" fmla="*/ 155 w 827"/>
                <a:gd name="T65" fmla="*/ 178 h 1018"/>
                <a:gd name="T66" fmla="*/ 218 w 827"/>
                <a:gd name="T67" fmla="*/ 123 h 1018"/>
                <a:gd name="T68" fmla="*/ 293 w 827"/>
                <a:gd name="T69" fmla="*/ 85 h 1018"/>
                <a:gd name="T70" fmla="*/ 378 w 827"/>
                <a:gd name="T71" fmla="*/ 65 h 1018"/>
                <a:gd name="T72" fmla="*/ 449 w 827"/>
                <a:gd name="T73" fmla="*/ 65 h 1018"/>
                <a:gd name="T74" fmla="*/ 533 w 827"/>
                <a:gd name="T75" fmla="*/ 85 h 1018"/>
                <a:gd name="T76" fmla="*/ 609 w 827"/>
                <a:gd name="T77" fmla="*/ 123 h 1018"/>
                <a:gd name="T78" fmla="*/ 672 w 827"/>
                <a:gd name="T79" fmla="*/ 178 h 1018"/>
                <a:gd name="T80" fmla="*/ 721 w 827"/>
                <a:gd name="T81" fmla="*/ 247 h 1018"/>
                <a:gd name="T82" fmla="*/ 752 w 827"/>
                <a:gd name="T83" fmla="*/ 326 h 1018"/>
                <a:gd name="T84" fmla="*/ 763 w 827"/>
                <a:gd name="T85" fmla="*/ 413 h 1018"/>
                <a:gd name="T86" fmla="*/ 751 w 827"/>
                <a:gd name="T87" fmla="*/ 517 h 1018"/>
                <a:gd name="T88" fmla="*/ 708 w 827"/>
                <a:gd name="T89" fmla="*/ 634 h 1018"/>
                <a:gd name="T90" fmla="*/ 644 w 827"/>
                <a:gd name="T91" fmla="*/ 735 h 1018"/>
                <a:gd name="T92" fmla="*/ 526 w 827"/>
                <a:gd name="T93" fmla="*/ 862 h 1018"/>
                <a:gd name="T94" fmla="*/ 413 w 827"/>
                <a:gd name="T95" fmla="*/ 948 h 1018"/>
                <a:gd name="T96" fmla="*/ 385 w 827"/>
                <a:gd name="T97" fmla="*/ 322 h 1018"/>
                <a:gd name="T98" fmla="*/ 346 w 827"/>
                <a:gd name="T99" fmla="*/ 345 h 1018"/>
                <a:gd name="T100" fmla="*/ 322 w 827"/>
                <a:gd name="T101" fmla="*/ 385 h 1018"/>
                <a:gd name="T102" fmla="*/ 319 w 827"/>
                <a:gd name="T103" fmla="*/ 423 h 1018"/>
                <a:gd name="T104" fmla="*/ 334 w 827"/>
                <a:gd name="T105" fmla="*/ 467 h 1018"/>
                <a:gd name="T106" fmla="*/ 368 w 827"/>
                <a:gd name="T107" fmla="*/ 497 h 1018"/>
                <a:gd name="T108" fmla="*/ 413 w 827"/>
                <a:gd name="T109" fmla="*/ 509 h 1018"/>
                <a:gd name="T110" fmla="*/ 451 w 827"/>
                <a:gd name="T111" fmla="*/ 501 h 1018"/>
                <a:gd name="T112" fmla="*/ 487 w 827"/>
                <a:gd name="T113" fmla="*/ 474 h 1018"/>
                <a:gd name="T114" fmla="*/ 507 w 827"/>
                <a:gd name="T115" fmla="*/ 432 h 1018"/>
                <a:gd name="T116" fmla="*/ 507 w 827"/>
                <a:gd name="T117" fmla="*/ 394 h 1018"/>
                <a:gd name="T118" fmla="*/ 487 w 827"/>
                <a:gd name="T119" fmla="*/ 353 h 1018"/>
                <a:gd name="T120" fmla="*/ 451 w 827"/>
                <a:gd name="T121" fmla="*/ 325 h 1018"/>
                <a:gd name="T122" fmla="*/ 413 w 827"/>
                <a:gd name="T123" fmla="*/ 318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7" h="1018">
                  <a:moveTo>
                    <a:pt x="413" y="0"/>
                  </a:moveTo>
                  <a:lnTo>
                    <a:pt x="413" y="0"/>
                  </a:lnTo>
                  <a:lnTo>
                    <a:pt x="392" y="0"/>
                  </a:lnTo>
                  <a:lnTo>
                    <a:pt x="371" y="2"/>
                  </a:lnTo>
                  <a:lnTo>
                    <a:pt x="351" y="4"/>
                  </a:lnTo>
                  <a:lnTo>
                    <a:pt x="331" y="9"/>
                  </a:lnTo>
                  <a:lnTo>
                    <a:pt x="310" y="13"/>
                  </a:lnTo>
                  <a:lnTo>
                    <a:pt x="291" y="18"/>
                  </a:lnTo>
                  <a:lnTo>
                    <a:pt x="272" y="25"/>
                  </a:lnTo>
                  <a:lnTo>
                    <a:pt x="252" y="32"/>
                  </a:lnTo>
                  <a:lnTo>
                    <a:pt x="234" y="41"/>
                  </a:lnTo>
                  <a:lnTo>
                    <a:pt x="217" y="50"/>
                  </a:lnTo>
                  <a:lnTo>
                    <a:pt x="199" y="60"/>
                  </a:lnTo>
                  <a:lnTo>
                    <a:pt x="183" y="71"/>
                  </a:lnTo>
                  <a:lnTo>
                    <a:pt x="166" y="83"/>
                  </a:lnTo>
                  <a:lnTo>
                    <a:pt x="150" y="94"/>
                  </a:lnTo>
                  <a:lnTo>
                    <a:pt x="135" y="107"/>
                  </a:lnTo>
                  <a:lnTo>
                    <a:pt x="121" y="121"/>
                  </a:lnTo>
                  <a:lnTo>
                    <a:pt x="107" y="135"/>
                  </a:lnTo>
                  <a:lnTo>
                    <a:pt x="95" y="150"/>
                  </a:lnTo>
                  <a:lnTo>
                    <a:pt x="82" y="166"/>
                  </a:lnTo>
                  <a:lnTo>
                    <a:pt x="71" y="182"/>
                  </a:lnTo>
                  <a:lnTo>
                    <a:pt x="60" y="200"/>
                  </a:lnTo>
                  <a:lnTo>
                    <a:pt x="50" y="217"/>
                  </a:lnTo>
                  <a:lnTo>
                    <a:pt x="41" y="234"/>
                  </a:lnTo>
                  <a:lnTo>
                    <a:pt x="32" y="252"/>
                  </a:lnTo>
                  <a:lnTo>
                    <a:pt x="25" y="271"/>
                  </a:lnTo>
                  <a:lnTo>
                    <a:pt x="18" y="291"/>
                  </a:lnTo>
                  <a:lnTo>
                    <a:pt x="13" y="310"/>
                  </a:lnTo>
                  <a:lnTo>
                    <a:pt x="9" y="330"/>
                  </a:lnTo>
                  <a:lnTo>
                    <a:pt x="4" y="351"/>
                  </a:lnTo>
                  <a:lnTo>
                    <a:pt x="2" y="371"/>
                  </a:lnTo>
                  <a:lnTo>
                    <a:pt x="0" y="393"/>
                  </a:lnTo>
                  <a:lnTo>
                    <a:pt x="0" y="413"/>
                  </a:lnTo>
                  <a:lnTo>
                    <a:pt x="0" y="413"/>
                  </a:lnTo>
                  <a:lnTo>
                    <a:pt x="1" y="447"/>
                  </a:lnTo>
                  <a:lnTo>
                    <a:pt x="4" y="480"/>
                  </a:lnTo>
                  <a:lnTo>
                    <a:pt x="10" y="512"/>
                  </a:lnTo>
                  <a:lnTo>
                    <a:pt x="16" y="543"/>
                  </a:lnTo>
                  <a:lnTo>
                    <a:pt x="25" y="574"/>
                  </a:lnTo>
                  <a:lnTo>
                    <a:pt x="36" y="603"/>
                  </a:lnTo>
                  <a:lnTo>
                    <a:pt x="47" y="632"/>
                  </a:lnTo>
                  <a:lnTo>
                    <a:pt x="60" y="660"/>
                  </a:lnTo>
                  <a:lnTo>
                    <a:pt x="74" y="686"/>
                  </a:lnTo>
                  <a:lnTo>
                    <a:pt x="89" y="712"/>
                  </a:lnTo>
                  <a:lnTo>
                    <a:pt x="104" y="737"/>
                  </a:lnTo>
                  <a:lnTo>
                    <a:pt x="121" y="761"/>
                  </a:lnTo>
                  <a:lnTo>
                    <a:pt x="139" y="783"/>
                  </a:lnTo>
                  <a:lnTo>
                    <a:pt x="157" y="806"/>
                  </a:lnTo>
                  <a:lnTo>
                    <a:pt x="174" y="826"/>
                  </a:lnTo>
                  <a:lnTo>
                    <a:pt x="192" y="847"/>
                  </a:lnTo>
                  <a:lnTo>
                    <a:pt x="210" y="865"/>
                  </a:lnTo>
                  <a:lnTo>
                    <a:pt x="229" y="883"/>
                  </a:lnTo>
                  <a:lnTo>
                    <a:pt x="264" y="915"/>
                  </a:lnTo>
                  <a:lnTo>
                    <a:pt x="298" y="943"/>
                  </a:lnTo>
                  <a:lnTo>
                    <a:pt x="328" y="967"/>
                  </a:lnTo>
                  <a:lnTo>
                    <a:pt x="354" y="986"/>
                  </a:lnTo>
                  <a:lnTo>
                    <a:pt x="376" y="1000"/>
                  </a:lnTo>
                  <a:lnTo>
                    <a:pt x="397" y="1013"/>
                  </a:lnTo>
                  <a:lnTo>
                    <a:pt x="397" y="1013"/>
                  </a:lnTo>
                  <a:lnTo>
                    <a:pt x="405" y="1016"/>
                  </a:lnTo>
                  <a:lnTo>
                    <a:pt x="413" y="1018"/>
                  </a:lnTo>
                  <a:lnTo>
                    <a:pt x="413" y="1018"/>
                  </a:lnTo>
                  <a:lnTo>
                    <a:pt x="422" y="1016"/>
                  </a:lnTo>
                  <a:lnTo>
                    <a:pt x="429" y="1013"/>
                  </a:lnTo>
                  <a:lnTo>
                    <a:pt x="429" y="1013"/>
                  </a:lnTo>
                  <a:lnTo>
                    <a:pt x="451" y="1000"/>
                  </a:lnTo>
                  <a:lnTo>
                    <a:pt x="472" y="986"/>
                  </a:lnTo>
                  <a:lnTo>
                    <a:pt x="498" y="967"/>
                  </a:lnTo>
                  <a:lnTo>
                    <a:pt x="529" y="943"/>
                  </a:lnTo>
                  <a:lnTo>
                    <a:pt x="562" y="915"/>
                  </a:lnTo>
                  <a:lnTo>
                    <a:pt x="598" y="883"/>
                  </a:lnTo>
                  <a:lnTo>
                    <a:pt x="616" y="865"/>
                  </a:lnTo>
                  <a:lnTo>
                    <a:pt x="634" y="847"/>
                  </a:lnTo>
                  <a:lnTo>
                    <a:pt x="653" y="826"/>
                  </a:lnTo>
                  <a:lnTo>
                    <a:pt x="671" y="806"/>
                  </a:lnTo>
                  <a:lnTo>
                    <a:pt x="688" y="783"/>
                  </a:lnTo>
                  <a:lnTo>
                    <a:pt x="705" y="761"/>
                  </a:lnTo>
                  <a:lnTo>
                    <a:pt x="722" y="737"/>
                  </a:lnTo>
                  <a:lnTo>
                    <a:pt x="738" y="712"/>
                  </a:lnTo>
                  <a:lnTo>
                    <a:pt x="753" y="686"/>
                  </a:lnTo>
                  <a:lnTo>
                    <a:pt x="767" y="660"/>
                  </a:lnTo>
                  <a:lnTo>
                    <a:pt x="780" y="632"/>
                  </a:lnTo>
                  <a:lnTo>
                    <a:pt x="792" y="603"/>
                  </a:lnTo>
                  <a:lnTo>
                    <a:pt x="802" y="574"/>
                  </a:lnTo>
                  <a:lnTo>
                    <a:pt x="810" y="543"/>
                  </a:lnTo>
                  <a:lnTo>
                    <a:pt x="818" y="512"/>
                  </a:lnTo>
                  <a:lnTo>
                    <a:pt x="823" y="480"/>
                  </a:lnTo>
                  <a:lnTo>
                    <a:pt x="825" y="447"/>
                  </a:lnTo>
                  <a:lnTo>
                    <a:pt x="827" y="413"/>
                  </a:lnTo>
                  <a:lnTo>
                    <a:pt x="827" y="413"/>
                  </a:lnTo>
                  <a:lnTo>
                    <a:pt x="826" y="393"/>
                  </a:lnTo>
                  <a:lnTo>
                    <a:pt x="825" y="371"/>
                  </a:lnTo>
                  <a:lnTo>
                    <a:pt x="822" y="351"/>
                  </a:lnTo>
                  <a:lnTo>
                    <a:pt x="819" y="330"/>
                  </a:lnTo>
                  <a:lnTo>
                    <a:pt x="813" y="310"/>
                  </a:lnTo>
                  <a:lnTo>
                    <a:pt x="808" y="291"/>
                  </a:lnTo>
                  <a:lnTo>
                    <a:pt x="802" y="271"/>
                  </a:lnTo>
                  <a:lnTo>
                    <a:pt x="794" y="252"/>
                  </a:lnTo>
                  <a:lnTo>
                    <a:pt x="786" y="234"/>
                  </a:lnTo>
                  <a:lnTo>
                    <a:pt x="777" y="217"/>
                  </a:lnTo>
                  <a:lnTo>
                    <a:pt x="767" y="200"/>
                  </a:lnTo>
                  <a:lnTo>
                    <a:pt x="757" y="182"/>
                  </a:lnTo>
                  <a:lnTo>
                    <a:pt x="745" y="166"/>
                  </a:lnTo>
                  <a:lnTo>
                    <a:pt x="732" y="150"/>
                  </a:lnTo>
                  <a:lnTo>
                    <a:pt x="719" y="135"/>
                  </a:lnTo>
                  <a:lnTo>
                    <a:pt x="706" y="121"/>
                  </a:lnTo>
                  <a:lnTo>
                    <a:pt x="691" y="107"/>
                  </a:lnTo>
                  <a:lnTo>
                    <a:pt x="676" y="94"/>
                  </a:lnTo>
                  <a:lnTo>
                    <a:pt x="661" y="83"/>
                  </a:lnTo>
                  <a:lnTo>
                    <a:pt x="644" y="71"/>
                  </a:lnTo>
                  <a:lnTo>
                    <a:pt x="628" y="60"/>
                  </a:lnTo>
                  <a:lnTo>
                    <a:pt x="611" y="50"/>
                  </a:lnTo>
                  <a:lnTo>
                    <a:pt x="592" y="41"/>
                  </a:lnTo>
                  <a:lnTo>
                    <a:pt x="574" y="32"/>
                  </a:lnTo>
                  <a:lnTo>
                    <a:pt x="556" y="25"/>
                  </a:lnTo>
                  <a:lnTo>
                    <a:pt x="537" y="18"/>
                  </a:lnTo>
                  <a:lnTo>
                    <a:pt x="516" y="13"/>
                  </a:lnTo>
                  <a:lnTo>
                    <a:pt x="497" y="9"/>
                  </a:lnTo>
                  <a:lnTo>
                    <a:pt x="477" y="4"/>
                  </a:lnTo>
                  <a:lnTo>
                    <a:pt x="455" y="2"/>
                  </a:lnTo>
                  <a:lnTo>
                    <a:pt x="435" y="0"/>
                  </a:lnTo>
                  <a:lnTo>
                    <a:pt x="413" y="0"/>
                  </a:lnTo>
                  <a:lnTo>
                    <a:pt x="413" y="0"/>
                  </a:lnTo>
                  <a:close/>
                  <a:moveTo>
                    <a:pt x="413" y="948"/>
                  </a:moveTo>
                  <a:lnTo>
                    <a:pt x="413" y="948"/>
                  </a:lnTo>
                  <a:lnTo>
                    <a:pt x="378" y="924"/>
                  </a:lnTo>
                  <a:lnTo>
                    <a:pt x="355" y="907"/>
                  </a:lnTo>
                  <a:lnTo>
                    <a:pt x="328" y="886"/>
                  </a:lnTo>
                  <a:lnTo>
                    <a:pt x="301" y="862"/>
                  </a:lnTo>
                  <a:lnTo>
                    <a:pt x="272" y="835"/>
                  </a:lnTo>
                  <a:lnTo>
                    <a:pt x="242" y="805"/>
                  </a:lnTo>
                  <a:lnTo>
                    <a:pt x="212" y="771"/>
                  </a:lnTo>
                  <a:lnTo>
                    <a:pt x="198" y="754"/>
                  </a:lnTo>
                  <a:lnTo>
                    <a:pt x="183" y="736"/>
                  </a:lnTo>
                  <a:lnTo>
                    <a:pt x="169" y="717"/>
                  </a:lnTo>
                  <a:lnTo>
                    <a:pt x="156" y="697"/>
                  </a:lnTo>
                  <a:lnTo>
                    <a:pt x="143" y="677"/>
                  </a:lnTo>
                  <a:lnTo>
                    <a:pt x="130" y="656"/>
                  </a:lnTo>
                  <a:lnTo>
                    <a:pt x="119" y="634"/>
                  </a:lnTo>
                  <a:lnTo>
                    <a:pt x="109" y="612"/>
                  </a:lnTo>
                  <a:lnTo>
                    <a:pt x="99" y="589"/>
                  </a:lnTo>
                  <a:lnTo>
                    <a:pt x="90" y="565"/>
                  </a:lnTo>
                  <a:lnTo>
                    <a:pt x="82" y="542"/>
                  </a:lnTo>
                  <a:lnTo>
                    <a:pt x="75" y="517"/>
                  </a:lnTo>
                  <a:lnTo>
                    <a:pt x="71" y="492"/>
                  </a:lnTo>
                  <a:lnTo>
                    <a:pt x="67" y="467"/>
                  </a:lnTo>
                  <a:lnTo>
                    <a:pt x="65" y="440"/>
                  </a:lnTo>
                  <a:lnTo>
                    <a:pt x="63" y="413"/>
                  </a:lnTo>
                  <a:lnTo>
                    <a:pt x="63" y="413"/>
                  </a:lnTo>
                  <a:lnTo>
                    <a:pt x="65" y="396"/>
                  </a:lnTo>
                  <a:lnTo>
                    <a:pt x="66" y="378"/>
                  </a:lnTo>
                  <a:lnTo>
                    <a:pt x="68" y="360"/>
                  </a:lnTo>
                  <a:lnTo>
                    <a:pt x="71" y="343"/>
                  </a:lnTo>
                  <a:lnTo>
                    <a:pt x="74" y="326"/>
                  </a:lnTo>
                  <a:lnTo>
                    <a:pt x="80" y="309"/>
                  </a:lnTo>
                  <a:lnTo>
                    <a:pt x="85" y="293"/>
                  </a:lnTo>
                  <a:lnTo>
                    <a:pt x="91" y="278"/>
                  </a:lnTo>
                  <a:lnTo>
                    <a:pt x="98" y="262"/>
                  </a:lnTo>
                  <a:lnTo>
                    <a:pt x="105" y="247"/>
                  </a:lnTo>
                  <a:lnTo>
                    <a:pt x="114" y="232"/>
                  </a:lnTo>
                  <a:lnTo>
                    <a:pt x="124" y="218"/>
                  </a:lnTo>
                  <a:lnTo>
                    <a:pt x="133" y="204"/>
                  </a:lnTo>
                  <a:lnTo>
                    <a:pt x="144" y="191"/>
                  </a:lnTo>
                  <a:lnTo>
                    <a:pt x="155" y="178"/>
                  </a:lnTo>
                  <a:lnTo>
                    <a:pt x="166" y="166"/>
                  </a:lnTo>
                  <a:lnTo>
                    <a:pt x="178" y="154"/>
                  </a:lnTo>
                  <a:lnTo>
                    <a:pt x="191" y="144"/>
                  </a:lnTo>
                  <a:lnTo>
                    <a:pt x="204" y="133"/>
                  </a:lnTo>
                  <a:lnTo>
                    <a:pt x="218" y="123"/>
                  </a:lnTo>
                  <a:lnTo>
                    <a:pt x="232" y="115"/>
                  </a:lnTo>
                  <a:lnTo>
                    <a:pt x="247" y="106"/>
                  </a:lnTo>
                  <a:lnTo>
                    <a:pt x="262" y="98"/>
                  </a:lnTo>
                  <a:lnTo>
                    <a:pt x="277" y="91"/>
                  </a:lnTo>
                  <a:lnTo>
                    <a:pt x="293" y="85"/>
                  </a:lnTo>
                  <a:lnTo>
                    <a:pt x="309" y="79"/>
                  </a:lnTo>
                  <a:lnTo>
                    <a:pt x="326" y="75"/>
                  </a:lnTo>
                  <a:lnTo>
                    <a:pt x="344" y="71"/>
                  </a:lnTo>
                  <a:lnTo>
                    <a:pt x="361" y="68"/>
                  </a:lnTo>
                  <a:lnTo>
                    <a:pt x="378" y="65"/>
                  </a:lnTo>
                  <a:lnTo>
                    <a:pt x="395" y="64"/>
                  </a:lnTo>
                  <a:lnTo>
                    <a:pt x="413" y="63"/>
                  </a:lnTo>
                  <a:lnTo>
                    <a:pt x="413" y="63"/>
                  </a:lnTo>
                  <a:lnTo>
                    <a:pt x="431" y="64"/>
                  </a:lnTo>
                  <a:lnTo>
                    <a:pt x="449" y="65"/>
                  </a:lnTo>
                  <a:lnTo>
                    <a:pt x="467" y="68"/>
                  </a:lnTo>
                  <a:lnTo>
                    <a:pt x="484" y="71"/>
                  </a:lnTo>
                  <a:lnTo>
                    <a:pt x="501" y="75"/>
                  </a:lnTo>
                  <a:lnTo>
                    <a:pt x="517" y="79"/>
                  </a:lnTo>
                  <a:lnTo>
                    <a:pt x="533" y="85"/>
                  </a:lnTo>
                  <a:lnTo>
                    <a:pt x="550" y="91"/>
                  </a:lnTo>
                  <a:lnTo>
                    <a:pt x="565" y="98"/>
                  </a:lnTo>
                  <a:lnTo>
                    <a:pt x="580" y="106"/>
                  </a:lnTo>
                  <a:lnTo>
                    <a:pt x="595" y="115"/>
                  </a:lnTo>
                  <a:lnTo>
                    <a:pt x="609" y="123"/>
                  </a:lnTo>
                  <a:lnTo>
                    <a:pt x="622" y="133"/>
                  </a:lnTo>
                  <a:lnTo>
                    <a:pt x="635" y="144"/>
                  </a:lnTo>
                  <a:lnTo>
                    <a:pt x="648" y="154"/>
                  </a:lnTo>
                  <a:lnTo>
                    <a:pt x="661" y="166"/>
                  </a:lnTo>
                  <a:lnTo>
                    <a:pt x="672" y="178"/>
                  </a:lnTo>
                  <a:lnTo>
                    <a:pt x="684" y="191"/>
                  </a:lnTo>
                  <a:lnTo>
                    <a:pt x="693" y="204"/>
                  </a:lnTo>
                  <a:lnTo>
                    <a:pt x="703" y="218"/>
                  </a:lnTo>
                  <a:lnTo>
                    <a:pt x="713" y="232"/>
                  </a:lnTo>
                  <a:lnTo>
                    <a:pt x="721" y="247"/>
                  </a:lnTo>
                  <a:lnTo>
                    <a:pt x="729" y="262"/>
                  </a:lnTo>
                  <a:lnTo>
                    <a:pt x="736" y="278"/>
                  </a:lnTo>
                  <a:lnTo>
                    <a:pt x="742" y="293"/>
                  </a:lnTo>
                  <a:lnTo>
                    <a:pt x="748" y="309"/>
                  </a:lnTo>
                  <a:lnTo>
                    <a:pt x="752" y="326"/>
                  </a:lnTo>
                  <a:lnTo>
                    <a:pt x="757" y="343"/>
                  </a:lnTo>
                  <a:lnTo>
                    <a:pt x="759" y="360"/>
                  </a:lnTo>
                  <a:lnTo>
                    <a:pt x="762" y="378"/>
                  </a:lnTo>
                  <a:lnTo>
                    <a:pt x="763" y="396"/>
                  </a:lnTo>
                  <a:lnTo>
                    <a:pt x="763" y="413"/>
                  </a:lnTo>
                  <a:lnTo>
                    <a:pt x="763" y="413"/>
                  </a:lnTo>
                  <a:lnTo>
                    <a:pt x="762" y="440"/>
                  </a:lnTo>
                  <a:lnTo>
                    <a:pt x="760" y="467"/>
                  </a:lnTo>
                  <a:lnTo>
                    <a:pt x="757" y="491"/>
                  </a:lnTo>
                  <a:lnTo>
                    <a:pt x="751" y="517"/>
                  </a:lnTo>
                  <a:lnTo>
                    <a:pt x="745" y="542"/>
                  </a:lnTo>
                  <a:lnTo>
                    <a:pt x="737" y="565"/>
                  </a:lnTo>
                  <a:lnTo>
                    <a:pt x="729" y="589"/>
                  </a:lnTo>
                  <a:lnTo>
                    <a:pt x="719" y="612"/>
                  </a:lnTo>
                  <a:lnTo>
                    <a:pt x="708" y="634"/>
                  </a:lnTo>
                  <a:lnTo>
                    <a:pt x="697" y="656"/>
                  </a:lnTo>
                  <a:lnTo>
                    <a:pt x="684" y="676"/>
                  </a:lnTo>
                  <a:lnTo>
                    <a:pt x="671" y="696"/>
                  </a:lnTo>
                  <a:lnTo>
                    <a:pt x="658" y="717"/>
                  </a:lnTo>
                  <a:lnTo>
                    <a:pt x="644" y="735"/>
                  </a:lnTo>
                  <a:lnTo>
                    <a:pt x="629" y="753"/>
                  </a:lnTo>
                  <a:lnTo>
                    <a:pt x="615" y="771"/>
                  </a:lnTo>
                  <a:lnTo>
                    <a:pt x="585" y="805"/>
                  </a:lnTo>
                  <a:lnTo>
                    <a:pt x="555" y="835"/>
                  </a:lnTo>
                  <a:lnTo>
                    <a:pt x="526" y="862"/>
                  </a:lnTo>
                  <a:lnTo>
                    <a:pt x="498" y="885"/>
                  </a:lnTo>
                  <a:lnTo>
                    <a:pt x="472" y="907"/>
                  </a:lnTo>
                  <a:lnTo>
                    <a:pt x="449" y="924"/>
                  </a:lnTo>
                  <a:lnTo>
                    <a:pt x="413" y="948"/>
                  </a:lnTo>
                  <a:lnTo>
                    <a:pt x="413" y="948"/>
                  </a:lnTo>
                  <a:close/>
                  <a:moveTo>
                    <a:pt x="413" y="318"/>
                  </a:moveTo>
                  <a:lnTo>
                    <a:pt x="413" y="318"/>
                  </a:lnTo>
                  <a:lnTo>
                    <a:pt x="404" y="319"/>
                  </a:lnTo>
                  <a:lnTo>
                    <a:pt x="394" y="320"/>
                  </a:lnTo>
                  <a:lnTo>
                    <a:pt x="385" y="322"/>
                  </a:lnTo>
                  <a:lnTo>
                    <a:pt x="377" y="325"/>
                  </a:lnTo>
                  <a:lnTo>
                    <a:pt x="368" y="329"/>
                  </a:lnTo>
                  <a:lnTo>
                    <a:pt x="360" y="335"/>
                  </a:lnTo>
                  <a:lnTo>
                    <a:pt x="353" y="340"/>
                  </a:lnTo>
                  <a:lnTo>
                    <a:pt x="346" y="345"/>
                  </a:lnTo>
                  <a:lnTo>
                    <a:pt x="340" y="353"/>
                  </a:lnTo>
                  <a:lnTo>
                    <a:pt x="334" y="360"/>
                  </a:lnTo>
                  <a:lnTo>
                    <a:pt x="330" y="368"/>
                  </a:lnTo>
                  <a:lnTo>
                    <a:pt x="325" y="377"/>
                  </a:lnTo>
                  <a:lnTo>
                    <a:pt x="322" y="385"/>
                  </a:lnTo>
                  <a:lnTo>
                    <a:pt x="320" y="394"/>
                  </a:lnTo>
                  <a:lnTo>
                    <a:pt x="319" y="403"/>
                  </a:lnTo>
                  <a:lnTo>
                    <a:pt x="318" y="413"/>
                  </a:lnTo>
                  <a:lnTo>
                    <a:pt x="318" y="413"/>
                  </a:lnTo>
                  <a:lnTo>
                    <a:pt x="319" y="423"/>
                  </a:lnTo>
                  <a:lnTo>
                    <a:pt x="320" y="432"/>
                  </a:lnTo>
                  <a:lnTo>
                    <a:pt x="322" y="442"/>
                  </a:lnTo>
                  <a:lnTo>
                    <a:pt x="325" y="451"/>
                  </a:lnTo>
                  <a:lnTo>
                    <a:pt x="330" y="459"/>
                  </a:lnTo>
                  <a:lnTo>
                    <a:pt x="334" y="467"/>
                  </a:lnTo>
                  <a:lnTo>
                    <a:pt x="340" y="474"/>
                  </a:lnTo>
                  <a:lnTo>
                    <a:pt x="346" y="481"/>
                  </a:lnTo>
                  <a:lnTo>
                    <a:pt x="353" y="487"/>
                  </a:lnTo>
                  <a:lnTo>
                    <a:pt x="360" y="492"/>
                  </a:lnTo>
                  <a:lnTo>
                    <a:pt x="368" y="497"/>
                  </a:lnTo>
                  <a:lnTo>
                    <a:pt x="377" y="501"/>
                  </a:lnTo>
                  <a:lnTo>
                    <a:pt x="385" y="504"/>
                  </a:lnTo>
                  <a:lnTo>
                    <a:pt x="394" y="506"/>
                  </a:lnTo>
                  <a:lnTo>
                    <a:pt x="404" y="509"/>
                  </a:lnTo>
                  <a:lnTo>
                    <a:pt x="413" y="509"/>
                  </a:lnTo>
                  <a:lnTo>
                    <a:pt x="413" y="509"/>
                  </a:lnTo>
                  <a:lnTo>
                    <a:pt x="423" y="509"/>
                  </a:lnTo>
                  <a:lnTo>
                    <a:pt x="433" y="506"/>
                  </a:lnTo>
                  <a:lnTo>
                    <a:pt x="442" y="504"/>
                  </a:lnTo>
                  <a:lnTo>
                    <a:pt x="451" y="501"/>
                  </a:lnTo>
                  <a:lnTo>
                    <a:pt x="459" y="497"/>
                  </a:lnTo>
                  <a:lnTo>
                    <a:pt x="467" y="492"/>
                  </a:lnTo>
                  <a:lnTo>
                    <a:pt x="474" y="487"/>
                  </a:lnTo>
                  <a:lnTo>
                    <a:pt x="481" y="481"/>
                  </a:lnTo>
                  <a:lnTo>
                    <a:pt x="487" y="474"/>
                  </a:lnTo>
                  <a:lnTo>
                    <a:pt x="493" y="467"/>
                  </a:lnTo>
                  <a:lnTo>
                    <a:pt x="497" y="459"/>
                  </a:lnTo>
                  <a:lnTo>
                    <a:pt x="501" y="451"/>
                  </a:lnTo>
                  <a:lnTo>
                    <a:pt x="504" y="442"/>
                  </a:lnTo>
                  <a:lnTo>
                    <a:pt x="507" y="432"/>
                  </a:lnTo>
                  <a:lnTo>
                    <a:pt x="509" y="423"/>
                  </a:lnTo>
                  <a:lnTo>
                    <a:pt x="509" y="413"/>
                  </a:lnTo>
                  <a:lnTo>
                    <a:pt x="509" y="413"/>
                  </a:lnTo>
                  <a:lnTo>
                    <a:pt x="509" y="403"/>
                  </a:lnTo>
                  <a:lnTo>
                    <a:pt x="507" y="394"/>
                  </a:lnTo>
                  <a:lnTo>
                    <a:pt x="504" y="385"/>
                  </a:lnTo>
                  <a:lnTo>
                    <a:pt x="501" y="377"/>
                  </a:lnTo>
                  <a:lnTo>
                    <a:pt x="497" y="368"/>
                  </a:lnTo>
                  <a:lnTo>
                    <a:pt x="493" y="360"/>
                  </a:lnTo>
                  <a:lnTo>
                    <a:pt x="487" y="353"/>
                  </a:lnTo>
                  <a:lnTo>
                    <a:pt x="481" y="345"/>
                  </a:lnTo>
                  <a:lnTo>
                    <a:pt x="474" y="340"/>
                  </a:lnTo>
                  <a:lnTo>
                    <a:pt x="467" y="335"/>
                  </a:lnTo>
                  <a:lnTo>
                    <a:pt x="459" y="329"/>
                  </a:lnTo>
                  <a:lnTo>
                    <a:pt x="451" y="325"/>
                  </a:lnTo>
                  <a:lnTo>
                    <a:pt x="442" y="322"/>
                  </a:lnTo>
                  <a:lnTo>
                    <a:pt x="433" y="320"/>
                  </a:lnTo>
                  <a:lnTo>
                    <a:pt x="423" y="319"/>
                  </a:lnTo>
                  <a:lnTo>
                    <a:pt x="413" y="318"/>
                  </a:lnTo>
                  <a:lnTo>
                    <a:pt x="413" y="318"/>
                  </a:ln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lumMod val="65000"/>
                  </a:prstClr>
                </a:solidFill>
                <a:effectLst/>
                <a:uLnTx/>
                <a:uFillTx/>
                <a:latin typeface="+mn-ea"/>
              </a:endParaRPr>
            </a:p>
          </p:txBody>
        </p:sp>
      </p:grpSp>
      <p:sp>
        <p:nvSpPr>
          <p:cNvPr id="15" name="PA-jiandan152">
            <a:extLst>
              <a:ext uri="{FF2B5EF4-FFF2-40B4-BE49-F238E27FC236}">
                <a16:creationId xmlns:a16="http://schemas.microsoft.com/office/drawing/2014/main" id="{5EAE26B7-52E4-4745-B929-5CB3C6FEAEB3}"/>
              </a:ext>
            </a:extLst>
          </p:cNvPr>
          <p:cNvSpPr/>
          <p:nvPr>
            <p:custDataLst>
              <p:tags r:id="rId4"/>
            </p:custDataLst>
          </p:nvPr>
        </p:nvSpPr>
        <p:spPr>
          <a:xfrm>
            <a:off x="8250399" y="1642525"/>
            <a:ext cx="1714500" cy="342900"/>
          </a:xfrm>
          <a:prstGeom prst="rect">
            <a:avLst/>
          </a:prstGeom>
          <a:no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white">
                  <a:lumMod val="65000"/>
                </a:prstClr>
              </a:solidFill>
              <a:effectLst/>
              <a:uLnTx/>
              <a:uFillTx/>
              <a:latin typeface="+mn-ea"/>
              <a:cs typeface="+mn-cs"/>
            </a:endParaRPr>
          </a:p>
        </p:txBody>
      </p:sp>
      <p:sp>
        <p:nvSpPr>
          <p:cNvPr id="16" name="PA-jiandan153">
            <a:extLst>
              <a:ext uri="{FF2B5EF4-FFF2-40B4-BE49-F238E27FC236}">
                <a16:creationId xmlns:a16="http://schemas.microsoft.com/office/drawing/2014/main" id="{79E6ACE5-AEA6-4B0F-9E18-A7EF083615A4}"/>
              </a:ext>
            </a:extLst>
          </p:cNvPr>
          <p:cNvSpPr txBox="1"/>
          <p:nvPr>
            <p:custDataLst>
              <p:tags r:id="rId5"/>
            </p:custDataLst>
          </p:nvPr>
        </p:nvSpPr>
        <p:spPr>
          <a:xfrm>
            <a:off x="7869399" y="1655225"/>
            <a:ext cx="2476500" cy="461665"/>
          </a:xfrm>
          <a:prstGeom prst="rect">
            <a:avLst/>
          </a:prstGeom>
          <a:noFill/>
        </p:spPr>
        <p:txBody>
          <a:bodyPr wrap="square" rtlCol="0">
            <a:spAutoFit/>
          </a:bodyPr>
          <a:lstStyle/>
          <a:p>
            <a:pPr lvl="0" algn="ctr"/>
            <a:r>
              <a:rPr lang="de-DE" altLang="zh-CN" sz="2400" kern="0" dirty="0">
                <a:solidFill>
                  <a:schemeClr val="tx1">
                    <a:lumMod val="75000"/>
                    <a:lumOff val="25000"/>
                  </a:schemeClr>
                </a:solidFill>
                <a:latin typeface="+mn-ea"/>
              </a:rPr>
              <a:t>Text here</a:t>
            </a:r>
          </a:p>
        </p:txBody>
      </p:sp>
      <p:grpSp>
        <p:nvGrpSpPr>
          <p:cNvPr id="17" name="PA-jiandan154">
            <a:extLst>
              <a:ext uri="{FF2B5EF4-FFF2-40B4-BE49-F238E27FC236}">
                <a16:creationId xmlns:a16="http://schemas.microsoft.com/office/drawing/2014/main" id="{58D0AAE8-6B8B-4618-95F0-B6D7FFCEA174}"/>
              </a:ext>
            </a:extLst>
          </p:cNvPr>
          <p:cNvGrpSpPr/>
          <p:nvPr>
            <p:custDataLst>
              <p:tags r:id="rId6"/>
            </p:custDataLst>
          </p:nvPr>
        </p:nvGrpSpPr>
        <p:grpSpPr>
          <a:xfrm>
            <a:off x="6845462" y="2026002"/>
            <a:ext cx="4524375" cy="3016250"/>
            <a:chOff x="6670674" y="2193925"/>
            <a:chExt cx="4524375" cy="3016250"/>
          </a:xfrm>
        </p:grpSpPr>
        <p:graphicFrame>
          <p:nvGraphicFramePr>
            <p:cNvPr id="18" name="PA-Chart 17">
              <a:extLst>
                <a:ext uri="{FF2B5EF4-FFF2-40B4-BE49-F238E27FC236}">
                  <a16:creationId xmlns:a16="http://schemas.microsoft.com/office/drawing/2014/main" id="{D2C51464-BF17-402F-A8D2-4FBA7815D169}"/>
                </a:ext>
              </a:extLst>
            </p:cNvPr>
            <p:cNvGraphicFramePr/>
            <p:nvPr>
              <p:custDataLst>
                <p:tags r:id="rId17"/>
              </p:custDataLst>
              <p:extLst>
                <p:ext uri="{D42A27DB-BD31-4B8C-83A1-F6EECF244321}">
                  <p14:modId xmlns:p14="http://schemas.microsoft.com/office/powerpoint/2010/main" val="3703972349"/>
                </p:ext>
              </p:extLst>
            </p:nvPr>
          </p:nvGraphicFramePr>
          <p:xfrm>
            <a:off x="6670674" y="2193925"/>
            <a:ext cx="4524375" cy="3016250"/>
          </p:xfrm>
          <a:graphic>
            <a:graphicData uri="http://schemas.openxmlformats.org/drawingml/2006/chart">
              <c:chart xmlns:c="http://schemas.openxmlformats.org/drawingml/2006/chart" xmlns:r="http://schemas.openxmlformats.org/officeDocument/2006/relationships" r:id="rId32"/>
            </a:graphicData>
          </a:graphic>
        </p:graphicFrame>
        <p:sp>
          <p:nvSpPr>
            <p:cNvPr id="19" name="PA-文本框 32">
              <a:extLst>
                <a:ext uri="{FF2B5EF4-FFF2-40B4-BE49-F238E27FC236}">
                  <a16:creationId xmlns:a16="http://schemas.microsoft.com/office/drawing/2014/main" id="{C72EE5C4-81D4-4EAF-910E-4546C9F753C0}"/>
                </a:ext>
              </a:extLst>
            </p:cNvPr>
            <p:cNvSpPr txBox="1"/>
            <p:nvPr>
              <p:custDataLst>
                <p:tags r:id="rId18"/>
              </p:custDataLst>
            </p:nvPr>
          </p:nvSpPr>
          <p:spPr>
            <a:xfrm>
              <a:off x="9702800" y="3470131"/>
              <a:ext cx="749300" cy="27699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dirty="0">
                  <a:ln>
                    <a:noFill/>
                  </a:ln>
                  <a:solidFill>
                    <a:prstClr val="white"/>
                  </a:solidFill>
                  <a:effectLst/>
                  <a:uLnTx/>
                  <a:uFillTx/>
                  <a:latin typeface="+mn-ea"/>
                </a:rPr>
                <a:t>60%</a:t>
              </a:r>
              <a:endParaRPr kumimoji="0" lang="zh-CN" altLang="en-US" sz="1200" b="0" i="0" u="none" strike="noStrike" kern="0" cap="none" spc="0" normalizeH="0" baseline="0" noProof="0" dirty="0">
                <a:ln>
                  <a:noFill/>
                </a:ln>
                <a:solidFill>
                  <a:prstClr val="white"/>
                </a:solidFill>
                <a:effectLst/>
                <a:uLnTx/>
                <a:uFillTx/>
                <a:latin typeface="+mn-ea"/>
              </a:endParaRPr>
            </a:p>
          </p:txBody>
        </p:sp>
        <p:sp>
          <p:nvSpPr>
            <p:cNvPr id="20" name="PA-文本框 33">
              <a:extLst>
                <a:ext uri="{FF2B5EF4-FFF2-40B4-BE49-F238E27FC236}">
                  <a16:creationId xmlns:a16="http://schemas.microsoft.com/office/drawing/2014/main" id="{BA946269-8B8C-4498-9027-D5058E77CBA9}"/>
                </a:ext>
              </a:extLst>
            </p:cNvPr>
            <p:cNvSpPr txBox="1"/>
            <p:nvPr>
              <p:custDataLst>
                <p:tags r:id="rId19"/>
              </p:custDataLst>
            </p:nvPr>
          </p:nvSpPr>
          <p:spPr>
            <a:xfrm>
              <a:off x="7937501" y="2801089"/>
              <a:ext cx="749300" cy="27699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dirty="0">
                  <a:ln>
                    <a:noFill/>
                  </a:ln>
                  <a:solidFill>
                    <a:prstClr val="white"/>
                  </a:solidFill>
                  <a:effectLst/>
                  <a:uLnTx/>
                  <a:uFillTx/>
                  <a:latin typeface="+mn-ea"/>
                </a:rPr>
                <a:t>10%</a:t>
              </a:r>
              <a:endParaRPr kumimoji="0" lang="zh-CN" altLang="en-US" sz="1200" b="0" i="0" u="none" strike="noStrike" kern="0" cap="none" spc="0" normalizeH="0" baseline="0" noProof="0" dirty="0">
                <a:ln>
                  <a:noFill/>
                </a:ln>
                <a:solidFill>
                  <a:prstClr val="white"/>
                </a:solidFill>
                <a:effectLst/>
                <a:uLnTx/>
                <a:uFillTx/>
                <a:latin typeface="+mn-ea"/>
              </a:endParaRPr>
            </a:p>
          </p:txBody>
        </p:sp>
        <p:sp>
          <p:nvSpPr>
            <p:cNvPr id="21" name="PA-文本框 34">
              <a:extLst>
                <a:ext uri="{FF2B5EF4-FFF2-40B4-BE49-F238E27FC236}">
                  <a16:creationId xmlns:a16="http://schemas.microsoft.com/office/drawing/2014/main" id="{5A00FFED-0EFB-4EF1-AD28-2B76A1D6D487}"/>
                </a:ext>
              </a:extLst>
            </p:cNvPr>
            <p:cNvSpPr txBox="1"/>
            <p:nvPr>
              <p:custDataLst>
                <p:tags r:id="rId20"/>
              </p:custDataLst>
            </p:nvPr>
          </p:nvSpPr>
          <p:spPr>
            <a:xfrm>
              <a:off x="8445501" y="2477636"/>
              <a:ext cx="749300" cy="27699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dirty="0">
                  <a:ln>
                    <a:noFill/>
                  </a:ln>
                  <a:solidFill>
                    <a:prstClr val="white"/>
                  </a:solidFill>
                  <a:effectLst/>
                  <a:uLnTx/>
                  <a:uFillTx/>
                  <a:latin typeface="+mn-ea"/>
                </a:rPr>
                <a:t>10%</a:t>
              </a:r>
              <a:endParaRPr kumimoji="0" lang="zh-CN" altLang="en-US" sz="1200" b="0" i="0" u="none" strike="noStrike" kern="0" cap="none" spc="0" normalizeH="0" baseline="0" noProof="0" dirty="0">
                <a:ln>
                  <a:noFill/>
                </a:ln>
                <a:solidFill>
                  <a:prstClr val="white"/>
                </a:solidFill>
                <a:effectLst/>
                <a:uLnTx/>
                <a:uFillTx/>
                <a:latin typeface="+mn-ea"/>
              </a:endParaRPr>
            </a:p>
          </p:txBody>
        </p:sp>
        <p:sp>
          <p:nvSpPr>
            <p:cNvPr id="22" name="PA-文本框 35">
              <a:extLst>
                <a:ext uri="{FF2B5EF4-FFF2-40B4-BE49-F238E27FC236}">
                  <a16:creationId xmlns:a16="http://schemas.microsoft.com/office/drawing/2014/main" id="{32596A82-2778-457A-8F05-23C3AA8CF4B1}"/>
                </a:ext>
              </a:extLst>
            </p:cNvPr>
            <p:cNvSpPr txBox="1"/>
            <p:nvPr>
              <p:custDataLst>
                <p:tags r:id="rId21"/>
              </p:custDataLst>
            </p:nvPr>
          </p:nvSpPr>
          <p:spPr>
            <a:xfrm>
              <a:off x="7715250" y="3674129"/>
              <a:ext cx="749300" cy="27699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200" b="0" i="0" u="none" strike="noStrike" kern="0" cap="none" spc="0" normalizeH="0" baseline="0" noProof="0" dirty="0">
                  <a:ln>
                    <a:noFill/>
                  </a:ln>
                  <a:solidFill>
                    <a:prstClr val="white"/>
                  </a:solidFill>
                  <a:effectLst/>
                  <a:uLnTx/>
                  <a:uFillTx/>
                  <a:latin typeface="+mn-ea"/>
                </a:rPr>
                <a:t>20%</a:t>
              </a:r>
              <a:endParaRPr kumimoji="0" lang="zh-CN" altLang="en-US" sz="1200" b="0" i="0" u="none" strike="noStrike" kern="0" cap="none" spc="0" normalizeH="0" baseline="0" noProof="0" dirty="0">
                <a:ln>
                  <a:noFill/>
                </a:ln>
                <a:solidFill>
                  <a:prstClr val="white"/>
                </a:solidFill>
                <a:effectLst/>
                <a:uLnTx/>
                <a:uFillTx/>
                <a:latin typeface="+mn-ea"/>
              </a:endParaRPr>
            </a:p>
          </p:txBody>
        </p:sp>
        <p:grpSp>
          <p:nvGrpSpPr>
            <p:cNvPr id="23" name="Group 4">
              <a:extLst>
                <a:ext uri="{FF2B5EF4-FFF2-40B4-BE49-F238E27FC236}">
                  <a16:creationId xmlns:a16="http://schemas.microsoft.com/office/drawing/2014/main" id="{0FCE2C04-2B7C-4253-A709-370A5B771E0C}"/>
                </a:ext>
              </a:extLst>
            </p:cNvPr>
            <p:cNvGrpSpPr>
              <a:grpSpLocks noChangeAspect="1"/>
            </p:cNvGrpSpPr>
            <p:nvPr/>
          </p:nvGrpSpPr>
          <p:grpSpPr bwMode="auto">
            <a:xfrm>
              <a:off x="8629649" y="3178874"/>
              <a:ext cx="606426" cy="734095"/>
              <a:chOff x="3688" y="1976"/>
              <a:chExt cx="304" cy="368"/>
            </a:xfrm>
          </p:grpSpPr>
          <p:sp>
            <p:nvSpPr>
              <p:cNvPr id="24" name="PA-AutoShape 3">
                <a:extLst>
                  <a:ext uri="{FF2B5EF4-FFF2-40B4-BE49-F238E27FC236}">
                    <a16:creationId xmlns:a16="http://schemas.microsoft.com/office/drawing/2014/main" id="{39958A9E-BF32-4AF5-9588-E793F3C04582}"/>
                  </a:ext>
                </a:extLst>
              </p:cNvPr>
              <p:cNvSpPr>
                <a:spLocks noChangeAspect="1" noChangeArrowheads="1" noTextEdit="1"/>
              </p:cNvSpPr>
              <p:nvPr>
                <p:custDataLst>
                  <p:tags r:id="rId22"/>
                </p:custDataLst>
              </p:nvPr>
            </p:nvSpPr>
            <p:spPr bwMode="auto">
              <a:xfrm>
                <a:off x="3688" y="1976"/>
                <a:ext cx="304" cy="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mn-ea"/>
                </a:endParaRPr>
              </a:p>
            </p:txBody>
          </p:sp>
          <p:sp>
            <p:nvSpPr>
              <p:cNvPr id="25" name="PA-任意多边形 5">
                <a:extLst>
                  <a:ext uri="{FF2B5EF4-FFF2-40B4-BE49-F238E27FC236}">
                    <a16:creationId xmlns:a16="http://schemas.microsoft.com/office/drawing/2014/main" id="{7766C951-4727-4731-A7F3-D511815A3E81}"/>
                  </a:ext>
                </a:extLst>
              </p:cNvPr>
              <p:cNvSpPr>
                <a:spLocks noEditPoints="1"/>
              </p:cNvSpPr>
              <p:nvPr>
                <p:custDataLst>
                  <p:tags r:id="rId23"/>
                </p:custDataLst>
              </p:nvPr>
            </p:nvSpPr>
            <p:spPr bwMode="auto">
              <a:xfrm>
                <a:off x="3628" y="1969"/>
                <a:ext cx="424" cy="378"/>
              </a:xfrm>
              <a:custGeom>
                <a:avLst/>
                <a:gdLst>
                  <a:gd name="T0" fmla="*/ 85 w 176"/>
                  <a:gd name="T1" fmla="*/ 125 h 157"/>
                  <a:gd name="T2" fmla="*/ 91 w 176"/>
                  <a:gd name="T3" fmla="*/ 125 h 157"/>
                  <a:gd name="T4" fmla="*/ 89 w 176"/>
                  <a:gd name="T5" fmla="*/ 108 h 157"/>
                  <a:gd name="T6" fmla="*/ 73 w 176"/>
                  <a:gd name="T7" fmla="*/ 85 h 157"/>
                  <a:gd name="T8" fmla="*/ 76 w 176"/>
                  <a:gd name="T9" fmla="*/ 90 h 157"/>
                  <a:gd name="T10" fmla="*/ 73 w 176"/>
                  <a:gd name="T11" fmla="*/ 85 h 157"/>
                  <a:gd name="T12" fmla="*/ 85 w 176"/>
                  <a:gd name="T13" fmla="*/ 76 h 157"/>
                  <a:gd name="T14" fmla="*/ 89 w 176"/>
                  <a:gd name="T15" fmla="*/ 95 h 157"/>
                  <a:gd name="T16" fmla="*/ 91 w 176"/>
                  <a:gd name="T17" fmla="*/ 77 h 157"/>
                  <a:gd name="T18" fmla="*/ 129 w 176"/>
                  <a:gd name="T19" fmla="*/ 55 h 157"/>
                  <a:gd name="T20" fmla="*/ 104 w 176"/>
                  <a:gd name="T21" fmla="*/ 32 h 157"/>
                  <a:gd name="T22" fmla="*/ 103 w 176"/>
                  <a:gd name="T23" fmla="*/ 28 h 157"/>
                  <a:gd name="T24" fmla="*/ 112 w 176"/>
                  <a:gd name="T25" fmla="*/ 6 h 157"/>
                  <a:gd name="T26" fmla="*/ 60 w 176"/>
                  <a:gd name="T27" fmla="*/ 6 h 157"/>
                  <a:gd name="T28" fmla="*/ 70 w 176"/>
                  <a:gd name="T29" fmla="*/ 30 h 157"/>
                  <a:gd name="T30" fmla="*/ 73 w 176"/>
                  <a:gd name="T31" fmla="*/ 33 h 157"/>
                  <a:gd name="T32" fmla="*/ 57 w 176"/>
                  <a:gd name="T33" fmla="*/ 156 h 157"/>
                  <a:gd name="T34" fmla="*/ 118 w 176"/>
                  <a:gd name="T35" fmla="*/ 156 h 157"/>
                  <a:gd name="T36" fmla="*/ 114 w 176"/>
                  <a:gd name="T37" fmla="*/ 114 h 157"/>
                  <a:gd name="T38" fmla="*/ 101 w 176"/>
                  <a:gd name="T39" fmla="*/ 129 h 157"/>
                  <a:gd name="T40" fmla="*/ 98 w 176"/>
                  <a:gd name="T41" fmla="*/ 136 h 157"/>
                  <a:gd name="T42" fmla="*/ 91 w 176"/>
                  <a:gd name="T43" fmla="*/ 136 h 157"/>
                  <a:gd name="T44" fmla="*/ 89 w 176"/>
                  <a:gd name="T45" fmla="*/ 132 h 157"/>
                  <a:gd name="T46" fmla="*/ 86 w 176"/>
                  <a:gd name="T47" fmla="*/ 136 h 157"/>
                  <a:gd name="T48" fmla="*/ 78 w 176"/>
                  <a:gd name="T49" fmla="*/ 136 h 157"/>
                  <a:gd name="T50" fmla="*/ 71 w 176"/>
                  <a:gd name="T51" fmla="*/ 127 h 157"/>
                  <a:gd name="T52" fmla="*/ 67 w 176"/>
                  <a:gd name="T53" fmla="*/ 108 h 157"/>
                  <a:gd name="T54" fmla="*/ 77 w 176"/>
                  <a:gd name="T55" fmla="*/ 122 h 157"/>
                  <a:gd name="T56" fmla="*/ 72 w 176"/>
                  <a:gd name="T57" fmla="*/ 102 h 157"/>
                  <a:gd name="T58" fmla="*/ 63 w 176"/>
                  <a:gd name="T59" fmla="*/ 87 h 157"/>
                  <a:gd name="T60" fmla="*/ 71 w 176"/>
                  <a:gd name="T61" fmla="*/ 73 h 157"/>
                  <a:gd name="T62" fmla="*/ 77 w 176"/>
                  <a:gd name="T63" fmla="*/ 63 h 157"/>
                  <a:gd name="T64" fmla="*/ 85 w 176"/>
                  <a:gd name="T65" fmla="*/ 63 h 157"/>
                  <a:gd name="T66" fmla="*/ 87 w 176"/>
                  <a:gd name="T67" fmla="*/ 68 h 157"/>
                  <a:gd name="T68" fmla="*/ 91 w 176"/>
                  <a:gd name="T69" fmla="*/ 63 h 157"/>
                  <a:gd name="T70" fmla="*/ 99 w 176"/>
                  <a:gd name="T71" fmla="*/ 63 h 157"/>
                  <a:gd name="T72" fmla="*/ 100 w 176"/>
                  <a:gd name="T73" fmla="*/ 71 h 157"/>
                  <a:gd name="T74" fmla="*/ 112 w 176"/>
                  <a:gd name="T75" fmla="*/ 87 h 157"/>
                  <a:gd name="T76" fmla="*/ 103 w 176"/>
                  <a:gd name="T77" fmla="*/ 86 h 157"/>
                  <a:gd name="T78" fmla="*/ 100 w 176"/>
                  <a:gd name="T79" fmla="*/ 98 h 157"/>
                  <a:gd name="T80" fmla="*/ 112 w 176"/>
                  <a:gd name="T81" fmla="*/ 106 h 157"/>
                  <a:gd name="T82" fmla="*/ 101 w 176"/>
                  <a:gd name="T83" fmla="*/ 111 h 157"/>
                  <a:gd name="T84" fmla="*/ 99 w 176"/>
                  <a:gd name="T85" fmla="*/ 123 h 157"/>
                  <a:gd name="T86" fmla="*/ 104 w 176"/>
                  <a:gd name="T87" fmla="*/ 11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6" h="157">
                    <a:moveTo>
                      <a:pt x="85" y="106"/>
                    </a:moveTo>
                    <a:cubicBezTo>
                      <a:pt x="85" y="125"/>
                      <a:pt x="85" y="125"/>
                      <a:pt x="85" y="125"/>
                    </a:cubicBezTo>
                    <a:cubicBezTo>
                      <a:pt x="87" y="125"/>
                      <a:pt x="88" y="125"/>
                      <a:pt x="89" y="125"/>
                    </a:cubicBezTo>
                    <a:cubicBezTo>
                      <a:pt x="90" y="125"/>
                      <a:pt x="90" y="125"/>
                      <a:pt x="91" y="125"/>
                    </a:cubicBezTo>
                    <a:cubicBezTo>
                      <a:pt x="91" y="108"/>
                      <a:pt x="91" y="108"/>
                      <a:pt x="91" y="108"/>
                    </a:cubicBezTo>
                    <a:cubicBezTo>
                      <a:pt x="90" y="108"/>
                      <a:pt x="90" y="108"/>
                      <a:pt x="89" y="108"/>
                    </a:cubicBezTo>
                    <a:cubicBezTo>
                      <a:pt x="88" y="107"/>
                      <a:pt x="86" y="107"/>
                      <a:pt x="85" y="106"/>
                    </a:cubicBezTo>
                    <a:close/>
                    <a:moveTo>
                      <a:pt x="73" y="85"/>
                    </a:moveTo>
                    <a:cubicBezTo>
                      <a:pt x="73" y="86"/>
                      <a:pt x="73" y="88"/>
                      <a:pt x="74" y="89"/>
                    </a:cubicBezTo>
                    <a:cubicBezTo>
                      <a:pt x="75" y="89"/>
                      <a:pt x="75" y="90"/>
                      <a:pt x="76" y="90"/>
                    </a:cubicBezTo>
                    <a:cubicBezTo>
                      <a:pt x="76" y="79"/>
                      <a:pt x="76" y="79"/>
                      <a:pt x="76" y="79"/>
                    </a:cubicBezTo>
                    <a:cubicBezTo>
                      <a:pt x="74" y="81"/>
                      <a:pt x="73" y="83"/>
                      <a:pt x="73" y="85"/>
                    </a:cubicBezTo>
                    <a:close/>
                    <a:moveTo>
                      <a:pt x="88" y="76"/>
                    </a:moveTo>
                    <a:cubicBezTo>
                      <a:pt x="87" y="76"/>
                      <a:pt x="86" y="76"/>
                      <a:pt x="85" y="76"/>
                    </a:cubicBezTo>
                    <a:cubicBezTo>
                      <a:pt x="85" y="94"/>
                      <a:pt x="85" y="94"/>
                      <a:pt x="85" y="94"/>
                    </a:cubicBezTo>
                    <a:cubicBezTo>
                      <a:pt x="86" y="94"/>
                      <a:pt x="87" y="94"/>
                      <a:pt x="89" y="95"/>
                    </a:cubicBezTo>
                    <a:cubicBezTo>
                      <a:pt x="90" y="95"/>
                      <a:pt x="90" y="95"/>
                      <a:pt x="91" y="95"/>
                    </a:cubicBezTo>
                    <a:cubicBezTo>
                      <a:pt x="91" y="77"/>
                      <a:pt x="91" y="77"/>
                      <a:pt x="91" y="77"/>
                    </a:cubicBezTo>
                    <a:cubicBezTo>
                      <a:pt x="90" y="76"/>
                      <a:pt x="89" y="76"/>
                      <a:pt x="88" y="76"/>
                    </a:cubicBezTo>
                    <a:close/>
                    <a:moveTo>
                      <a:pt x="129" y="55"/>
                    </a:moveTo>
                    <a:cubicBezTo>
                      <a:pt x="122" y="48"/>
                      <a:pt x="105" y="38"/>
                      <a:pt x="104" y="33"/>
                    </a:cubicBezTo>
                    <a:cubicBezTo>
                      <a:pt x="104" y="33"/>
                      <a:pt x="104" y="32"/>
                      <a:pt x="104" y="32"/>
                    </a:cubicBezTo>
                    <a:cubicBezTo>
                      <a:pt x="105" y="32"/>
                      <a:pt x="106" y="31"/>
                      <a:pt x="106" y="30"/>
                    </a:cubicBezTo>
                    <a:cubicBezTo>
                      <a:pt x="106" y="29"/>
                      <a:pt x="105" y="28"/>
                      <a:pt x="103" y="28"/>
                    </a:cubicBezTo>
                    <a:cubicBezTo>
                      <a:pt x="103" y="28"/>
                      <a:pt x="103" y="28"/>
                      <a:pt x="103" y="28"/>
                    </a:cubicBezTo>
                    <a:cubicBezTo>
                      <a:pt x="103" y="23"/>
                      <a:pt x="108" y="21"/>
                      <a:pt x="112" y="6"/>
                    </a:cubicBezTo>
                    <a:cubicBezTo>
                      <a:pt x="95" y="1"/>
                      <a:pt x="95" y="5"/>
                      <a:pt x="82" y="11"/>
                    </a:cubicBezTo>
                    <a:cubicBezTo>
                      <a:pt x="72" y="13"/>
                      <a:pt x="73" y="0"/>
                      <a:pt x="60" y="6"/>
                    </a:cubicBezTo>
                    <a:cubicBezTo>
                      <a:pt x="67" y="19"/>
                      <a:pt x="72" y="23"/>
                      <a:pt x="73" y="28"/>
                    </a:cubicBezTo>
                    <a:cubicBezTo>
                      <a:pt x="71" y="28"/>
                      <a:pt x="70" y="29"/>
                      <a:pt x="70" y="30"/>
                    </a:cubicBezTo>
                    <a:cubicBezTo>
                      <a:pt x="70" y="31"/>
                      <a:pt x="71" y="32"/>
                      <a:pt x="73" y="32"/>
                    </a:cubicBezTo>
                    <a:cubicBezTo>
                      <a:pt x="73" y="32"/>
                      <a:pt x="73" y="32"/>
                      <a:pt x="73" y="33"/>
                    </a:cubicBezTo>
                    <a:cubicBezTo>
                      <a:pt x="71" y="38"/>
                      <a:pt x="54" y="48"/>
                      <a:pt x="47" y="55"/>
                    </a:cubicBezTo>
                    <a:cubicBezTo>
                      <a:pt x="31" y="70"/>
                      <a:pt x="0" y="154"/>
                      <a:pt x="57" y="156"/>
                    </a:cubicBezTo>
                    <a:cubicBezTo>
                      <a:pt x="84" y="157"/>
                      <a:pt x="88" y="157"/>
                      <a:pt x="88" y="157"/>
                    </a:cubicBezTo>
                    <a:cubicBezTo>
                      <a:pt x="88" y="157"/>
                      <a:pt x="91" y="157"/>
                      <a:pt x="118" y="156"/>
                    </a:cubicBezTo>
                    <a:cubicBezTo>
                      <a:pt x="176" y="154"/>
                      <a:pt x="144" y="70"/>
                      <a:pt x="129" y="55"/>
                    </a:cubicBezTo>
                    <a:close/>
                    <a:moveTo>
                      <a:pt x="114" y="114"/>
                    </a:moveTo>
                    <a:cubicBezTo>
                      <a:pt x="113" y="117"/>
                      <a:pt x="112" y="120"/>
                      <a:pt x="110" y="123"/>
                    </a:cubicBezTo>
                    <a:cubicBezTo>
                      <a:pt x="108" y="126"/>
                      <a:pt x="105" y="128"/>
                      <a:pt x="101" y="129"/>
                    </a:cubicBezTo>
                    <a:cubicBezTo>
                      <a:pt x="100" y="130"/>
                      <a:pt x="99" y="130"/>
                      <a:pt x="99" y="130"/>
                    </a:cubicBezTo>
                    <a:cubicBezTo>
                      <a:pt x="98" y="136"/>
                      <a:pt x="98" y="136"/>
                      <a:pt x="98" y="136"/>
                    </a:cubicBezTo>
                    <a:cubicBezTo>
                      <a:pt x="98" y="138"/>
                      <a:pt x="96" y="139"/>
                      <a:pt x="94" y="139"/>
                    </a:cubicBezTo>
                    <a:cubicBezTo>
                      <a:pt x="92" y="139"/>
                      <a:pt x="91" y="138"/>
                      <a:pt x="91" y="136"/>
                    </a:cubicBezTo>
                    <a:cubicBezTo>
                      <a:pt x="91" y="132"/>
                      <a:pt x="91" y="132"/>
                      <a:pt x="91" y="132"/>
                    </a:cubicBezTo>
                    <a:cubicBezTo>
                      <a:pt x="90" y="132"/>
                      <a:pt x="89" y="132"/>
                      <a:pt x="89" y="132"/>
                    </a:cubicBezTo>
                    <a:cubicBezTo>
                      <a:pt x="88" y="132"/>
                      <a:pt x="87" y="132"/>
                      <a:pt x="86" y="132"/>
                    </a:cubicBezTo>
                    <a:cubicBezTo>
                      <a:pt x="86" y="136"/>
                      <a:pt x="86" y="136"/>
                      <a:pt x="86" y="136"/>
                    </a:cubicBezTo>
                    <a:cubicBezTo>
                      <a:pt x="86" y="138"/>
                      <a:pt x="84" y="139"/>
                      <a:pt x="82" y="139"/>
                    </a:cubicBezTo>
                    <a:cubicBezTo>
                      <a:pt x="80" y="139"/>
                      <a:pt x="78" y="138"/>
                      <a:pt x="78" y="136"/>
                    </a:cubicBezTo>
                    <a:cubicBezTo>
                      <a:pt x="78" y="130"/>
                      <a:pt x="78" y="130"/>
                      <a:pt x="78" y="130"/>
                    </a:cubicBezTo>
                    <a:cubicBezTo>
                      <a:pt x="75" y="129"/>
                      <a:pt x="73" y="128"/>
                      <a:pt x="71" y="127"/>
                    </a:cubicBezTo>
                    <a:cubicBezTo>
                      <a:pt x="67" y="124"/>
                      <a:pt x="64" y="119"/>
                      <a:pt x="63" y="113"/>
                    </a:cubicBezTo>
                    <a:cubicBezTo>
                      <a:pt x="62" y="110"/>
                      <a:pt x="64" y="108"/>
                      <a:pt x="67" y="108"/>
                    </a:cubicBezTo>
                    <a:cubicBezTo>
                      <a:pt x="69" y="109"/>
                      <a:pt x="72" y="111"/>
                      <a:pt x="72" y="114"/>
                    </a:cubicBezTo>
                    <a:cubicBezTo>
                      <a:pt x="73" y="117"/>
                      <a:pt x="75" y="120"/>
                      <a:pt x="77" y="122"/>
                    </a:cubicBezTo>
                    <a:cubicBezTo>
                      <a:pt x="76" y="103"/>
                      <a:pt x="76" y="103"/>
                      <a:pt x="76" y="103"/>
                    </a:cubicBezTo>
                    <a:cubicBezTo>
                      <a:pt x="74" y="103"/>
                      <a:pt x="73" y="102"/>
                      <a:pt x="72" y="102"/>
                    </a:cubicBezTo>
                    <a:cubicBezTo>
                      <a:pt x="69" y="100"/>
                      <a:pt x="67" y="98"/>
                      <a:pt x="65" y="95"/>
                    </a:cubicBezTo>
                    <a:cubicBezTo>
                      <a:pt x="64" y="93"/>
                      <a:pt x="63" y="90"/>
                      <a:pt x="63" y="87"/>
                    </a:cubicBezTo>
                    <a:cubicBezTo>
                      <a:pt x="64" y="84"/>
                      <a:pt x="64" y="81"/>
                      <a:pt x="66" y="79"/>
                    </a:cubicBezTo>
                    <a:cubicBezTo>
                      <a:pt x="67" y="77"/>
                      <a:pt x="69" y="75"/>
                      <a:pt x="71" y="73"/>
                    </a:cubicBezTo>
                    <a:cubicBezTo>
                      <a:pt x="72" y="72"/>
                      <a:pt x="74" y="71"/>
                      <a:pt x="77" y="70"/>
                    </a:cubicBezTo>
                    <a:cubicBezTo>
                      <a:pt x="77" y="63"/>
                      <a:pt x="77" y="63"/>
                      <a:pt x="77" y="63"/>
                    </a:cubicBezTo>
                    <a:cubicBezTo>
                      <a:pt x="78" y="62"/>
                      <a:pt x="79" y="60"/>
                      <a:pt x="82" y="60"/>
                    </a:cubicBezTo>
                    <a:cubicBezTo>
                      <a:pt x="84" y="60"/>
                      <a:pt x="85" y="61"/>
                      <a:pt x="85" y="63"/>
                    </a:cubicBezTo>
                    <a:cubicBezTo>
                      <a:pt x="85" y="68"/>
                      <a:pt x="85" y="68"/>
                      <a:pt x="85" y="68"/>
                    </a:cubicBezTo>
                    <a:cubicBezTo>
                      <a:pt x="86" y="68"/>
                      <a:pt x="86" y="68"/>
                      <a:pt x="87" y="68"/>
                    </a:cubicBezTo>
                    <a:cubicBezTo>
                      <a:pt x="88" y="68"/>
                      <a:pt x="90" y="68"/>
                      <a:pt x="91" y="69"/>
                    </a:cubicBezTo>
                    <a:cubicBezTo>
                      <a:pt x="91" y="63"/>
                      <a:pt x="91" y="63"/>
                      <a:pt x="91" y="63"/>
                    </a:cubicBezTo>
                    <a:cubicBezTo>
                      <a:pt x="91" y="61"/>
                      <a:pt x="92" y="60"/>
                      <a:pt x="95" y="60"/>
                    </a:cubicBezTo>
                    <a:cubicBezTo>
                      <a:pt x="97" y="60"/>
                      <a:pt x="99" y="62"/>
                      <a:pt x="99" y="63"/>
                    </a:cubicBezTo>
                    <a:cubicBezTo>
                      <a:pt x="99" y="70"/>
                      <a:pt x="99" y="70"/>
                      <a:pt x="99" y="70"/>
                    </a:cubicBezTo>
                    <a:cubicBezTo>
                      <a:pt x="100" y="70"/>
                      <a:pt x="100" y="70"/>
                      <a:pt x="100" y="71"/>
                    </a:cubicBezTo>
                    <a:cubicBezTo>
                      <a:pt x="104" y="72"/>
                      <a:pt x="106" y="74"/>
                      <a:pt x="108" y="76"/>
                    </a:cubicBezTo>
                    <a:cubicBezTo>
                      <a:pt x="110" y="79"/>
                      <a:pt x="112" y="83"/>
                      <a:pt x="112" y="87"/>
                    </a:cubicBezTo>
                    <a:cubicBezTo>
                      <a:pt x="113" y="90"/>
                      <a:pt x="111" y="92"/>
                      <a:pt x="108" y="92"/>
                    </a:cubicBezTo>
                    <a:cubicBezTo>
                      <a:pt x="105" y="92"/>
                      <a:pt x="103" y="89"/>
                      <a:pt x="103" y="86"/>
                    </a:cubicBezTo>
                    <a:cubicBezTo>
                      <a:pt x="102" y="84"/>
                      <a:pt x="101" y="83"/>
                      <a:pt x="100" y="81"/>
                    </a:cubicBezTo>
                    <a:cubicBezTo>
                      <a:pt x="100" y="98"/>
                      <a:pt x="100" y="98"/>
                      <a:pt x="100" y="98"/>
                    </a:cubicBezTo>
                    <a:cubicBezTo>
                      <a:pt x="103" y="99"/>
                      <a:pt x="105" y="100"/>
                      <a:pt x="106" y="100"/>
                    </a:cubicBezTo>
                    <a:cubicBezTo>
                      <a:pt x="109" y="101"/>
                      <a:pt x="111" y="103"/>
                      <a:pt x="112" y="106"/>
                    </a:cubicBezTo>
                    <a:cubicBezTo>
                      <a:pt x="113" y="108"/>
                      <a:pt x="114" y="111"/>
                      <a:pt x="114" y="114"/>
                    </a:cubicBezTo>
                    <a:close/>
                    <a:moveTo>
                      <a:pt x="101" y="111"/>
                    </a:moveTo>
                    <a:cubicBezTo>
                      <a:pt x="101" y="111"/>
                      <a:pt x="100" y="111"/>
                      <a:pt x="100" y="111"/>
                    </a:cubicBezTo>
                    <a:cubicBezTo>
                      <a:pt x="99" y="123"/>
                      <a:pt x="99" y="123"/>
                      <a:pt x="99" y="123"/>
                    </a:cubicBezTo>
                    <a:cubicBezTo>
                      <a:pt x="99" y="123"/>
                      <a:pt x="99" y="123"/>
                      <a:pt x="100" y="122"/>
                    </a:cubicBezTo>
                    <a:cubicBezTo>
                      <a:pt x="102" y="121"/>
                      <a:pt x="103" y="118"/>
                      <a:pt x="104" y="116"/>
                    </a:cubicBezTo>
                    <a:cubicBezTo>
                      <a:pt x="104" y="114"/>
                      <a:pt x="103" y="112"/>
                      <a:pt x="101" y="111"/>
                    </a:cubicBezTo>
                    <a:close/>
                  </a:path>
                </a:pathLst>
              </a:custGeom>
              <a:solidFill>
                <a:srgbClr val="F24A3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latin typeface="+mn-ea"/>
                </a:endParaRPr>
              </a:p>
            </p:txBody>
          </p:sp>
        </p:grpSp>
      </p:grpSp>
      <p:sp>
        <p:nvSpPr>
          <p:cNvPr id="26" name="PA-jiandan155">
            <a:extLst>
              <a:ext uri="{FF2B5EF4-FFF2-40B4-BE49-F238E27FC236}">
                <a16:creationId xmlns:a16="http://schemas.microsoft.com/office/drawing/2014/main" id="{361B2B21-C020-4ECD-967E-5C4A7D731C6D}"/>
              </a:ext>
            </a:extLst>
          </p:cNvPr>
          <p:cNvSpPr/>
          <p:nvPr>
            <p:custDataLst>
              <p:tags r:id="rId7"/>
            </p:custDataLst>
          </p:nvPr>
        </p:nvSpPr>
        <p:spPr>
          <a:xfrm>
            <a:off x="7276272" y="5181827"/>
            <a:ext cx="3437334" cy="573298"/>
          </a:xfrm>
          <a:prstGeom prst="rect">
            <a:avLst/>
          </a:prstGeom>
          <a:noFill/>
        </p:spPr>
        <p:txBody>
          <a:bodyPr wrap="square" rtlCol="0">
            <a:spAutoFit/>
          </a:bodyPr>
          <a:lstStyle/>
          <a:p>
            <a:pPr algn="ctr">
              <a:lnSpc>
                <a:spcPct val="150000"/>
              </a:lnSpc>
            </a:pPr>
            <a:r>
              <a:rPr lang="en-US" altLang="zh-CN" sz="1100" dirty="0">
                <a:solidFill>
                  <a:prstClr val="white">
                    <a:lumMod val="65000"/>
                  </a:prstClr>
                </a:solidFill>
                <a:latin typeface="+mn-ea"/>
              </a:rPr>
              <a:t>Please replace text, click add relevant headline, modify the text content</a:t>
            </a:r>
          </a:p>
        </p:txBody>
      </p:sp>
      <p:grpSp>
        <p:nvGrpSpPr>
          <p:cNvPr id="36" name="PA-jiandan156">
            <a:extLst>
              <a:ext uri="{FF2B5EF4-FFF2-40B4-BE49-F238E27FC236}">
                <a16:creationId xmlns:a16="http://schemas.microsoft.com/office/drawing/2014/main" id="{8E89351E-F667-4A85-A1EE-764729DE46A9}"/>
              </a:ext>
            </a:extLst>
          </p:cNvPr>
          <p:cNvGrpSpPr/>
          <p:nvPr>
            <p:custDataLst>
              <p:tags r:id="rId8"/>
            </p:custDataLst>
          </p:nvPr>
        </p:nvGrpSpPr>
        <p:grpSpPr>
          <a:xfrm>
            <a:off x="2703230" y="1709597"/>
            <a:ext cx="3761230" cy="967219"/>
            <a:chOff x="8202172" y="1429086"/>
            <a:chExt cx="3761230" cy="967219"/>
          </a:xfrm>
        </p:grpSpPr>
        <p:sp>
          <p:nvSpPr>
            <p:cNvPr id="37" name="PA-ïśľïḋé">
              <a:extLst>
                <a:ext uri="{FF2B5EF4-FFF2-40B4-BE49-F238E27FC236}">
                  <a16:creationId xmlns:a16="http://schemas.microsoft.com/office/drawing/2014/main" id="{AF6094DB-D8F6-4331-8CFE-0349A43E1E0A}"/>
                </a:ext>
              </a:extLst>
            </p:cNvPr>
            <p:cNvSpPr/>
            <p:nvPr>
              <p:custDataLst>
                <p:tags r:id="rId15"/>
              </p:custDataLst>
            </p:nvPr>
          </p:nvSpPr>
          <p:spPr bwMode="auto">
            <a:xfrm>
              <a:off x="8202174" y="1870891"/>
              <a:ext cx="3761228" cy="525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925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p:txBody>
        </p:sp>
        <p:sp>
          <p:nvSpPr>
            <p:cNvPr id="38" name="PA-i$ľîdé">
              <a:extLst>
                <a:ext uri="{FF2B5EF4-FFF2-40B4-BE49-F238E27FC236}">
                  <a16:creationId xmlns:a16="http://schemas.microsoft.com/office/drawing/2014/main" id="{3DBA5EB4-5E0D-4EEA-B938-6932898B2404}"/>
                </a:ext>
              </a:extLst>
            </p:cNvPr>
            <p:cNvSpPr txBox="1"/>
            <p:nvPr>
              <p:custDataLst>
                <p:tags r:id="rId16"/>
              </p:custDataLst>
            </p:nvPr>
          </p:nvSpPr>
          <p:spPr bwMode="auto">
            <a:xfrm>
              <a:off x="8202172" y="1429086"/>
              <a:ext cx="249440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39" name="PA-jiandan157">
            <a:extLst>
              <a:ext uri="{FF2B5EF4-FFF2-40B4-BE49-F238E27FC236}">
                <a16:creationId xmlns:a16="http://schemas.microsoft.com/office/drawing/2014/main" id="{6EFC25AC-FA28-4586-8574-C2AD8386820A}"/>
              </a:ext>
            </a:extLst>
          </p:cNvPr>
          <p:cNvGrpSpPr/>
          <p:nvPr>
            <p:custDataLst>
              <p:tags r:id="rId9"/>
            </p:custDataLst>
          </p:nvPr>
        </p:nvGrpSpPr>
        <p:grpSpPr>
          <a:xfrm>
            <a:off x="2703230" y="3216196"/>
            <a:ext cx="3761230" cy="967219"/>
            <a:chOff x="8202172" y="1429086"/>
            <a:chExt cx="3761230" cy="967219"/>
          </a:xfrm>
        </p:grpSpPr>
        <p:sp>
          <p:nvSpPr>
            <p:cNvPr id="40" name="PA-ïśľïḋé">
              <a:extLst>
                <a:ext uri="{FF2B5EF4-FFF2-40B4-BE49-F238E27FC236}">
                  <a16:creationId xmlns:a16="http://schemas.microsoft.com/office/drawing/2014/main" id="{E883FDBF-171B-4FC3-BFC9-76B52F8D880B}"/>
                </a:ext>
              </a:extLst>
            </p:cNvPr>
            <p:cNvSpPr/>
            <p:nvPr>
              <p:custDataLst>
                <p:tags r:id="rId13"/>
              </p:custDataLst>
            </p:nvPr>
          </p:nvSpPr>
          <p:spPr bwMode="auto">
            <a:xfrm>
              <a:off x="8202174" y="1870891"/>
              <a:ext cx="3761228" cy="525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925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p:txBody>
        </p:sp>
        <p:sp>
          <p:nvSpPr>
            <p:cNvPr id="41" name="PA-i$ľîdé">
              <a:extLst>
                <a:ext uri="{FF2B5EF4-FFF2-40B4-BE49-F238E27FC236}">
                  <a16:creationId xmlns:a16="http://schemas.microsoft.com/office/drawing/2014/main" id="{520BEDEA-9E94-4236-8AAD-898B02601CD4}"/>
                </a:ext>
              </a:extLst>
            </p:cNvPr>
            <p:cNvSpPr txBox="1"/>
            <p:nvPr>
              <p:custDataLst>
                <p:tags r:id="rId14"/>
              </p:custDataLst>
            </p:nvPr>
          </p:nvSpPr>
          <p:spPr bwMode="auto">
            <a:xfrm>
              <a:off x="8202172" y="1429086"/>
              <a:ext cx="249440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42" name="PA-jiandan158">
            <a:extLst>
              <a:ext uri="{FF2B5EF4-FFF2-40B4-BE49-F238E27FC236}">
                <a16:creationId xmlns:a16="http://schemas.microsoft.com/office/drawing/2014/main" id="{23628C32-6102-4B5C-BF8D-D2BD0D5DB089}"/>
              </a:ext>
            </a:extLst>
          </p:cNvPr>
          <p:cNvGrpSpPr/>
          <p:nvPr>
            <p:custDataLst>
              <p:tags r:id="rId10"/>
            </p:custDataLst>
          </p:nvPr>
        </p:nvGrpSpPr>
        <p:grpSpPr>
          <a:xfrm>
            <a:off x="2703230" y="4678251"/>
            <a:ext cx="3761230" cy="967219"/>
            <a:chOff x="8202172" y="1429086"/>
            <a:chExt cx="3761230" cy="967219"/>
          </a:xfrm>
        </p:grpSpPr>
        <p:sp>
          <p:nvSpPr>
            <p:cNvPr id="43" name="PA-ïśľïḋé">
              <a:extLst>
                <a:ext uri="{FF2B5EF4-FFF2-40B4-BE49-F238E27FC236}">
                  <a16:creationId xmlns:a16="http://schemas.microsoft.com/office/drawing/2014/main" id="{8293C9BC-C504-4E54-A071-B21B05475BB2}"/>
                </a:ext>
              </a:extLst>
            </p:cNvPr>
            <p:cNvSpPr/>
            <p:nvPr>
              <p:custDataLst>
                <p:tags r:id="rId11"/>
              </p:custDataLst>
            </p:nvPr>
          </p:nvSpPr>
          <p:spPr bwMode="auto">
            <a:xfrm>
              <a:off x="8202174" y="1870891"/>
              <a:ext cx="3761228" cy="5254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925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p:txBody>
        </p:sp>
        <p:sp>
          <p:nvSpPr>
            <p:cNvPr id="44" name="PA-i$ľîdé">
              <a:extLst>
                <a:ext uri="{FF2B5EF4-FFF2-40B4-BE49-F238E27FC236}">
                  <a16:creationId xmlns:a16="http://schemas.microsoft.com/office/drawing/2014/main" id="{4F0D5B83-B672-47DD-91B6-1656C0E9E046}"/>
                </a:ext>
              </a:extLst>
            </p:cNvPr>
            <p:cNvSpPr txBox="1"/>
            <p:nvPr>
              <p:custDataLst>
                <p:tags r:id="rId12"/>
              </p:custDataLst>
            </p:nvPr>
          </p:nvSpPr>
          <p:spPr bwMode="auto">
            <a:xfrm>
              <a:off x="8202172" y="1429086"/>
              <a:ext cx="249440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spTree>
    <p:extLst>
      <p:ext uri="{BB962C8B-B14F-4D97-AF65-F5344CB8AC3E}">
        <p14:creationId xmlns:p14="http://schemas.microsoft.com/office/powerpoint/2010/main" val="933951781"/>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50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par>
                                <p:cTn id="13" presetID="2" presetClass="entr" presetSubtype="4" fill="hold" nodeType="withEffect">
                                  <p:stCondLst>
                                    <p:cond delay="50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50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50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500"/>
                                  </p:stCondLst>
                                  <p:childTnLst>
                                    <p:set>
                                      <p:cBhvr>
                                        <p:cTn id="26" dur="1" fill="hold">
                                          <p:stCondLst>
                                            <p:cond delay="0"/>
                                          </p:stCondLst>
                                        </p:cTn>
                                        <p:tgtEl>
                                          <p:spTgt spid="36"/>
                                        </p:tgtEl>
                                        <p:attrNameLst>
                                          <p:attrName>style.visibility</p:attrName>
                                        </p:attrNameLst>
                                      </p:cBhvr>
                                      <p:to>
                                        <p:strVal val="visible"/>
                                      </p:to>
                                    </p:set>
                                    <p:anim calcmode="lin" valueType="num">
                                      <p:cBhvr additive="base">
                                        <p:cTn id="27" dur="500" fill="hold"/>
                                        <p:tgtEl>
                                          <p:spTgt spid="36"/>
                                        </p:tgtEl>
                                        <p:attrNameLst>
                                          <p:attrName>ppt_x</p:attrName>
                                        </p:attrNameLst>
                                      </p:cBhvr>
                                      <p:tavLst>
                                        <p:tav tm="0">
                                          <p:val>
                                            <p:strVal val="#ppt_x"/>
                                          </p:val>
                                        </p:tav>
                                        <p:tav tm="100000">
                                          <p:val>
                                            <p:strVal val="#ppt_x"/>
                                          </p:val>
                                        </p:tav>
                                      </p:tavLst>
                                    </p:anim>
                                    <p:anim calcmode="lin" valueType="num">
                                      <p:cBhvr additive="base">
                                        <p:cTn id="28" dur="500" fill="hold"/>
                                        <p:tgtEl>
                                          <p:spTgt spid="36"/>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500"/>
                                  </p:stCondLst>
                                  <p:childTnLst>
                                    <p:set>
                                      <p:cBhvr>
                                        <p:cTn id="30" dur="1" fill="hold">
                                          <p:stCondLst>
                                            <p:cond delay="0"/>
                                          </p:stCondLst>
                                        </p:cTn>
                                        <p:tgtEl>
                                          <p:spTgt spid="39"/>
                                        </p:tgtEl>
                                        <p:attrNameLst>
                                          <p:attrName>style.visibility</p:attrName>
                                        </p:attrNameLst>
                                      </p:cBhvr>
                                      <p:to>
                                        <p:strVal val="visible"/>
                                      </p:to>
                                    </p:set>
                                    <p:anim calcmode="lin" valueType="num">
                                      <p:cBhvr additive="base">
                                        <p:cTn id="31" dur="500" fill="hold"/>
                                        <p:tgtEl>
                                          <p:spTgt spid="39"/>
                                        </p:tgtEl>
                                        <p:attrNameLst>
                                          <p:attrName>ppt_x</p:attrName>
                                        </p:attrNameLst>
                                      </p:cBhvr>
                                      <p:tavLst>
                                        <p:tav tm="0">
                                          <p:val>
                                            <p:strVal val="#ppt_x"/>
                                          </p:val>
                                        </p:tav>
                                        <p:tav tm="100000">
                                          <p:val>
                                            <p:strVal val="#ppt_x"/>
                                          </p:val>
                                        </p:tav>
                                      </p:tavLst>
                                    </p:anim>
                                    <p:anim calcmode="lin" valueType="num">
                                      <p:cBhvr additive="base">
                                        <p:cTn id="32" dur="500" fill="hold"/>
                                        <p:tgtEl>
                                          <p:spTgt spid="39"/>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500"/>
                                  </p:stCondLst>
                                  <p:childTnLst>
                                    <p:set>
                                      <p:cBhvr>
                                        <p:cTn id="34" dur="1" fill="hold">
                                          <p:stCondLst>
                                            <p:cond delay="0"/>
                                          </p:stCondLst>
                                        </p:cTn>
                                        <p:tgtEl>
                                          <p:spTgt spid="42"/>
                                        </p:tgtEl>
                                        <p:attrNameLst>
                                          <p:attrName>style.visibility</p:attrName>
                                        </p:attrNameLst>
                                      </p:cBhvr>
                                      <p:to>
                                        <p:strVal val="visible"/>
                                      </p:to>
                                    </p:set>
                                    <p:anim calcmode="lin" valueType="num">
                                      <p:cBhvr additive="base">
                                        <p:cTn id="35" dur="500" fill="hold"/>
                                        <p:tgtEl>
                                          <p:spTgt spid="42"/>
                                        </p:tgtEl>
                                        <p:attrNameLst>
                                          <p:attrName>ppt_x</p:attrName>
                                        </p:attrNameLst>
                                      </p:cBhvr>
                                      <p:tavLst>
                                        <p:tav tm="0">
                                          <p:val>
                                            <p:strVal val="#ppt_x"/>
                                          </p:val>
                                        </p:tav>
                                        <p:tav tm="100000">
                                          <p:val>
                                            <p:strVal val="#ppt_x"/>
                                          </p:val>
                                        </p:tav>
                                      </p:tavLst>
                                    </p:anim>
                                    <p:anim calcmode="lin" valueType="num">
                                      <p:cBhvr additive="base">
                                        <p:cTn id="36"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jiandan1">
            <a:extLst>
              <a:ext uri="{FF2B5EF4-FFF2-40B4-BE49-F238E27FC236}">
                <a16:creationId xmlns:a16="http://schemas.microsoft.com/office/drawing/2014/main" id="{655C8495-B58F-428A-A336-B7124E96099C}"/>
              </a:ext>
            </a:extLst>
          </p:cNvPr>
          <p:cNvGrpSpPr/>
          <p:nvPr>
            <p:custDataLst>
              <p:tags r:id="rId1"/>
            </p:custDataLst>
          </p:nvPr>
        </p:nvGrpSpPr>
        <p:grpSpPr>
          <a:xfrm>
            <a:off x="1168265" y="3752022"/>
            <a:ext cx="889616" cy="731807"/>
            <a:chOff x="1465545" y="3524250"/>
            <a:chExt cx="889616" cy="731806"/>
          </a:xfrm>
        </p:grpSpPr>
        <p:sp>
          <p:nvSpPr>
            <p:cNvPr id="3" name="PA-六边形 2">
              <a:extLst>
                <a:ext uri="{FF2B5EF4-FFF2-40B4-BE49-F238E27FC236}">
                  <a16:creationId xmlns:a16="http://schemas.microsoft.com/office/drawing/2014/main" id="{33DF92A5-4652-4804-AEDD-BA427C476E2F}"/>
                </a:ext>
              </a:extLst>
            </p:cNvPr>
            <p:cNvSpPr/>
            <p:nvPr>
              <p:custDataLst>
                <p:tags r:id="rId15"/>
              </p:custDataLst>
            </p:nvPr>
          </p:nvSpPr>
          <p:spPr>
            <a:xfrm>
              <a:off x="1480540" y="3524250"/>
              <a:ext cx="848894" cy="731806"/>
            </a:xfrm>
            <a:prstGeom prst="hexagon">
              <a:avLst/>
            </a:prstGeom>
            <a:solidFill>
              <a:srgbClr val="88C754"/>
            </a:solidFill>
            <a:ln w="25400"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srgbClr val="FFFFFF"/>
                </a:solidFill>
                <a:effectLst/>
                <a:uLnTx/>
                <a:uFillTx/>
                <a:latin typeface="+mn-ea"/>
                <a:cs typeface="+mn-cs"/>
              </a:endParaRPr>
            </a:p>
          </p:txBody>
        </p:sp>
        <p:sp>
          <p:nvSpPr>
            <p:cNvPr id="4" name="PA-文本框 24">
              <a:extLst>
                <a:ext uri="{FF2B5EF4-FFF2-40B4-BE49-F238E27FC236}">
                  <a16:creationId xmlns:a16="http://schemas.microsoft.com/office/drawing/2014/main" id="{65609FC0-6D60-4C8D-9535-26CE5E789A61}"/>
                </a:ext>
              </a:extLst>
            </p:cNvPr>
            <p:cNvSpPr txBox="1"/>
            <p:nvPr>
              <p:custDataLst>
                <p:tags r:id="rId16"/>
              </p:custDataLst>
            </p:nvPr>
          </p:nvSpPr>
          <p:spPr>
            <a:xfrm>
              <a:off x="1465545" y="3719336"/>
              <a:ext cx="889616" cy="387734"/>
            </a:xfrm>
            <a:prstGeom prst="rect">
              <a:avLst/>
            </a:prstGeom>
            <a:noFill/>
          </p:spPr>
          <p:txBody>
            <a:bodyPr wrap="square" rtlCol="0">
              <a:spAutoFit/>
            </a:bodyPr>
            <a:lstStyle/>
            <a:p>
              <a:pPr marL="0" marR="0" lvl="0" indent="0" algn="ctr" defTabSz="1219170" eaLnBrk="1" fontAlgn="auto" latinLnBrk="0" hangingPunct="1">
                <a:lnSpc>
                  <a:spcPct val="90000"/>
                </a:lnSpc>
                <a:spcBef>
                  <a:spcPts val="1000"/>
                </a:spcBef>
                <a:spcAft>
                  <a:spcPts val="0"/>
                </a:spcAft>
                <a:buClrTx/>
                <a:buSzTx/>
                <a:buFontTx/>
                <a:buNone/>
                <a:tabLst/>
                <a:defRPr/>
              </a:pPr>
              <a:r>
                <a:rPr kumimoji="0" lang="en-US" altLang="zh-CN" sz="2133" b="0" i="0" u="none" strike="noStrike" kern="0" cap="none" spc="0" normalizeH="0" baseline="0" noProof="0" dirty="0">
                  <a:ln>
                    <a:noFill/>
                  </a:ln>
                  <a:solidFill>
                    <a:srgbClr val="FFFFFF"/>
                  </a:solidFill>
                  <a:effectLst/>
                  <a:uLnTx/>
                  <a:uFillTx/>
                  <a:latin typeface="+mn-ea"/>
                </a:rPr>
                <a:t>30%</a:t>
              </a:r>
              <a:endParaRPr kumimoji="0" lang="zh-CN" altLang="en-US" sz="2133" b="0" i="0" u="none" strike="noStrike" kern="0" cap="none" spc="0" normalizeH="0" baseline="0" noProof="0" dirty="0">
                <a:ln>
                  <a:noFill/>
                </a:ln>
                <a:solidFill>
                  <a:srgbClr val="FFFFFF"/>
                </a:solidFill>
                <a:effectLst/>
                <a:uLnTx/>
                <a:uFillTx/>
                <a:latin typeface="+mn-ea"/>
              </a:endParaRPr>
            </a:p>
          </p:txBody>
        </p:sp>
      </p:grpSp>
      <p:grpSp>
        <p:nvGrpSpPr>
          <p:cNvPr id="5" name="PA-jiandan2">
            <a:extLst>
              <a:ext uri="{FF2B5EF4-FFF2-40B4-BE49-F238E27FC236}">
                <a16:creationId xmlns:a16="http://schemas.microsoft.com/office/drawing/2014/main" id="{2C790B61-7582-4999-A4D6-72E7DB5DEEEF}"/>
              </a:ext>
            </a:extLst>
          </p:cNvPr>
          <p:cNvGrpSpPr/>
          <p:nvPr>
            <p:custDataLst>
              <p:tags r:id="rId2"/>
            </p:custDataLst>
          </p:nvPr>
        </p:nvGrpSpPr>
        <p:grpSpPr>
          <a:xfrm>
            <a:off x="2032154" y="4309452"/>
            <a:ext cx="1334263" cy="1150226"/>
            <a:chOff x="2329434" y="4081682"/>
            <a:chExt cx="1334262" cy="1150226"/>
          </a:xfrm>
        </p:grpSpPr>
        <p:sp>
          <p:nvSpPr>
            <p:cNvPr id="6" name="PA-六边形 5">
              <a:extLst>
                <a:ext uri="{FF2B5EF4-FFF2-40B4-BE49-F238E27FC236}">
                  <a16:creationId xmlns:a16="http://schemas.microsoft.com/office/drawing/2014/main" id="{8420FCA7-ED6B-41B7-8E5D-5561399DF094}"/>
                </a:ext>
              </a:extLst>
            </p:cNvPr>
            <p:cNvSpPr/>
            <p:nvPr>
              <p:custDataLst>
                <p:tags r:id="rId13"/>
              </p:custDataLst>
            </p:nvPr>
          </p:nvSpPr>
          <p:spPr>
            <a:xfrm>
              <a:off x="2329434" y="4081682"/>
              <a:ext cx="1334262" cy="1150226"/>
            </a:xfrm>
            <a:prstGeom prst="hexagon">
              <a:avLst/>
            </a:prstGeom>
            <a:solidFill>
              <a:srgbClr val="FEC805"/>
            </a:solidFill>
            <a:ln w="25400"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dirty="0">
                <a:ln>
                  <a:noFill/>
                </a:ln>
                <a:solidFill>
                  <a:srgbClr val="FFFFFF"/>
                </a:solidFill>
                <a:effectLst/>
                <a:uLnTx/>
                <a:uFillTx/>
                <a:latin typeface="+mn-ea"/>
                <a:cs typeface="+mn-cs"/>
              </a:endParaRPr>
            </a:p>
          </p:txBody>
        </p:sp>
        <p:sp>
          <p:nvSpPr>
            <p:cNvPr id="7" name="PA-文本框 25">
              <a:extLst>
                <a:ext uri="{FF2B5EF4-FFF2-40B4-BE49-F238E27FC236}">
                  <a16:creationId xmlns:a16="http://schemas.microsoft.com/office/drawing/2014/main" id="{F2CDBE28-26B4-45E2-93CB-A0989FA54EE0}"/>
                </a:ext>
              </a:extLst>
            </p:cNvPr>
            <p:cNvSpPr txBox="1"/>
            <p:nvPr>
              <p:custDataLst>
                <p:tags r:id="rId14"/>
              </p:custDataLst>
            </p:nvPr>
          </p:nvSpPr>
          <p:spPr>
            <a:xfrm>
              <a:off x="2426710" y="4416728"/>
              <a:ext cx="1134779" cy="480131"/>
            </a:xfrm>
            <a:prstGeom prst="rect">
              <a:avLst/>
            </a:prstGeom>
            <a:noFill/>
          </p:spPr>
          <p:txBody>
            <a:bodyPr wrap="square" rtlCol="0">
              <a:spAutoFit/>
            </a:bodyPr>
            <a:lstStyle/>
            <a:p>
              <a:pPr marL="0" marR="0" lvl="0" indent="0" algn="ctr" defTabSz="1219170" eaLnBrk="1" fontAlgn="auto" latinLnBrk="0" hangingPunct="1">
                <a:lnSpc>
                  <a:spcPct val="90000"/>
                </a:lnSpc>
                <a:spcBef>
                  <a:spcPts val="1000"/>
                </a:spcBef>
                <a:spcAft>
                  <a:spcPts val="0"/>
                </a:spcAft>
                <a:buClrTx/>
                <a:buSzTx/>
                <a:buFontTx/>
                <a:buNone/>
                <a:tabLst/>
                <a:defRPr/>
              </a:pPr>
              <a:r>
                <a:rPr kumimoji="0" lang="en-US" altLang="zh-CN" sz="2800" b="0" i="0" u="none" strike="noStrike" kern="0" cap="none" spc="0" normalizeH="0" baseline="0" noProof="0" dirty="0">
                  <a:ln>
                    <a:noFill/>
                  </a:ln>
                  <a:solidFill>
                    <a:srgbClr val="FFFFFF"/>
                  </a:solidFill>
                  <a:effectLst/>
                  <a:uLnTx/>
                  <a:uFillTx/>
                  <a:latin typeface="+mn-ea"/>
                </a:rPr>
                <a:t>40%</a:t>
              </a:r>
              <a:endParaRPr kumimoji="0" lang="zh-CN" altLang="en-US" sz="2800" b="0" i="0" u="none" strike="noStrike" kern="0" cap="none" spc="0" normalizeH="0" baseline="0" noProof="0" dirty="0">
                <a:ln>
                  <a:noFill/>
                </a:ln>
                <a:solidFill>
                  <a:srgbClr val="FFFFFF"/>
                </a:solidFill>
                <a:effectLst/>
                <a:uLnTx/>
                <a:uFillTx/>
                <a:latin typeface="+mn-ea"/>
              </a:endParaRPr>
            </a:p>
          </p:txBody>
        </p:sp>
      </p:grpSp>
      <p:grpSp>
        <p:nvGrpSpPr>
          <p:cNvPr id="8" name="PA-jiandan3">
            <a:extLst>
              <a:ext uri="{FF2B5EF4-FFF2-40B4-BE49-F238E27FC236}">
                <a16:creationId xmlns:a16="http://schemas.microsoft.com/office/drawing/2014/main" id="{F6340275-53F0-4C4E-AABF-8CCC3FE98060}"/>
              </a:ext>
            </a:extLst>
          </p:cNvPr>
          <p:cNvGrpSpPr/>
          <p:nvPr>
            <p:custDataLst>
              <p:tags r:id="rId3"/>
            </p:custDataLst>
          </p:nvPr>
        </p:nvGrpSpPr>
        <p:grpSpPr>
          <a:xfrm>
            <a:off x="3366416" y="2787754"/>
            <a:ext cx="2432304" cy="2096814"/>
            <a:chOff x="3663696" y="2559981"/>
            <a:chExt cx="2432304" cy="2096814"/>
          </a:xfrm>
        </p:grpSpPr>
        <p:sp>
          <p:nvSpPr>
            <p:cNvPr id="9" name="PA-六边形 8">
              <a:extLst>
                <a:ext uri="{FF2B5EF4-FFF2-40B4-BE49-F238E27FC236}">
                  <a16:creationId xmlns:a16="http://schemas.microsoft.com/office/drawing/2014/main" id="{20E81224-344C-4B5F-909B-48A42B7049E0}"/>
                </a:ext>
              </a:extLst>
            </p:cNvPr>
            <p:cNvSpPr/>
            <p:nvPr>
              <p:custDataLst>
                <p:tags r:id="rId11"/>
              </p:custDataLst>
            </p:nvPr>
          </p:nvSpPr>
          <p:spPr>
            <a:xfrm>
              <a:off x="3663696" y="2559981"/>
              <a:ext cx="2432304" cy="2096814"/>
            </a:xfrm>
            <a:prstGeom prst="hexagon">
              <a:avLst/>
            </a:prstGeom>
            <a:solidFill>
              <a:srgbClr val="F24A36"/>
            </a:solidFill>
            <a:ln w="25400"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dirty="0">
                <a:ln>
                  <a:noFill/>
                </a:ln>
                <a:solidFill>
                  <a:srgbClr val="FFFFFF"/>
                </a:solidFill>
                <a:effectLst/>
                <a:uLnTx/>
                <a:uFillTx/>
                <a:latin typeface="+mn-ea"/>
                <a:cs typeface="+mn-cs"/>
              </a:endParaRPr>
            </a:p>
          </p:txBody>
        </p:sp>
        <p:sp>
          <p:nvSpPr>
            <p:cNvPr id="10" name="PA-文本框 26">
              <a:extLst>
                <a:ext uri="{FF2B5EF4-FFF2-40B4-BE49-F238E27FC236}">
                  <a16:creationId xmlns:a16="http://schemas.microsoft.com/office/drawing/2014/main" id="{DC432FB7-7B35-449F-A789-B372526A5FAC}"/>
                </a:ext>
              </a:extLst>
            </p:cNvPr>
            <p:cNvSpPr txBox="1"/>
            <p:nvPr>
              <p:custDataLst>
                <p:tags r:id="rId12"/>
              </p:custDataLst>
            </p:nvPr>
          </p:nvSpPr>
          <p:spPr>
            <a:xfrm>
              <a:off x="4040565" y="3229823"/>
              <a:ext cx="1678565" cy="757130"/>
            </a:xfrm>
            <a:prstGeom prst="rect">
              <a:avLst/>
            </a:prstGeom>
            <a:noFill/>
          </p:spPr>
          <p:txBody>
            <a:bodyPr wrap="square" rtlCol="0">
              <a:spAutoFit/>
            </a:bodyPr>
            <a:lstStyle/>
            <a:p>
              <a:pPr marL="0" marR="0" lvl="0" indent="0" algn="ctr" defTabSz="1219170" eaLnBrk="1" fontAlgn="auto" latinLnBrk="0" hangingPunct="1">
                <a:lnSpc>
                  <a:spcPct val="90000"/>
                </a:lnSpc>
                <a:spcBef>
                  <a:spcPts val="1000"/>
                </a:spcBef>
                <a:spcAft>
                  <a:spcPts val="0"/>
                </a:spcAft>
                <a:buClrTx/>
                <a:buSzTx/>
                <a:buFontTx/>
                <a:buNone/>
                <a:tabLst/>
                <a:defRPr/>
              </a:pPr>
              <a:r>
                <a:rPr kumimoji="0" lang="en-US" altLang="zh-CN" sz="4800" b="0" i="0" u="none" strike="noStrike" kern="0" cap="none" spc="0" normalizeH="0" baseline="0" noProof="0" dirty="0">
                  <a:ln>
                    <a:noFill/>
                  </a:ln>
                  <a:solidFill>
                    <a:srgbClr val="FFFFFF"/>
                  </a:solidFill>
                  <a:effectLst/>
                  <a:uLnTx/>
                  <a:uFillTx/>
                  <a:latin typeface="+mn-ea"/>
                </a:rPr>
                <a:t>80%</a:t>
              </a:r>
              <a:endParaRPr kumimoji="0" lang="zh-CN" altLang="en-US" sz="4800" b="0" i="0" u="none" strike="noStrike" kern="0" cap="none" spc="0" normalizeH="0" baseline="0" noProof="0" dirty="0">
                <a:ln>
                  <a:noFill/>
                </a:ln>
                <a:solidFill>
                  <a:srgbClr val="FFFFFF"/>
                </a:solidFill>
                <a:effectLst/>
                <a:uLnTx/>
                <a:uFillTx/>
                <a:latin typeface="+mn-ea"/>
              </a:endParaRPr>
            </a:p>
          </p:txBody>
        </p:sp>
      </p:grpSp>
      <p:grpSp>
        <p:nvGrpSpPr>
          <p:cNvPr id="11" name="PA-jiandan4">
            <a:extLst>
              <a:ext uri="{FF2B5EF4-FFF2-40B4-BE49-F238E27FC236}">
                <a16:creationId xmlns:a16="http://schemas.microsoft.com/office/drawing/2014/main" id="{1D7AAB8A-5D45-4A61-B985-ACC09E22D230}"/>
              </a:ext>
            </a:extLst>
          </p:cNvPr>
          <p:cNvGrpSpPr/>
          <p:nvPr>
            <p:custDataLst>
              <p:tags r:id="rId4"/>
            </p:custDataLst>
          </p:nvPr>
        </p:nvGrpSpPr>
        <p:grpSpPr>
          <a:xfrm>
            <a:off x="1638962" y="1914508"/>
            <a:ext cx="1727455" cy="1489184"/>
            <a:chOff x="1936242" y="1686736"/>
            <a:chExt cx="1727454" cy="1489184"/>
          </a:xfrm>
        </p:grpSpPr>
        <p:sp>
          <p:nvSpPr>
            <p:cNvPr id="12" name="PA-六边形 11">
              <a:extLst>
                <a:ext uri="{FF2B5EF4-FFF2-40B4-BE49-F238E27FC236}">
                  <a16:creationId xmlns:a16="http://schemas.microsoft.com/office/drawing/2014/main" id="{86E1F764-9CBF-4825-82F8-90C547BCDBB2}"/>
                </a:ext>
              </a:extLst>
            </p:cNvPr>
            <p:cNvSpPr/>
            <p:nvPr>
              <p:custDataLst>
                <p:tags r:id="rId9"/>
              </p:custDataLst>
            </p:nvPr>
          </p:nvSpPr>
          <p:spPr>
            <a:xfrm>
              <a:off x="1936242" y="1686736"/>
              <a:ext cx="1727454" cy="1489184"/>
            </a:xfrm>
            <a:prstGeom prst="hexagon">
              <a:avLst/>
            </a:prstGeom>
            <a:solidFill>
              <a:srgbClr val="1DB7C4"/>
            </a:solidFill>
            <a:ln w="25400"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zh-CN" altLang="en-US" sz="2400" b="0" i="0" u="none" strike="noStrike" kern="0" cap="none" spc="0" normalizeH="0" baseline="0" noProof="0" dirty="0">
                <a:ln>
                  <a:noFill/>
                </a:ln>
                <a:solidFill>
                  <a:srgbClr val="FFFFFF"/>
                </a:solidFill>
                <a:effectLst/>
                <a:uLnTx/>
                <a:uFillTx/>
                <a:latin typeface="+mn-ea"/>
                <a:cs typeface="+mn-cs"/>
              </a:endParaRPr>
            </a:p>
          </p:txBody>
        </p:sp>
        <p:sp>
          <p:nvSpPr>
            <p:cNvPr id="13" name="PA-文本框 27">
              <a:extLst>
                <a:ext uri="{FF2B5EF4-FFF2-40B4-BE49-F238E27FC236}">
                  <a16:creationId xmlns:a16="http://schemas.microsoft.com/office/drawing/2014/main" id="{EBC8FCB5-F6BF-4C71-8E28-F554B4C00CD8}"/>
                </a:ext>
              </a:extLst>
            </p:cNvPr>
            <p:cNvSpPr txBox="1"/>
            <p:nvPr>
              <p:custDataLst>
                <p:tags r:id="rId10"/>
              </p:custDataLst>
            </p:nvPr>
          </p:nvSpPr>
          <p:spPr>
            <a:xfrm>
              <a:off x="1957362" y="2135861"/>
              <a:ext cx="1678565" cy="590931"/>
            </a:xfrm>
            <a:prstGeom prst="rect">
              <a:avLst/>
            </a:prstGeom>
            <a:noFill/>
          </p:spPr>
          <p:txBody>
            <a:bodyPr wrap="square" rtlCol="0">
              <a:spAutoFit/>
            </a:bodyPr>
            <a:lstStyle/>
            <a:p>
              <a:pPr marL="0" marR="0" lvl="0" indent="0" algn="ctr" defTabSz="1219170" eaLnBrk="1" fontAlgn="auto" latinLnBrk="0" hangingPunct="1">
                <a:lnSpc>
                  <a:spcPct val="90000"/>
                </a:lnSpc>
                <a:spcBef>
                  <a:spcPts val="1000"/>
                </a:spcBef>
                <a:spcAft>
                  <a:spcPts val="0"/>
                </a:spcAft>
                <a:buClrTx/>
                <a:buSzTx/>
                <a:buFontTx/>
                <a:buNone/>
                <a:tabLst/>
                <a:defRPr/>
              </a:pPr>
              <a:r>
                <a:rPr kumimoji="0" lang="en-US" altLang="zh-CN" sz="3600" b="0" i="0" u="none" strike="noStrike" kern="0" cap="none" spc="0" normalizeH="0" baseline="0" noProof="0" dirty="0">
                  <a:ln>
                    <a:noFill/>
                  </a:ln>
                  <a:solidFill>
                    <a:srgbClr val="FFFFFF"/>
                  </a:solidFill>
                  <a:effectLst/>
                  <a:uLnTx/>
                  <a:uFillTx/>
                  <a:latin typeface="+mn-ea"/>
                </a:rPr>
                <a:t>50%</a:t>
              </a:r>
              <a:endParaRPr kumimoji="0" lang="zh-CN" altLang="en-US" sz="3600" b="0" i="0" u="none" strike="noStrike" kern="0" cap="none" spc="0" normalizeH="0" baseline="0" noProof="0" dirty="0">
                <a:ln>
                  <a:noFill/>
                </a:ln>
                <a:solidFill>
                  <a:srgbClr val="FFFFFF"/>
                </a:solidFill>
                <a:effectLst/>
                <a:uLnTx/>
                <a:uFillTx/>
                <a:latin typeface="+mn-ea"/>
              </a:endParaRPr>
            </a:p>
          </p:txBody>
        </p:sp>
      </p:grpSp>
      <p:sp>
        <p:nvSpPr>
          <p:cNvPr id="14" name="PA-jiandan5">
            <a:extLst>
              <a:ext uri="{FF2B5EF4-FFF2-40B4-BE49-F238E27FC236}">
                <a16:creationId xmlns:a16="http://schemas.microsoft.com/office/drawing/2014/main" id="{303797AC-19BA-4759-A303-88F973699B84}"/>
              </a:ext>
            </a:extLst>
          </p:cNvPr>
          <p:cNvSpPr/>
          <p:nvPr>
            <p:custDataLst>
              <p:tags r:id="rId5"/>
            </p:custDataLst>
          </p:nvPr>
        </p:nvSpPr>
        <p:spPr>
          <a:xfrm flipH="1">
            <a:off x="6709233" y="2194234"/>
            <a:ext cx="4303341" cy="1222066"/>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schemeClr val="tx1">
                    <a:lumMod val="75000"/>
                    <a:lumOff val="25000"/>
                  </a:scheme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15" name="PA-jiandan6">
            <a:extLst>
              <a:ext uri="{FF2B5EF4-FFF2-40B4-BE49-F238E27FC236}">
                <a16:creationId xmlns:a16="http://schemas.microsoft.com/office/drawing/2014/main" id="{CFDED682-3D1A-48DF-9A7E-CA452FC1148E}"/>
              </a:ext>
            </a:extLst>
          </p:cNvPr>
          <p:cNvSpPr txBox="1"/>
          <p:nvPr>
            <p:custDataLst>
              <p:tags r:id="rId6"/>
            </p:custDataLst>
          </p:nvPr>
        </p:nvSpPr>
        <p:spPr bwMode="auto">
          <a:xfrm>
            <a:off x="6698072" y="1778184"/>
            <a:ext cx="25984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b="1" dirty="0">
                <a:solidFill>
                  <a:schemeClr val="tx1">
                    <a:lumMod val="75000"/>
                    <a:lumOff val="25000"/>
                  </a:schemeClr>
                </a:solidFill>
                <a:latin typeface="+mn-ea"/>
              </a:rPr>
              <a:t>Text here</a:t>
            </a:r>
          </a:p>
        </p:txBody>
      </p:sp>
      <p:sp>
        <p:nvSpPr>
          <p:cNvPr id="16" name="PA-jiandan7">
            <a:extLst>
              <a:ext uri="{FF2B5EF4-FFF2-40B4-BE49-F238E27FC236}">
                <a16:creationId xmlns:a16="http://schemas.microsoft.com/office/drawing/2014/main" id="{EEB2FA61-8D05-4F62-9DBA-754A5FF94DBA}"/>
              </a:ext>
            </a:extLst>
          </p:cNvPr>
          <p:cNvSpPr/>
          <p:nvPr>
            <p:custDataLst>
              <p:tags r:id="rId7"/>
            </p:custDataLst>
          </p:nvPr>
        </p:nvSpPr>
        <p:spPr>
          <a:xfrm flipH="1">
            <a:off x="6720394" y="4082495"/>
            <a:ext cx="4303341" cy="1222066"/>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schemeClr val="tx1">
                    <a:lumMod val="75000"/>
                    <a:lumOff val="25000"/>
                  </a:scheme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17" name="PA-jiandan8">
            <a:extLst>
              <a:ext uri="{FF2B5EF4-FFF2-40B4-BE49-F238E27FC236}">
                <a16:creationId xmlns:a16="http://schemas.microsoft.com/office/drawing/2014/main" id="{01286033-BB4A-4B04-9F79-B6372F8601D3}"/>
              </a:ext>
            </a:extLst>
          </p:cNvPr>
          <p:cNvSpPr txBox="1"/>
          <p:nvPr>
            <p:custDataLst>
              <p:tags r:id="rId8"/>
            </p:custDataLst>
          </p:nvPr>
        </p:nvSpPr>
        <p:spPr bwMode="auto">
          <a:xfrm>
            <a:off x="6709233" y="3666445"/>
            <a:ext cx="25984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b="1" dirty="0">
                <a:solidFill>
                  <a:schemeClr val="tx1">
                    <a:lumMod val="75000"/>
                    <a:lumOff val="25000"/>
                  </a:schemeClr>
                </a:solidFill>
                <a:latin typeface="+mn-ea"/>
              </a:rPr>
              <a:t>Text here</a:t>
            </a:r>
          </a:p>
        </p:txBody>
      </p:sp>
    </p:spTree>
    <p:extLst>
      <p:ext uri="{BB962C8B-B14F-4D97-AF65-F5344CB8AC3E}">
        <p14:creationId xmlns:p14="http://schemas.microsoft.com/office/powerpoint/2010/main" val="215084183"/>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500"/>
                                        <p:tgtEl>
                                          <p:spTgt spid="5"/>
                                        </p:tgtEl>
                                      </p:cBhvr>
                                    </p:animEffect>
                                  </p:childTnLst>
                                </p:cTn>
                              </p:par>
                              <p:par>
                                <p:cTn id="11" presetID="16" presetClass="entr" presetSubtype="21"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barn(inVertical)">
                                      <p:cBhvr>
                                        <p:cTn id="13" dur="500"/>
                                        <p:tgtEl>
                                          <p:spTgt spid="11"/>
                                        </p:tgtEl>
                                      </p:cBhvr>
                                    </p:animEffect>
                                  </p:childTnLst>
                                </p:cTn>
                              </p:par>
                              <p:par>
                                <p:cTn id="14" presetID="16" presetClass="entr" presetSubtype="21"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barn(inVertical)">
                                      <p:cBhvr>
                                        <p:cTn id="16" dur="500"/>
                                        <p:tgtEl>
                                          <p:spTgt spid="8"/>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barn(inVertical)">
                                      <p:cBhvr>
                                        <p:cTn id="19" dur="500"/>
                                        <p:tgtEl>
                                          <p:spTgt spid="14"/>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arn(inVertical)">
                                      <p:cBhvr>
                                        <p:cTn id="22" dur="500"/>
                                        <p:tgtEl>
                                          <p:spTgt spid="16"/>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barn(inVertical)">
                                      <p:cBhvr>
                                        <p:cTn id="25" dur="500"/>
                                        <p:tgtEl>
                                          <p:spTgt spid="15"/>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barn(inVertical)">
                                      <p:cBhvr>
                                        <p:cTn id="2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jiandan159">
            <a:extLst>
              <a:ext uri="{FF2B5EF4-FFF2-40B4-BE49-F238E27FC236}">
                <a16:creationId xmlns:a16="http://schemas.microsoft.com/office/drawing/2014/main" id="{5FEE7922-A08A-4F95-A5C8-F724816B82F0}"/>
              </a:ext>
            </a:extLst>
          </p:cNvPr>
          <p:cNvSpPr>
            <a:spLocks noChangeAspect="1"/>
          </p:cNvSpPr>
          <p:nvPr>
            <p:custDataLst>
              <p:tags r:id="rId1"/>
            </p:custDataLst>
          </p:nvPr>
        </p:nvSpPr>
        <p:spPr>
          <a:xfrm>
            <a:off x="6855339" y="3665769"/>
            <a:ext cx="324303" cy="324303"/>
          </a:xfrm>
          <a:prstGeom prst="ellipse">
            <a:avLst/>
          </a:prstGeom>
          <a:solidFill>
            <a:srgbClr val="1DB7C4">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mn-ea"/>
              <a:cs typeface="Open Sans" panose="020B0606030504020204" pitchFamily="34" charset="0"/>
            </a:endParaRPr>
          </a:p>
        </p:txBody>
      </p:sp>
      <p:sp>
        <p:nvSpPr>
          <p:cNvPr id="3" name="PA-jiandan160">
            <a:extLst>
              <a:ext uri="{FF2B5EF4-FFF2-40B4-BE49-F238E27FC236}">
                <a16:creationId xmlns:a16="http://schemas.microsoft.com/office/drawing/2014/main" id="{7409876F-495B-405B-ACF1-D3EB34BB134F}"/>
              </a:ext>
            </a:extLst>
          </p:cNvPr>
          <p:cNvSpPr>
            <a:spLocks noChangeAspect="1"/>
          </p:cNvSpPr>
          <p:nvPr>
            <p:custDataLst>
              <p:tags r:id="rId2"/>
            </p:custDataLst>
          </p:nvPr>
        </p:nvSpPr>
        <p:spPr>
          <a:xfrm>
            <a:off x="1803105" y="3341466"/>
            <a:ext cx="972910" cy="972910"/>
          </a:xfrm>
          <a:prstGeom prst="ellipse">
            <a:avLst/>
          </a:prstGeom>
          <a:solidFill>
            <a:srgbClr val="F24A36">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mn-ea"/>
                <a:cs typeface="Open Sans" panose="020B0606030504020204" pitchFamily="34" charset="0"/>
              </a:rPr>
              <a:t>75%</a:t>
            </a:r>
          </a:p>
        </p:txBody>
      </p:sp>
      <p:sp>
        <p:nvSpPr>
          <p:cNvPr id="4" name="PA-jiandan161">
            <a:extLst>
              <a:ext uri="{FF2B5EF4-FFF2-40B4-BE49-F238E27FC236}">
                <a16:creationId xmlns:a16="http://schemas.microsoft.com/office/drawing/2014/main" id="{846DAD8C-83A2-496C-8463-4FAA24C41349}"/>
              </a:ext>
            </a:extLst>
          </p:cNvPr>
          <p:cNvSpPr>
            <a:spLocks noChangeAspect="1"/>
          </p:cNvSpPr>
          <p:nvPr>
            <p:custDataLst>
              <p:tags r:id="rId3"/>
            </p:custDataLst>
          </p:nvPr>
        </p:nvSpPr>
        <p:spPr>
          <a:xfrm>
            <a:off x="5673150" y="3449635"/>
            <a:ext cx="756709" cy="756709"/>
          </a:xfrm>
          <a:prstGeom prst="ellipse">
            <a:avLst/>
          </a:prstGeom>
          <a:solidFill>
            <a:srgbClr val="1DB7C4">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mn-ea"/>
                <a:cs typeface="Open Sans" panose="020B0606030504020204" pitchFamily="34" charset="0"/>
              </a:rPr>
              <a:t>30%</a:t>
            </a:r>
          </a:p>
        </p:txBody>
      </p:sp>
      <p:sp>
        <p:nvSpPr>
          <p:cNvPr id="5" name="PA-jiandan162">
            <a:extLst>
              <a:ext uri="{FF2B5EF4-FFF2-40B4-BE49-F238E27FC236}">
                <a16:creationId xmlns:a16="http://schemas.microsoft.com/office/drawing/2014/main" id="{2E3550CD-0ACC-4255-B261-AD591D713D72}"/>
              </a:ext>
            </a:extLst>
          </p:cNvPr>
          <p:cNvSpPr>
            <a:spLocks noChangeAspect="1"/>
          </p:cNvSpPr>
          <p:nvPr>
            <p:custDataLst>
              <p:tags r:id="rId4"/>
            </p:custDataLst>
          </p:nvPr>
        </p:nvSpPr>
        <p:spPr>
          <a:xfrm>
            <a:off x="872131" y="3287415"/>
            <a:ext cx="1081012" cy="1081012"/>
          </a:xfrm>
          <a:prstGeom prst="ellipse">
            <a:avLst/>
          </a:prstGeom>
          <a:solidFill>
            <a:srgbClr val="F24A36">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mn-ea"/>
                <a:cs typeface="Open Sans" panose="020B0606030504020204" pitchFamily="34" charset="0"/>
              </a:rPr>
              <a:t>80%</a:t>
            </a:r>
          </a:p>
        </p:txBody>
      </p:sp>
      <p:sp>
        <p:nvSpPr>
          <p:cNvPr id="6" name="PA-jiandan163">
            <a:extLst>
              <a:ext uri="{FF2B5EF4-FFF2-40B4-BE49-F238E27FC236}">
                <a16:creationId xmlns:a16="http://schemas.microsoft.com/office/drawing/2014/main" id="{A95408A4-41DA-445F-850B-2AD583FB40F5}"/>
              </a:ext>
            </a:extLst>
          </p:cNvPr>
          <p:cNvSpPr>
            <a:spLocks noChangeAspect="1"/>
          </p:cNvSpPr>
          <p:nvPr>
            <p:custDataLst>
              <p:tags r:id="rId5"/>
            </p:custDataLst>
          </p:nvPr>
        </p:nvSpPr>
        <p:spPr>
          <a:xfrm>
            <a:off x="3080133" y="3169493"/>
            <a:ext cx="1297214" cy="1297214"/>
          </a:xfrm>
          <a:prstGeom prst="ellipse">
            <a:avLst/>
          </a:prstGeom>
          <a:solidFill>
            <a:srgbClr val="FEC805">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white"/>
                </a:solidFill>
                <a:effectLst/>
                <a:uLnTx/>
                <a:uFillTx/>
                <a:latin typeface="+mn-ea"/>
                <a:cs typeface="Open Sans" panose="020B0606030504020204" pitchFamily="34" charset="0"/>
              </a:rPr>
              <a:t>95%</a:t>
            </a:r>
          </a:p>
        </p:txBody>
      </p:sp>
      <p:sp>
        <p:nvSpPr>
          <p:cNvPr id="7" name="PA-jiandan164">
            <a:extLst>
              <a:ext uri="{FF2B5EF4-FFF2-40B4-BE49-F238E27FC236}">
                <a16:creationId xmlns:a16="http://schemas.microsoft.com/office/drawing/2014/main" id="{D9E84856-1102-491B-9772-819D7D131405}"/>
              </a:ext>
            </a:extLst>
          </p:cNvPr>
          <p:cNvSpPr>
            <a:spLocks noChangeAspect="1"/>
          </p:cNvSpPr>
          <p:nvPr>
            <p:custDataLst>
              <p:tags r:id="rId6"/>
            </p:custDataLst>
          </p:nvPr>
        </p:nvSpPr>
        <p:spPr>
          <a:xfrm>
            <a:off x="5022930" y="3433392"/>
            <a:ext cx="756709" cy="756709"/>
          </a:xfrm>
          <a:prstGeom prst="ellipse">
            <a:avLst/>
          </a:prstGeom>
          <a:solidFill>
            <a:srgbClr val="FEC805">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mn-ea"/>
                <a:cs typeface="Open Sans" panose="020B0606030504020204" pitchFamily="34" charset="0"/>
              </a:rPr>
              <a:t>45%</a:t>
            </a:r>
          </a:p>
        </p:txBody>
      </p:sp>
      <p:sp>
        <p:nvSpPr>
          <p:cNvPr id="8" name="PA-jiandan165">
            <a:extLst>
              <a:ext uri="{FF2B5EF4-FFF2-40B4-BE49-F238E27FC236}">
                <a16:creationId xmlns:a16="http://schemas.microsoft.com/office/drawing/2014/main" id="{0039D7D0-2E54-4BEE-BE96-15F3A4A9159F}"/>
              </a:ext>
            </a:extLst>
          </p:cNvPr>
          <p:cNvSpPr>
            <a:spLocks noChangeAspect="1"/>
          </p:cNvSpPr>
          <p:nvPr>
            <p:custDataLst>
              <p:tags r:id="rId7"/>
            </p:custDataLst>
          </p:nvPr>
        </p:nvSpPr>
        <p:spPr>
          <a:xfrm>
            <a:off x="4154892" y="3287415"/>
            <a:ext cx="1081012" cy="1081012"/>
          </a:xfrm>
          <a:prstGeom prst="ellipse">
            <a:avLst/>
          </a:prstGeom>
          <a:solidFill>
            <a:srgbClr val="FEC805">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mn-ea"/>
                <a:cs typeface="Open Sans" panose="020B0606030504020204" pitchFamily="34" charset="0"/>
              </a:rPr>
              <a:t>80%</a:t>
            </a:r>
          </a:p>
        </p:txBody>
      </p:sp>
      <p:sp>
        <p:nvSpPr>
          <p:cNvPr id="9" name="PA-jiandan166">
            <a:extLst>
              <a:ext uri="{FF2B5EF4-FFF2-40B4-BE49-F238E27FC236}">
                <a16:creationId xmlns:a16="http://schemas.microsoft.com/office/drawing/2014/main" id="{12DD78DD-698E-45B4-8D7E-36590381B460}"/>
              </a:ext>
            </a:extLst>
          </p:cNvPr>
          <p:cNvSpPr>
            <a:spLocks noChangeAspect="1"/>
          </p:cNvSpPr>
          <p:nvPr>
            <p:custDataLst>
              <p:tags r:id="rId8"/>
            </p:custDataLst>
          </p:nvPr>
        </p:nvSpPr>
        <p:spPr>
          <a:xfrm>
            <a:off x="6302021" y="3487442"/>
            <a:ext cx="648607" cy="648607"/>
          </a:xfrm>
          <a:prstGeom prst="ellipse">
            <a:avLst/>
          </a:prstGeom>
          <a:solidFill>
            <a:srgbClr val="1DB7C4">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latin typeface="+mn-ea"/>
                <a:cs typeface="Open Sans" panose="020B0606030504020204" pitchFamily="34" charset="0"/>
              </a:rPr>
              <a:t>15%</a:t>
            </a:r>
          </a:p>
        </p:txBody>
      </p:sp>
      <p:sp>
        <p:nvSpPr>
          <p:cNvPr id="10" name="PA-jiandan167">
            <a:extLst>
              <a:ext uri="{FF2B5EF4-FFF2-40B4-BE49-F238E27FC236}">
                <a16:creationId xmlns:a16="http://schemas.microsoft.com/office/drawing/2014/main" id="{C58753E2-14EF-4447-A204-9CD0A86473A6}"/>
              </a:ext>
            </a:extLst>
          </p:cNvPr>
          <p:cNvSpPr>
            <a:spLocks noChangeAspect="1"/>
          </p:cNvSpPr>
          <p:nvPr>
            <p:custDataLst>
              <p:tags r:id="rId9"/>
            </p:custDataLst>
          </p:nvPr>
        </p:nvSpPr>
        <p:spPr>
          <a:xfrm>
            <a:off x="7097082" y="3061392"/>
            <a:ext cx="1513416" cy="1513416"/>
          </a:xfrm>
          <a:prstGeom prst="ellipse">
            <a:avLst/>
          </a:prstGeom>
          <a:solidFill>
            <a:srgbClr val="88C754">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mn-ea"/>
                <a:cs typeface="Open Sans" panose="020B0606030504020204" pitchFamily="34" charset="0"/>
              </a:rPr>
              <a:t>100%</a:t>
            </a:r>
          </a:p>
        </p:txBody>
      </p:sp>
      <p:sp>
        <p:nvSpPr>
          <p:cNvPr id="11" name="PA-jiandan168">
            <a:extLst>
              <a:ext uri="{FF2B5EF4-FFF2-40B4-BE49-F238E27FC236}">
                <a16:creationId xmlns:a16="http://schemas.microsoft.com/office/drawing/2014/main" id="{AD47E64F-3D6D-44EB-B1BE-BFA8B86505F6}"/>
              </a:ext>
            </a:extLst>
          </p:cNvPr>
          <p:cNvSpPr>
            <a:spLocks noChangeAspect="1"/>
          </p:cNvSpPr>
          <p:nvPr>
            <p:custDataLst>
              <p:tags r:id="rId10"/>
            </p:custDataLst>
          </p:nvPr>
        </p:nvSpPr>
        <p:spPr>
          <a:xfrm>
            <a:off x="8437035" y="3325290"/>
            <a:ext cx="972910" cy="972910"/>
          </a:xfrm>
          <a:prstGeom prst="ellipse">
            <a:avLst/>
          </a:prstGeom>
          <a:solidFill>
            <a:srgbClr val="88C754">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mn-ea"/>
                <a:cs typeface="Open Sans" panose="020B0606030504020204" pitchFamily="34" charset="0"/>
              </a:rPr>
              <a:t>85%</a:t>
            </a:r>
          </a:p>
        </p:txBody>
      </p:sp>
      <p:sp>
        <p:nvSpPr>
          <p:cNvPr id="12" name="PA-jiandan169">
            <a:extLst>
              <a:ext uri="{FF2B5EF4-FFF2-40B4-BE49-F238E27FC236}">
                <a16:creationId xmlns:a16="http://schemas.microsoft.com/office/drawing/2014/main" id="{35693A48-17DB-4B86-970A-43B23D5188B7}"/>
              </a:ext>
            </a:extLst>
          </p:cNvPr>
          <p:cNvSpPr>
            <a:spLocks noChangeAspect="1"/>
          </p:cNvSpPr>
          <p:nvPr>
            <p:custDataLst>
              <p:tags r:id="rId11"/>
            </p:custDataLst>
          </p:nvPr>
        </p:nvSpPr>
        <p:spPr>
          <a:xfrm>
            <a:off x="10255743" y="3507652"/>
            <a:ext cx="648607" cy="648607"/>
          </a:xfrm>
          <a:prstGeom prst="ellipse">
            <a:avLst/>
          </a:prstGeom>
          <a:solidFill>
            <a:srgbClr val="404040">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latin typeface="+mn-ea"/>
                <a:cs typeface="Open Sans" panose="020B0606030504020204" pitchFamily="34" charset="0"/>
              </a:rPr>
              <a:t>30%</a:t>
            </a:r>
          </a:p>
        </p:txBody>
      </p:sp>
      <p:sp>
        <p:nvSpPr>
          <p:cNvPr id="13" name="PA-jiandan170">
            <a:extLst>
              <a:ext uri="{FF2B5EF4-FFF2-40B4-BE49-F238E27FC236}">
                <a16:creationId xmlns:a16="http://schemas.microsoft.com/office/drawing/2014/main" id="{7917BA91-1ED5-42E5-895D-18B08B7556B7}"/>
              </a:ext>
            </a:extLst>
          </p:cNvPr>
          <p:cNvSpPr>
            <a:spLocks noChangeAspect="1"/>
          </p:cNvSpPr>
          <p:nvPr>
            <p:custDataLst>
              <p:tags r:id="rId12"/>
            </p:custDataLst>
          </p:nvPr>
        </p:nvSpPr>
        <p:spPr>
          <a:xfrm>
            <a:off x="9295348" y="3287564"/>
            <a:ext cx="1081012" cy="1081012"/>
          </a:xfrm>
          <a:prstGeom prst="ellipse">
            <a:avLst/>
          </a:prstGeom>
          <a:solidFill>
            <a:srgbClr val="404040">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mn-ea"/>
                <a:cs typeface="Open Sans" panose="020B0606030504020204" pitchFamily="34" charset="0"/>
              </a:rPr>
              <a:t>90%</a:t>
            </a:r>
          </a:p>
        </p:txBody>
      </p:sp>
      <p:sp>
        <p:nvSpPr>
          <p:cNvPr id="14" name="PA-jiandan171">
            <a:extLst>
              <a:ext uri="{FF2B5EF4-FFF2-40B4-BE49-F238E27FC236}">
                <a16:creationId xmlns:a16="http://schemas.microsoft.com/office/drawing/2014/main" id="{DF5A22CB-D367-44FF-B96D-9EC19F964C5F}"/>
              </a:ext>
            </a:extLst>
          </p:cNvPr>
          <p:cNvSpPr>
            <a:spLocks noChangeAspect="1"/>
          </p:cNvSpPr>
          <p:nvPr>
            <p:custDataLst>
              <p:tags r:id="rId13"/>
            </p:custDataLst>
          </p:nvPr>
        </p:nvSpPr>
        <p:spPr>
          <a:xfrm>
            <a:off x="10792873" y="3594858"/>
            <a:ext cx="468000" cy="468000"/>
          </a:xfrm>
          <a:prstGeom prst="ellipse">
            <a:avLst/>
          </a:prstGeom>
          <a:solidFill>
            <a:srgbClr val="404040">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mn-ea"/>
              <a:cs typeface="Open Sans" panose="020B0606030504020204" pitchFamily="34" charset="0"/>
            </a:endParaRPr>
          </a:p>
        </p:txBody>
      </p:sp>
      <p:sp>
        <p:nvSpPr>
          <p:cNvPr id="15" name="PA-jiandan172">
            <a:extLst>
              <a:ext uri="{FF2B5EF4-FFF2-40B4-BE49-F238E27FC236}">
                <a16:creationId xmlns:a16="http://schemas.microsoft.com/office/drawing/2014/main" id="{60DE5038-E180-4AE0-95BC-CEF6A9E8FBE0}"/>
              </a:ext>
            </a:extLst>
          </p:cNvPr>
          <p:cNvSpPr>
            <a:spLocks noChangeAspect="1"/>
          </p:cNvSpPr>
          <p:nvPr>
            <p:custDataLst>
              <p:tags r:id="rId14"/>
            </p:custDataLst>
          </p:nvPr>
        </p:nvSpPr>
        <p:spPr>
          <a:xfrm>
            <a:off x="2629311" y="3493797"/>
            <a:ext cx="648607" cy="648607"/>
          </a:xfrm>
          <a:prstGeom prst="ellipse">
            <a:avLst/>
          </a:prstGeom>
          <a:solidFill>
            <a:srgbClr val="F24A36">
              <a:alpha val="8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prstClr val="white"/>
                </a:solidFill>
                <a:effectLst/>
                <a:uLnTx/>
                <a:uFillTx/>
                <a:latin typeface="+mn-ea"/>
                <a:cs typeface="Open Sans" panose="020B0606030504020204" pitchFamily="34" charset="0"/>
              </a:rPr>
              <a:t>50%</a:t>
            </a:r>
          </a:p>
        </p:txBody>
      </p:sp>
      <p:grpSp>
        <p:nvGrpSpPr>
          <p:cNvPr id="32" name="PA-jiandan173">
            <a:extLst>
              <a:ext uri="{FF2B5EF4-FFF2-40B4-BE49-F238E27FC236}">
                <a16:creationId xmlns:a16="http://schemas.microsoft.com/office/drawing/2014/main" id="{E4E55CCE-EDF7-4E96-A90C-A3C406FC2A55}"/>
              </a:ext>
            </a:extLst>
          </p:cNvPr>
          <p:cNvGrpSpPr/>
          <p:nvPr>
            <p:custDataLst>
              <p:tags r:id="rId15"/>
            </p:custDataLst>
          </p:nvPr>
        </p:nvGrpSpPr>
        <p:grpSpPr>
          <a:xfrm>
            <a:off x="1398157" y="1701090"/>
            <a:ext cx="2575919" cy="1306539"/>
            <a:chOff x="353920" y="4808387"/>
            <a:chExt cx="2575919" cy="1306539"/>
          </a:xfrm>
        </p:grpSpPr>
        <p:sp>
          <p:nvSpPr>
            <p:cNvPr id="33" name="PA-îṥlíďè">
              <a:extLst>
                <a:ext uri="{FF2B5EF4-FFF2-40B4-BE49-F238E27FC236}">
                  <a16:creationId xmlns:a16="http://schemas.microsoft.com/office/drawing/2014/main" id="{64E5E86B-AD27-4591-8A38-635A82D04ADB}"/>
                </a:ext>
              </a:extLst>
            </p:cNvPr>
            <p:cNvSpPr/>
            <p:nvPr>
              <p:custDataLst>
                <p:tags r:id="rId28"/>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34" name="PA-íṥḷîḑé">
              <a:extLst>
                <a:ext uri="{FF2B5EF4-FFF2-40B4-BE49-F238E27FC236}">
                  <a16:creationId xmlns:a16="http://schemas.microsoft.com/office/drawing/2014/main" id="{9E917921-979C-432F-9750-F00E3C982B45}"/>
                </a:ext>
              </a:extLst>
            </p:cNvPr>
            <p:cNvSpPr txBox="1"/>
            <p:nvPr>
              <p:custDataLst>
                <p:tags r:id="rId29"/>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35" name="PA-jiandan174">
            <a:extLst>
              <a:ext uri="{FF2B5EF4-FFF2-40B4-BE49-F238E27FC236}">
                <a16:creationId xmlns:a16="http://schemas.microsoft.com/office/drawing/2014/main" id="{335D35E6-E954-4271-B6AF-B751FF340DC8}"/>
              </a:ext>
            </a:extLst>
          </p:cNvPr>
          <p:cNvGrpSpPr/>
          <p:nvPr>
            <p:custDataLst>
              <p:tags r:id="rId16"/>
            </p:custDataLst>
          </p:nvPr>
        </p:nvGrpSpPr>
        <p:grpSpPr>
          <a:xfrm>
            <a:off x="4778543" y="1701090"/>
            <a:ext cx="2575919" cy="1306539"/>
            <a:chOff x="353920" y="4808387"/>
            <a:chExt cx="2575919" cy="1306539"/>
          </a:xfrm>
        </p:grpSpPr>
        <p:sp>
          <p:nvSpPr>
            <p:cNvPr id="36" name="PA-îṥlíďè">
              <a:extLst>
                <a:ext uri="{FF2B5EF4-FFF2-40B4-BE49-F238E27FC236}">
                  <a16:creationId xmlns:a16="http://schemas.microsoft.com/office/drawing/2014/main" id="{19FE168A-AA96-43E2-88DA-2023DDD5D866}"/>
                </a:ext>
              </a:extLst>
            </p:cNvPr>
            <p:cNvSpPr/>
            <p:nvPr>
              <p:custDataLst>
                <p:tags r:id="rId26"/>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37" name="PA-íṥḷîḑé">
              <a:extLst>
                <a:ext uri="{FF2B5EF4-FFF2-40B4-BE49-F238E27FC236}">
                  <a16:creationId xmlns:a16="http://schemas.microsoft.com/office/drawing/2014/main" id="{950B223C-9461-4370-B0A1-21FF97BFEC12}"/>
                </a:ext>
              </a:extLst>
            </p:cNvPr>
            <p:cNvSpPr txBox="1"/>
            <p:nvPr>
              <p:custDataLst>
                <p:tags r:id="rId27"/>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38" name="PA-jiandan175">
            <a:extLst>
              <a:ext uri="{FF2B5EF4-FFF2-40B4-BE49-F238E27FC236}">
                <a16:creationId xmlns:a16="http://schemas.microsoft.com/office/drawing/2014/main" id="{BD09B472-4C58-440C-9DB0-6BA61FFE59E5}"/>
              </a:ext>
            </a:extLst>
          </p:cNvPr>
          <p:cNvGrpSpPr/>
          <p:nvPr>
            <p:custDataLst>
              <p:tags r:id="rId17"/>
            </p:custDataLst>
          </p:nvPr>
        </p:nvGrpSpPr>
        <p:grpSpPr>
          <a:xfrm>
            <a:off x="8158929" y="1701090"/>
            <a:ext cx="2575919" cy="1306539"/>
            <a:chOff x="353920" y="4808387"/>
            <a:chExt cx="2575919" cy="1306539"/>
          </a:xfrm>
        </p:grpSpPr>
        <p:sp>
          <p:nvSpPr>
            <p:cNvPr id="39" name="PA-îṥlíďè">
              <a:extLst>
                <a:ext uri="{FF2B5EF4-FFF2-40B4-BE49-F238E27FC236}">
                  <a16:creationId xmlns:a16="http://schemas.microsoft.com/office/drawing/2014/main" id="{D3004FEB-FCF3-4CB9-9ECB-60586A7D7E51}"/>
                </a:ext>
              </a:extLst>
            </p:cNvPr>
            <p:cNvSpPr/>
            <p:nvPr>
              <p:custDataLst>
                <p:tags r:id="rId24"/>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40" name="PA-íṥḷîḑé">
              <a:extLst>
                <a:ext uri="{FF2B5EF4-FFF2-40B4-BE49-F238E27FC236}">
                  <a16:creationId xmlns:a16="http://schemas.microsoft.com/office/drawing/2014/main" id="{93E47A8E-2B74-4EA0-8E6F-3D50FE5C20CC}"/>
                </a:ext>
              </a:extLst>
            </p:cNvPr>
            <p:cNvSpPr txBox="1"/>
            <p:nvPr>
              <p:custDataLst>
                <p:tags r:id="rId25"/>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42" name="PA-jiandan176">
            <a:extLst>
              <a:ext uri="{FF2B5EF4-FFF2-40B4-BE49-F238E27FC236}">
                <a16:creationId xmlns:a16="http://schemas.microsoft.com/office/drawing/2014/main" id="{AC6E9499-2454-41A5-B157-9242323DF347}"/>
              </a:ext>
            </a:extLst>
          </p:cNvPr>
          <p:cNvGrpSpPr/>
          <p:nvPr>
            <p:custDataLst>
              <p:tags r:id="rId18"/>
            </p:custDataLst>
          </p:nvPr>
        </p:nvGrpSpPr>
        <p:grpSpPr>
          <a:xfrm>
            <a:off x="2447011" y="4776840"/>
            <a:ext cx="2575919" cy="1306539"/>
            <a:chOff x="353920" y="4808387"/>
            <a:chExt cx="2575919" cy="1306539"/>
          </a:xfrm>
        </p:grpSpPr>
        <p:sp>
          <p:nvSpPr>
            <p:cNvPr id="43" name="PA-îṥlíďè">
              <a:extLst>
                <a:ext uri="{FF2B5EF4-FFF2-40B4-BE49-F238E27FC236}">
                  <a16:creationId xmlns:a16="http://schemas.microsoft.com/office/drawing/2014/main" id="{B1C2FF21-AC77-47F3-864C-D79E3308C9AC}"/>
                </a:ext>
              </a:extLst>
            </p:cNvPr>
            <p:cNvSpPr/>
            <p:nvPr>
              <p:custDataLst>
                <p:tags r:id="rId22"/>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44" name="PA-íṥḷîḑé">
              <a:extLst>
                <a:ext uri="{FF2B5EF4-FFF2-40B4-BE49-F238E27FC236}">
                  <a16:creationId xmlns:a16="http://schemas.microsoft.com/office/drawing/2014/main" id="{B154D700-282B-450E-8F48-66116DADF617}"/>
                </a:ext>
              </a:extLst>
            </p:cNvPr>
            <p:cNvSpPr txBox="1"/>
            <p:nvPr>
              <p:custDataLst>
                <p:tags r:id="rId23"/>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45" name="PA-jiandan177">
            <a:extLst>
              <a:ext uri="{FF2B5EF4-FFF2-40B4-BE49-F238E27FC236}">
                <a16:creationId xmlns:a16="http://schemas.microsoft.com/office/drawing/2014/main" id="{B2232BF3-A448-4114-BE8B-D36DFD2676EF}"/>
              </a:ext>
            </a:extLst>
          </p:cNvPr>
          <p:cNvGrpSpPr/>
          <p:nvPr>
            <p:custDataLst>
              <p:tags r:id="rId19"/>
            </p:custDataLst>
          </p:nvPr>
        </p:nvGrpSpPr>
        <p:grpSpPr>
          <a:xfrm>
            <a:off x="7172009" y="4776840"/>
            <a:ext cx="2575919" cy="1306539"/>
            <a:chOff x="353920" y="4808387"/>
            <a:chExt cx="2575919" cy="1306539"/>
          </a:xfrm>
        </p:grpSpPr>
        <p:sp>
          <p:nvSpPr>
            <p:cNvPr id="46" name="PA-îṥlíďè">
              <a:extLst>
                <a:ext uri="{FF2B5EF4-FFF2-40B4-BE49-F238E27FC236}">
                  <a16:creationId xmlns:a16="http://schemas.microsoft.com/office/drawing/2014/main" id="{5CF83A73-4DD5-4F7B-9F77-ED692C26C3B2}"/>
                </a:ext>
              </a:extLst>
            </p:cNvPr>
            <p:cNvSpPr/>
            <p:nvPr>
              <p:custDataLst>
                <p:tags r:id="rId20"/>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47" name="PA-íṥḷîḑé">
              <a:extLst>
                <a:ext uri="{FF2B5EF4-FFF2-40B4-BE49-F238E27FC236}">
                  <a16:creationId xmlns:a16="http://schemas.microsoft.com/office/drawing/2014/main" id="{DA29B040-577F-4586-A260-51C80C49C3CA}"/>
                </a:ext>
              </a:extLst>
            </p:cNvPr>
            <p:cNvSpPr txBox="1"/>
            <p:nvPr>
              <p:custDataLst>
                <p:tags r:id="rId21"/>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spTree>
    <p:extLst>
      <p:ext uri="{BB962C8B-B14F-4D97-AF65-F5344CB8AC3E}">
        <p14:creationId xmlns:p14="http://schemas.microsoft.com/office/powerpoint/2010/main" val="3234110097"/>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000" fill="hold"/>
                                        <p:tgtEl>
                                          <p:spTgt spid="3"/>
                                        </p:tgtEl>
                                        <p:attrNameLst>
                                          <p:attrName>ppt_w</p:attrName>
                                        </p:attrNameLst>
                                      </p:cBhvr>
                                      <p:tavLst>
                                        <p:tav tm="0">
                                          <p:val>
                                            <p:fltVal val="0"/>
                                          </p:val>
                                        </p:tav>
                                        <p:tav tm="100000">
                                          <p:val>
                                            <p:strVal val="#ppt_w"/>
                                          </p:val>
                                        </p:tav>
                                      </p:tavLst>
                                    </p:anim>
                                    <p:anim calcmode="lin" valueType="num">
                                      <p:cBhvr>
                                        <p:cTn id="14" dur="1000" fill="hold"/>
                                        <p:tgtEl>
                                          <p:spTgt spid="3"/>
                                        </p:tgtEl>
                                        <p:attrNameLst>
                                          <p:attrName>ppt_h</p:attrName>
                                        </p:attrNameLst>
                                      </p:cBhvr>
                                      <p:tavLst>
                                        <p:tav tm="0">
                                          <p:val>
                                            <p:fltVal val="0"/>
                                          </p:val>
                                        </p:tav>
                                        <p:tav tm="100000">
                                          <p:val>
                                            <p:strVal val="#ppt_h"/>
                                          </p:val>
                                        </p:tav>
                                      </p:tavLst>
                                    </p:anim>
                                    <p:anim calcmode="lin" valueType="num">
                                      <p:cBhvr>
                                        <p:cTn id="15" dur="1000" fill="hold"/>
                                        <p:tgtEl>
                                          <p:spTgt spid="3"/>
                                        </p:tgtEl>
                                        <p:attrNameLst>
                                          <p:attrName>style.rotation</p:attrName>
                                        </p:attrNameLst>
                                      </p:cBhvr>
                                      <p:tavLst>
                                        <p:tav tm="0">
                                          <p:val>
                                            <p:fltVal val="90"/>
                                          </p:val>
                                        </p:tav>
                                        <p:tav tm="100000">
                                          <p:val>
                                            <p:fltVal val="0"/>
                                          </p:val>
                                        </p:tav>
                                      </p:tavLst>
                                    </p:anim>
                                    <p:animEffect transition="in" filter="fade">
                                      <p:cBhvr>
                                        <p:cTn id="16" dur="1000"/>
                                        <p:tgtEl>
                                          <p:spTgt spid="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1000" fill="hold"/>
                                        <p:tgtEl>
                                          <p:spTgt spid="4"/>
                                        </p:tgtEl>
                                        <p:attrNameLst>
                                          <p:attrName>ppt_w</p:attrName>
                                        </p:attrNameLst>
                                      </p:cBhvr>
                                      <p:tavLst>
                                        <p:tav tm="0">
                                          <p:val>
                                            <p:fltVal val="0"/>
                                          </p:val>
                                        </p:tav>
                                        <p:tav tm="100000">
                                          <p:val>
                                            <p:strVal val="#ppt_w"/>
                                          </p:val>
                                        </p:tav>
                                      </p:tavLst>
                                    </p:anim>
                                    <p:anim calcmode="lin" valueType="num">
                                      <p:cBhvr>
                                        <p:cTn id="20" dur="1000" fill="hold"/>
                                        <p:tgtEl>
                                          <p:spTgt spid="4"/>
                                        </p:tgtEl>
                                        <p:attrNameLst>
                                          <p:attrName>ppt_h</p:attrName>
                                        </p:attrNameLst>
                                      </p:cBhvr>
                                      <p:tavLst>
                                        <p:tav tm="0">
                                          <p:val>
                                            <p:fltVal val="0"/>
                                          </p:val>
                                        </p:tav>
                                        <p:tav tm="100000">
                                          <p:val>
                                            <p:strVal val="#ppt_h"/>
                                          </p:val>
                                        </p:tav>
                                      </p:tavLst>
                                    </p:anim>
                                    <p:anim calcmode="lin" valueType="num">
                                      <p:cBhvr>
                                        <p:cTn id="21" dur="1000" fill="hold"/>
                                        <p:tgtEl>
                                          <p:spTgt spid="4"/>
                                        </p:tgtEl>
                                        <p:attrNameLst>
                                          <p:attrName>style.rotation</p:attrName>
                                        </p:attrNameLst>
                                      </p:cBhvr>
                                      <p:tavLst>
                                        <p:tav tm="0">
                                          <p:val>
                                            <p:fltVal val="90"/>
                                          </p:val>
                                        </p:tav>
                                        <p:tav tm="100000">
                                          <p:val>
                                            <p:fltVal val="0"/>
                                          </p:val>
                                        </p:tav>
                                      </p:tavLst>
                                    </p:anim>
                                    <p:animEffect transition="in" filter="fade">
                                      <p:cBhvr>
                                        <p:cTn id="22" dur="1000"/>
                                        <p:tgtEl>
                                          <p:spTgt spid="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1000" fill="hold"/>
                                        <p:tgtEl>
                                          <p:spTgt spid="5"/>
                                        </p:tgtEl>
                                        <p:attrNameLst>
                                          <p:attrName>ppt_w</p:attrName>
                                        </p:attrNameLst>
                                      </p:cBhvr>
                                      <p:tavLst>
                                        <p:tav tm="0">
                                          <p:val>
                                            <p:fltVal val="0"/>
                                          </p:val>
                                        </p:tav>
                                        <p:tav tm="100000">
                                          <p:val>
                                            <p:strVal val="#ppt_w"/>
                                          </p:val>
                                        </p:tav>
                                      </p:tavLst>
                                    </p:anim>
                                    <p:anim calcmode="lin" valueType="num">
                                      <p:cBhvr>
                                        <p:cTn id="26" dur="1000" fill="hold"/>
                                        <p:tgtEl>
                                          <p:spTgt spid="5"/>
                                        </p:tgtEl>
                                        <p:attrNameLst>
                                          <p:attrName>ppt_h</p:attrName>
                                        </p:attrNameLst>
                                      </p:cBhvr>
                                      <p:tavLst>
                                        <p:tav tm="0">
                                          <p:val>
                                            <p:fltVal val="0"/>
                                          </p:val>
                                        </p:tav>
                                        <p:tav tm="100000">
                                          <p:val>
                                            <p:strVal val="#ppt_h"/>
                                          </p:val>
                                        </p:tav>
                                      </p:tavLst>
                                    </p:anim>
                                    <p:anim calcmode="lin" valueType="num">
                                      <p:cBhvr>
                                        <p:cTn id="27" dur="1000" fill="hold"/>
                                        <p:tgtEl>
                                          <p:spTgt spid="5"/>
                                        </p:tgtEl>
                                        <p:attrNameLst>
                                          <p:attrName>style.rotation</p:attrName>
                                        </p:attrNameLst>
                                      </p:cBhvr>
                                      <p:tavLst>
                                        <p:tav tm="0">
                                          <p:val>
                                            <p:fltVal val="90"/>
                                          </p:val>
                                        </p:tav>
                                        <p:tav tm="100000">
                                          <p:val>
                                            <p:fltVal val="0"/>
                                          </p:val>
                                        </p:tav>
                                      </p:tavLst>
                                    </p:anim>
                                    <p:animEffect transition="in" filter="fade">
                                      <p:cBhvr>
                                        <p:cTn id="28" dur="1000"/>
                                        <p:tgtEl>
                                          <p:spTgt spid="5"/>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1000" fill="hold"/>
                                        <p:tgtEl>
                                          <p:spTgt spid="6"/>
                                        </p:tgtEl>
                                        <p:attrNameLst>
                                          <p:attrName>ppt_w</p:attrName>
                                        </p:attrNameLst>
                                      </p:cBhvr>
                                      <p:tavLst>
                                        <p:tav tm="0">
                                          <p:val>
                                            <p:fltVal val="0"/>
                                          </p:val>
                                        </p:tav>
                                        <p:tav tm="100000">
                                          <p:val>
                                            <p:strVal val="#ppt_w"/>
                                          </p:val>
                                        </p:tav>
                                      </p:tavLst>
                                    </p:anim>
                                    <p:anim calcmode="lin" valueType="num">
                                      <p:cBhvr>
                                        <p:cTn id="32" dur="1000" fill="hold"/>
                                        <p:tgtEl>
                                          <p:spTgt spid="6"/>
                                        </p:tgtEl>
                                        <p:attrNameLst>
                                          <p:attrName>ppt_h</p:attrName>
                                        </p:attrNameLst>
                                      </p:cBhvr>
                                      <p:tavLst>
                                        <p:tav tm="0">
                                          <p:val>
                                            <p:fltVal val="0"/>
                                          </p:val>
                                        </p:tav>
                                        <p:tav tm="100000">
                                          <p:val>
                                            <p:strVal val="#ppt_h"/>
                                          </p:val>
                                        </p:tav>
                                      </p:tavLst>
                                    </p:anim>
                                    <p:anim calcmode="lin" valueType="num">
                                      <p:cBhvr>
                                        <p:cTn id="33" dur="1000" fill="hold"/>
                                        <p:tgtEl>
                                          <p:spTgt spid="6"/>
                                        </p:tgtEl>
                                        <p:attrNameLst>
                                          <p:attrName>style.rotation</p:attrName>
                                        </p:attrNameLst>
                                      </p:cBhvr>
                                      <p:tavLst>
                                        <p:tav tm="0">
                                          <p:val>
                                            <p:fltVal val="90"/>
                                          </p:val>
                                        </p:tav>
                                        <p:tav tm="100000">
                                          <p:val>
                                            <p:fltVal val="0"/>
                                          </p:val>
                                        </p:tav>
                                      </p:tavLst>
                                    </p:anim>
                                    <p:animEffect transition="in" filter="fade">
                                      <p:cBhvr>
                                        <p:cTn id="34" dur="1000"/>
                                        <p:tgtEl>
                                          <p:spTgt spid="6"/>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p:cTn id="37" dur="1000" fill="hold"/>
                                        <p:tgtEl>
                                          <p:spTgt spid="7"/>
                                        </p:tgtEl>
                                        <p:attrNameLst>
                                          <p:attrName>ppt_w</p:attrName>
                                        </p:attrNameLst>
                                      </p:cBhvr>
                                      <p:tavLst>
                                        <p:tav tm="0">
                                          <p:val>
                                            <p:fltVal val="0"/>
                                          </p:val>
                                        </p:tav>
                                        <p:tav tm="100000">
                                          <p:val>
                                            <p:strVal val="#ppt_w"/>
                                          </p:val>
                                        </p:tav>
                                      </p:tavLst>
                                    </p:anim>
                                    <p:anim calcmode="lin" valueType="num">
                                      <p:cBhvr>
                                        <p:cTn id="38" dur="1000" fill="hold"/>
                                        <p:tgtEl>
                                          <p:spTgt spid="7"/>
                                        </p:tgtEl>
                                        <p:attrNameLst>
                                          <p:attrName>ppt_h</p:attrName>
                                        </p:attrNameLst>
                                      </p:cBhvr>
                                      <p:tavLst>
                                        <p:tav tm="0">
                                          <p:val>
                                            <p:fltVal val="0"/>
                                          </p:val>
                                        </p:tav>
                                        <p:tav tm="100000">
                                          <p:val>
                                            <p:strVal val="#ppt_h"/>
                                          </p:val>
                                        </p:tav>
                                      </p:tavLst>
                                    </p:anim>
                                    <p:anim calcmode="lin" valueType="num">
                                      <p:cBhvr>
                                        <p:cTn id="39" dur="1000" fill="hold"/>
                                        <p:tgtEl>
                                          <p:spTgt spid="7"/>
                                        </p:tgtEl>
                                        <p:attrNameLst>
                                          <p:attrName>style.rotation</p:attrName>
                                        </p:attrNameLst>
                                      </p:cBhvr>
                                      <p:tavLst>
                                        <p:tav tm="0">
                                          <p:val>
                                            <p:fltVal val="90"/>
                                          </p:val>
                                        </p:tav>
                                        <p:tav tm="100000">
                                          <p:val>
                                            <p:fltVal val="0"/>
                                          </p:val>
                                        </p:tav>
                                      </p:tavLst>
                                    </p:anim>
                                    <p:animEffect transition="in" filter="fade">
                                      <p:cBhvr>
                                        <p:cTn id="40" dur="1000"/>
                                        <p:tgtEl>
                                          <p:spTgt spid="7"/>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p:cTn id="43" dur="1000" fill="hold"/>
                                        <p:tgtEl>
                                          <p:spTgt spid="8"/>
                                        </p:tgtEl>
                                        <p:attrNameLst>
                                          <p:attrName>ppt_w</p:attrName>
                                        </p:attrNameLst>
                                      </p:cBhvr>
                                      <p:tavLst>
                                        <p:tav tm="0">
                                          <p:val>
                                            <p:fltVal val="0"/>
                                          </p:val>
                                        </p:tav>
                                        <p:tav tm="100000">
                                          <p:val>
                                            <p:strVal val="#ppt_w"/>
                                          </p:val>
                                        </p:tav>
                                      </p:tavLst>
                                    </p:anim>
                                    <p:anim calcmode="lin" valueType="num">
                                      <p:cBhvr>
                                        <p:cTn id="44" dur="1000" fill="hold"/>
                                        <p:tgtEl>
                                          <p:spTgt spid="8"/>
                                        </p:tgtEl>
                                        <p:attrNameLst>
                                          <p:attrName>ppt_h</p:attrName>
                                        </p:attrNameLst>
                                      </p:cBhvr>
                                      <p:tavLst>
                                        <p:tav tm="0">
                                          <p:val>
                                            <p:fltVal val="0"/>
                                          </p:val>
                                        </p:tav>
                                        <p:tav tm="100000">
                                          <p:val>
                                            <p:strVal val="#ppt_h"/>
                                          </p:val>
                                        </p:tav>
                                      </p:tavLst>
                                    </p:anim>
                                    <p:anim calcmode="lin" valueType="num">
                                      <p:cBhvr>
                                        <p:cTn id="45" dur="1000" fill="hold"/>
                                        <p:tgtEl>
                                          <p:spTgt spid="8"/>
                                        </p:tgtEl>
                                        <p:attrNameLst>
                                          <p:attrName>style.rotation</p:attrName>
                                        </p:attrNameLst>
                                      </p:cBhvr>
                                      <p:tavLst>
                                        <p:tav tm="0">
                                          <p:val>
                                            <p:fltVal val="90"/>
                                          </p:val>
                                        </p:tav>
                                        <p:tav tm="100000">
                                          <p:val>
                                            <p:fltVal val="0"/>
                                          </p:val>
                                        </p:tav>
                                      </p:tavLst>
                                    </p:anim>
                                    <p:animEffect transition="in" filter="fade">
                                      <p:cBhvr>
                                        <p:cTn id="46" dur="1000"/>
                                        <p:tgtEl>
                                          <p:spTgt spid="8"/>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p:cTn id="49" dur="1000" fill="hold"/>
                                        <p:tgtEl>
                                          <p:spTgt spid="9"/>
                                        </p:tgtEl>
                                        <p:attrNameLst>
                                          <p:attrName>ppt_w</p:attrName>
                                        </p:attrNameLst>
                                      </p:cBhvr>
                                      <p:tavLst>
                                        <p:tav tm="0">
                                          <p:val>
                                            <p:fltVal val="0"/>
                                          </p:val>
                                        </p:tav>
                                        <p:tav tm="100000">
                                          <p:val>
                                            <p:strVal val="#ppt_w"/>
                                          </p:val>
                                        </p:tav>
                                      </p:tavLst>
                                    </p:anim>
                                    <p:anim calcmode="lin" valueType="num">
                                      <p:cBhvr>
                                        <p:cTn id="50" dur="1000" fill="hold"/>
                                        <p:tgtEl>
                                          <p:spTgt spid="9"/>
                                        </p:tgtEl>
                                        <p:attrNameLst>
                                          <p:attrName>ppt_h</p:attrName>
                                        </p:attrNameLst>
                                      </p:cBhvr>
                                      <p:tavLst>
                                        <p:tav tm="0">
                                          <p:val>
                                            <p:fltVal val="0"/>
                                          </p:val>
                                        </p:tav>
                                        <p:tav tm="100000">
                                          <p:val>
                                            <p:strVal val="#ppt_h"/>
                                          </p:val>
                                        </p:tav>
                                      </p:tavLst>
                                    </p:anim>
                                    <p:anim calcmode="lin" valueType="num">
                                      <p:cBhvr>
                                        <p:cTn id="51" dur="1000" fill="hold"/>
                                        <p:tgtEl>
                                          <p:spTgt spid="9"/>
                                        </p:tgtEl>
                                        <p:attrNameLst>
                                          <p:attrName>style.rotation</p:attrName>
                                        </p:attrNameLst>
                                      </p:cBhvr>
                                      <p:tavLst>
                                        <p:tav tm="0">
                                          <p:val>
                                            <p:fltVal val="90"/>
                                          </p:val>
                                        </p:tav>
                                        <p:tav tm="100000">
                                          <p:val>
                                            <p:fltVal val="0"/>
                                          </p:val>
                                        </p:tav>
                                      </p:tavLst>
                                    </p:anim>
                                    <p:animEffect transition="in" filter="fade">
                                      <p:cBhvr>
                                        <p:cTn id="52" dur="1000"/>
                                        <p:tgtEl>
                                          <p:spTgt spid="9"/>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10"/>
                                        </p:tgtEl>
                                        <p:attrNameLst>
                                          <p:attrName>style.visibility</p:attrName>
                                        </p:attrNameLst>
                                      </p:cBhvr>
                                      <p:to>
                                        <p:strVal val="visible"/>
                                      </p:to>
                                    </p:set>
                                    <p:anim calcmode="lin" valueType="num">
                                      <p:cBhvr>
                                        <p:cTn id="55" dur="1000" fill="hold"/>
                                        <p:tgtEl>
                                          <p:spTgt spid="10"/>
                                        </p:tgtEl>
                                        <p:attrNameLst>
                                          <p:attrName>ppt_w</p:attrName>
                                        </p:attrNameLst>
                                      </p:cBhvr>
                                      <p:tavLst>
                                        <p:tav tm="0">
                                          <p:val>
                                            <p:fltVal val="0"/>
                                          </p:val>
                                        </p:tav>
                                        <p:tav tm="100000">
                                          <p:val>
                                            <p:strVal val="#ppt_w"/>
                                          </p:val>
                                        </p:tav>
                                      </p:tavLst>
                                    </p:anim>
                                    <p:anim calcmode="lin" valueType="num">
                                      <p:cBhvr>
                                        <p:cTn id="56" dur="1000" fill="hold"/>
                                        <p:tgtEl>
                                          <p:spTgt spid="10"/>
                                        </p:tgtEl>
                                        <p:attrNameLst>
                                          <p:attrName>ppt_h</p:attrName>
                                        </p:attrNameLst>
                                      </p:cBhvr>
                                      <p:tavLst>
                                        <p:tav tm="0">
                                          <p:val>
                                            <p:fltVal val="0"/>
                                          </p:val>
                                        </p:tav>
                                        <p:tav tm="100000">
                                          <p:val>
                                            <p:strVal val="#ppt_h"/>
                                          </p:val>
                                        </p:tav>
                                      </p:tavLst>
                                    </p:anim>
                                    <p:anim calcmode="lin" valueType="num">
                                      <p:cBhvr>
                                        <p:cTn id="57" dur="1000" fill="hold"/>
                                        <p:tgtEl>
                                          <p:spTgt spid="10"/>
                                        </p:tgtEl>
                                        <p:attrNameLst>
                                          <p:attrName>style.rotation</p:attrName>
                                        </p:attrNameLst>
                                      </p:cBhvr>
                                      <p:tavLst>
                                        <p:tav tm="0">
                                          <p:val>
                                            <p:fltVal val="90"/>
                                          </p:val>
                                        </p:tav>
                                        <p:tav tm="100000">
                                          <p:val>
                                            <p:fltVal val="0"/>
                                          </p:val>
                                        </p:tav>
                                      </p:tavLst>
                                    </p:anim>
                                    <p:animEffect transition="in" filter="fade">
                                      <p:cBhvr>
                                        <p:cTn id="58" dur="1000"/>
                                        <p:tgtEl>
                                          <p:spTgt spid="10"/>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p:cTn id="61" dur="1000" fill="hold"/>
                                        <p:tgtEl>
                                          <p:spTgt spid="11"/>
                                        </p:tgtEl>
                                        <p:attrNameLst>
                                          <p:attrName>ppt_w</p:attrName>
                                        </p:attrNameLst>
                                      </p:cBhvr>
                                      <p:tavLst>
                                        <p:tav tm="0">
                                          <p:val>
                                            <p:fltVal val="0"/>
                                          </p:val>
                                        </p:tav>
                                        <p:tav tm="100000">
                                          <p:val>
                                            <p:strVal val="#ppt_w"/>
                                          </p:val>
                                        </p:tav>
                                      </p:tavLst>
                                    </p:anim>
                                    <p:anim calcmode="lin" valueType="num">
                                      <p:cBhvr>
                                        <p:cTn id="62" dur="1000" fill="hold"/>
                                        <p:tgtEl>
                                          <p:spTgt spid="11"/>
                                        </p:tgtEl>
                                        <p:attrNameLst>
                                          <p:attrName>ppt_h</p:attrName>
                                        </p:attrNameLst>
                                      </p:cBhvr>
                                      <p:tavLst>
                                        <p:tav tm="0">
                                          <p:val>
                                            <p:fltVal val="0"/>
                                          </p:val>
                                        </p:tav>
                                        <p:tav tm="100000">
                                          <p:val>
                                            <p:strVal val="#ppt_h"/>
                                          </p:val>
                                        </p:tav>
                                      </p:tavLst>
                                    </p:anim>
                                    <p:anim calcmode="lin" valueType="num">
                                      <p:cBhvr>
                                        <p:cTn id="63" dur="1000" fill="hold"/>
                                        <p:tgtEl>
                                          <p:spTgt spid="11"/>
                                        </p:tgtEl>
                                        <p:attrNameLst>
                                          <p:attrName>style.rotation</p:attrName>
                                        </p:attrNameLst>
                                      </p:cBhvr>
                                      <p:tavLst>
                                        <p:tav tm="0">
                                          <p:val>
                                            <p:fltVal val="90"/>
                                          </p:val>
                                        </p:tav>
                                        <p:tav tm="100000">
                                          <p:val>
                                            <p:fltVal val="0"/>
                                          </p:val>
                                        </p:tav>
                                      </p:tavLst>
                                    </p:anim>
                                    <p:animEffect transition="in" filter="fade">
                                      <p:cBhvr>
                                        <p:cTn id="64" dur="1000"/>
                                        <p:tgtEl>
                                          <p:spTgt spid="11"/>
                                        </p:tgtEl>
                                      </p:cBhvr>
                                    </p:animEffect>
                                  </p:childTnLst>
                                </p:cTn>
                              </p:par>
                              <p:par>
                                <p:cTn id="65" presetID="31" presetClass="entr" presetSubtype="0" fill="hold" grpId="0" nodeType="withEffect">
                                  <p:stCondLst>
                                    <p:cond delay="0"/>
                                  </p:stCondLst>
                                  <p:childTnLst>
                                    <p:set>
                                      <p:cBhvr>
                                        <p:cTn id="66" dur="1" fill="hold">
                                          <p:stCondLst>
                                            <p:cond delay="0"/>
                                          </p:stCondLst>
                                        </p:cTn>
                                        <p:tgtEl>
                                          <p:spTgt spid="12"/>
                                        </p:tgtEl>
                                        <p:attrNameLst>
                                          <p:attrName>style.visibility</p:attrName>
                                        </p:attrNameLst>
                                      </p:cBhvr>
                                      <p:to>
                                        <p:strVal val="visible"/>
                                      </p:to>
                                    </p:set>
                                    <p:anim calcmode="lin" valueType="num">
                                      <p:cBhvr>
                                        <p:cTn id="67" dur="1000" fill="hold"/>
                                        <p:tgtEl>
                                          <p:spTgt spid="12"/>
                                        </p:tgtEl>
                                        <p:attrNameLst>
                                          <p:attrName>ppt_w</p:attrName>
                                        </p:attrNameLst>
                                      </p:cBhvr>
                                      <p:tavLst>
                                        <p:tav tm="0">
                                          <p:val>
                                            <p:fltVal val="0"/>
                                          </p:val>
                                        </p:tav>
                                        <p:tav tm="100000">
                                          <p:val>
                                            <p:strVal val="#ppt_w"/>
                                          </p:val>
                                        </p:tav>
                                      </p:tavLst>
                                    </p:anim>
                                    <p:anim calcmode="lin" valueType="num">
                                      <p:cBhvr>
                                        <p:cTn id="68" dur="1000" fill="hold"/>
                                        <p:tgtEl>
                                          <p:spTgt spid="12"/>
                                        </p:tgtEl>
                                        <p:attrNameLst>
                                          <p:attrName>ppt_h</p:attrName>
                                        </p:attrNameLst>
                                      </p:cBhvr>
                                      <p:tavLst>
                                        <p:tav tm="0">
                                          <p:val>
                                            <p:fltVal val="0"/>
                                          </p:val>
                                        </p:tav>
                                        <p:tav tm="100000">
                                          <p:val>
                                            <p:strVal val="#ppt_h"/>
                                          </p:val>
                                        </p:tav>
                                      </p:tavLst>
                                    </p:anim>
                                    <p:anim calcmode="lin" valueType="num">
                                      <p:cBhvr>
                                        <p:cTn id="69" dur="1000" fill="hold"/>
                                        <p:tgtEl>
                                          <p:spTgt spid="12"/>
                                        </p:tgtEl>
                                        <p:attrNameLst>
                                          <p:attrName>style.rotation</p:attrName>
                                        </p:attrNameLst>
                                      </p:cBhvr>
                                      <p:tavLst>
                                        <p:tav tm="0">
                                          <p:val>
                                            <p:fltVal val="90"/>
                                          </p:val>
                                        </p:tav>
                                        <p:tav tm="100000">
                                          <p:val>
                                            <p:fltVal val="0"/>
                                          </p:val>
                                        </p:tav>
                                      </p:tavLst>
                                    </p:anim>
                                    <p:animEffect transition="in" filter="fade">
                                      <p:cBhvr>
                                        <p:cTn id="70" dur="1000"/>
                                        <p:tgtEl>
                                          <p:spTgt spid="12"/>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13"/>
                                        </p:tgtEl>
                                        <p:attrNameLst>
                                          <p:attrName>style.visibility</p:attrName>
                                        </p:attrNameLst>
                                      </p:cBhvr>
                                      <p:to>
                                        <p:strVal val="visible"/>
                                      </p:to>
                                    </p:set>
                                    <p:anim calcmode="lin" valueType="num">
                                      <p:cBhvr>
                                        <p:cTn id="73" dur="1000" fill="hold"/>
                                        <p:tgtEl>
                                          <p:spTgt spid="13"/>
                                        </p:tgtEl>
                                        <p:attrNameLst>
                                          <p:attrName>ppt_w</p:attrName>
                                        </p:attrNameLst>
                                      </p:cBhvr>
                                      <p:tavLst>
                                        <p:tav tm="0">
                                          <p:val>
                                            <p:fltVal val="0"/>
                                          </p:val>
                                        </p:tav>
                                        <p:tav tm="100000">
                                          <p:val>
                                            <p:strVal val="#ppt_w"/>
                                          </p:val>
                                        </p:tav>
                                      </p:tavLst>
                                    </p:anim>
                                    <p:anim calcmode="lin" valueType="num">
                                      <p:cBhvr>
                                        <p:cTn id="74" dur="1000" fill="hold"/>
                                        <p:tgtEl>
                                          <p:spTgt spid="13"/>
                                        </p:tgtEl>
                                        <p:attrNameLst>
                                          <p:attrName>ppt_h</p:attrName>
                                        </p:attrNameLst>
                                      </p:cBhvr>
                                      <p:tavLst>
                                        <p:tav tm="0">
                                          <p:val>
                                            <p:fltVal val="0"/>
                                          </p:val>
                                        </p:tav>
                                        <p:tav tm="100000">
                                          <p:val>
                                            <p:strVal val="#ppt_h"/>
                                          </p:val>
                                        </p:tav>
                                      </p:tavLst>
                                    </p:anim>
                                    <p:anim calcmode="lin" valueType="num">
                                      <p:cBhvr>
                                        <p:cTn id="75" dur="1000" fill="hold"/>
                                        <p:tgtEl>
                                          <p:spTgt spid="13"/>
                                        </p:tgtEl>
                                        <p:attrNameLst>
                                          <p:attrName>style.rotation</p:attrName>
                                        </p:attrNameLst>
                                      </p:cBhvr>
                                      <p:tavLst>
                                        <p:tav tm="0">
                                          <p:val>
                                            <p:fltVal val="90"/>
                                          </p:val>
                                        </p:tav>
                                        <p:tav tm="100000">
                                          <p:val>
                                            <p:fltVal val="0"/>
                                          </p:val>
                                        </p:tav>
                                      </p:tavLst>
                                    </p:anim>
                                    <p:animEffect transition="in" filter="fade">
                                      <p:cBhvr>
                                        <p:cTn id="76" dur="1000"/>
                                        <p:tgtEl>
                                          <p:spTgt spid="13"/>
                                        </p:tgtEl>
                                      </p:cBhvr>
                                    </p:animEffect>
                                  </p:childTnLst>
                                </p:cTn>
                              </p:par>
                              <p:par>
                                <p:cTn id="77" presetID="31" presetClass="entr" presetSubtype="0" fill="hold" grpId="0" nodeType="withEffect">
                                  <p:stCondLst>
                                    <p:cond delay="0"/>
                                  </p:stCondLst>
                                  <p:childTnLst>
                                    <p:set>
                                      <p:cBhvr>
                                        <p:cTn id="78" dur="1" fill="hold">
                                          <p:stCondLst>
                                            <p:cond delay="0"/>
                                          </p:stCondLst>
                                        </p:cTn>
                                        <p:tgtEl>
                                          <p:spTgt spid="14"/>
                                        </p:tgtEl>
                                        <p:attrNameLst>
                                          <p:attrName>style.visibility</p:attrName>
                                        </p:attrNameLst>
                                      </p:cBhvr>
                                      <p:to>
                                        <p:strVal val="visible"/>
                                      </p:to>
                                    </p:set>
                                    <p:anim calcmode="lin" valueType="num">
                                      <p:cBhvr>
                                        <p:cTn id="79" dur="1000" fill="hold"/>
                                        <p:tgtEl>
                                          <p:spTgt spid="14"/>
                                        </p:tgtEl>
                                        <p:attrNameLst>
                                          <p:attrName>ppt_w</p:attrName>
                                        </p:attrNameLst>
                                      </p:cBhvr>
                                      <p:tavLst>
                                        <p:tav tm="0">
                                          <p:val>
                                            <p:fltVal val="0"/>
                                          </p:val>
                                        </p:tav>
                                        <p:tav tm="100000">
                                          <p:val>
                                            <p:strVal val="#ppt_w"/>
                                          </p:val>
                                        </p:tav>
                                      </p:tavLst>
                                    </p:anim>
                                    <p:anim calcmode="lin" valueType="num">
                                      <p:cBhvr>
                                        <p:cTn id="80" dur="1000" fill="hold"/>
                                        <p:tgtEl>
                                          <p:spTgt spid="14"/>
                                        </p:tgtEl>
                                        <p:attrNameLst>
                                          <p:attrName>ppt_h</p:attrName>
                                        </p:attrNameLst>
                                      </p:cBhvr>
                                      <p:tavLst>
                                        <p:tav tm="0">
                                          <p:val>
                                            <p:fltVal val="0"/>
                                          </p:val>
                                        </p:tav>
                                        <p:tav tm="100000">
                                          <p:val>
                                            <p:strVal val="#ppt_h"/>
                                          </p:val>
                                        </p:tav>
                                      </p:tavLst>
                                    </p:anim>
                                    <p:anim calcmode="lin" valueType="num">
                                      <p:cBhvr>
                                        <p:cTn id="81" dur="1000" fill="hold"/>
                                        <p:tgtEl>
                                          <p:spTgt spid="14"/>
                                        </p:tgtEl>
                                        <p:attrNameLst>
                                          <p:attrName>style.rotation</p:attrName>
                                        </p:attrNameLst>
                                      </p:cBhvr>
                                      <p:tavLst>
                                        <p:tav tm="0">
                                          <p:val>
                                            <p:fltVal val="90"/>
                                          </p:val>
                                        </p:tav>
                                        <p:tav tm="100000">
                                          <p:val>
                                            <p:fltVal val="0"/>
                                          </p:val>
                                        </p:tav>
                                      </p:tavLst>
                                    </p:anim>
                                    <p:animEffect transition="in" filter="fade">
                                      <p:cBhvr>
                                        <p:cTn id="82" dur="1000"/>
                                        <p:tgtEl>
                                          <p:spTgt spid="14"/>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15"/>
                                        </p:tgtEl>
                                        <p:attrNameLst>
                                          <p:attrName>style.visibility</p:attrName>
                                        </p:attrNameLst>
                                      </p:cBhvr>
                                      <p:to>
                                        <p:strVal val="visible"/>
                                      </p:to>
                                    </p:set>
                                    <p:anim calcmode="lin" valueType="num">
                                      <p:cBhvr>
                                        <p:cTn id="85" dur="1000" fill="hold"/>
                                        <p:tgtEl>
                                          <p:spTgt spid="15"/>
                                        </p:tgtEl>
                                        <p:attrNameLst>
                                          <p:attrName>ppt_w</p:attrName>
                                        </p:attrNameLst>
                                      </p:cBhvr>
                                      <p:tavLst>
                                        <p:tav tm="0">
                                          <p:val>
                                            <p:fltVal val="0"/>
                                          </p:val>
                                        </p:tav>
                                        <p:tav tm="100000">
                                          <p:val>
                                            <p:strVal val="#ppt_w"/>
                                          </p:val>
                                        </p:tav>
                                      </p:tavLst>
                                    </p:anim>
                                    <p:anim calcmode="lin" valueType="num">
                                      <p:cBhvr>
                                        <p:cTn id="86" dur="1000" fill="hold"/>
                                        <p:tgtEl>
                                          <p:spTgt spid="15"/>
                                        </p:tgtEl>
                                        <p:attrNameLst>
                                          <p:attrName>ppt_h</p:attrName>
                                        </p:attrNameLst>
                                      </p:cBhvr>
                                      <p:tavLst>
                                        <p:tav tm="0">
                                          <p:val>
                                            <p:fltVal val="0"/>
                                          </p:val>
                                        </p:tav>
                                        <p:tav tm="100000">
                                          <p:val>
                                            <p:strVal val="#ppt_h"/>
                                          </p:val>
                                        </p:tav>
                                      </p:tavLst>
                                    </p:anim>
                                    <p:anim calcmode="lin" valueType="num">
                                      <p:cBhvr>
                                        <p:cTn id="87" dur="1000" fill="hold"/>
                                        <p:tgtEl>
                                          <p:spTgt spid="15"/>
                                        </p:tgtEl>
                                        <p:attrNameLst>
                                          <p:attrName>style.rotation</p:attrName>
                                        </p:attrNameLst>
                                      </p:cBhvr>
                                      <p:tavLst>
                                        <p:tav tm="0">
                                          <p:val>
                                            <p:fltVal val="90"/>
                                          </p:val>
                                        </p:tav>
                                        <p:tav tm="100000">
                                          <p:val>
                                            <p:fltVal val="0"/>
                                          </p:val>
                                        </p:tav>
                                      </p:tavLst>
                                    </p:anim>
                                    <p:animEffect transition="in" filter="fade">
                                      <p:cBhvr>
                                        <p:cTn id="88" dur="1000"/>
                                        <p:tgtEl>
                                          <p:spTgt spid="15"/>
                                        </p:tgtEl>
                                      </p:cBhvr>
                                    </p:animEffect>
                                  </p:childTnLst>
                                </p:cTn>
                              </p:par>
                              <p:par>
                                <p:cTn id="89" presetID="31" presetClass="entr" presetSubtype="0" fill="hold" nodeType="withEffect">
                                  <p:stCondLst>
                                    <p:cond delay="0"/>
                                  </p:stCondLst>
                                  <p:childTnLst>
                                    <p:set>
                                      <p:cBhvr>
                                        <p:cTn id="90" dur="1" fill="hold">
                                          <p:stCondLst>
                                            <p:cond delay="0"/>
                                          </p:stCondLst>
                                        </p:cTn>
                                        <p:tgtEl>
                                          <p:spTgt spid="32"/>
                                        </p:tgtEl>
                                        <p:attrNameLst>
                                          <p:attrName>style.visibility</p:attrName>
                                        </p:attrNameLst>
                                      </p:cBhvr>
                                      <p:to>
                                        <p:strVal val="visible"/>
                                      </p:to>
                                    </p:set>
                                    <p:anim calcmode="lin" valueType="num">
                                      <p:cBhvr>
                                        <p:cTn id="91" dur="1000" fill="hold"/>
                                        <p:tgtEl>
                                          <p:spTgt spid="32"/>
                                        </p:tgtEl>
                                        <p:attrNameLst>
                                          <p:attrName>ppt_w</p:attrName>
                                        </p:attrNameLst>
                                      </p:cBhvr>
                                      <p:tavLst>
                                        <p:tav tm="0">
                                          <p:val>
                                            <p:fltVal val="0"/>
                                          </p:val>
                                        </p:tav>
                                        <p:tav tm="100000">
                                          <p:val>
                                            <p:strVal val="#ppt_w"/>
                                          </p:val>
                                        </p:tav>
                                      </p:tavLst>
                                    </p:anim>
                                    <p:anim calcmode="lin" valueType="num">
                                      <p:cBhvr>
                                        <p:cTn id="92" dur="1000" fill="hold"/>
                                        <p:tgtEl>
                                          <p:spTgt spid="32"/>
                                        </p:tgtEl>
                                        <p:attrNameLst>
                                          <p:attrName>ppt_h</p:attrName>
                                        </p:attrNameLst>
                                      </p:cBhvr>
                                      <p:tavLst>
                                        <p:tav tm="0">
                                          <p:val>
                                            <p:fltVal val="0"/>
                                          </p:val>
                                        </p:tav>
                                        <p:tav tm="100000">
                                          <p:val>
                                            <p:strVal val="#ppt_h"/>
                                          </p:val>
                                        </p:tav>
                                      </p:tavLst>
                                    </p:anim>
                                    <p:anim calcmode="lin" valueType="num">
                                      <p:cBhvr>
                                        <p:cTn id="93" dur="1000" fill="hold"/>
                                        <p:tgtEl>
                                          <p:spTgt spid="32"/>
                                        </p:tgtEl>
                                        <p:attrNameLst>
                                          <p:attrName>style.rotation</p:attrName>
                                        </p:attrNameLst>
                                      </p:cBhvr>
                                      <p:tavLst>
                                        <p:tav tm="0">
                                          <p:val>
                                            <p:fltVal val="90"/>
                                          </p:val>
                                        </p:tav>
                                        <p:tav tm="100000">
                                          <p:val>
                                            <p:fltVal val="0"/>
                                          </p:val>
                                        </p:tav>
                                      </p:tavLst>
                                    </p:anim>
                                    <p:animEffect transition="in" filter="fade">
                                      <p:cBhvr>
                                        <p:cTn id="94" dur="1000"/>
                                        <p:tgtEl>
                                          <p:spTgt spid="32"/>
                                        </p:tgtEl>
                                      </p:cBhvr>
                                    </p:animEffect>
                                  </p:childTnLst>
                                </p:cTn>
                              </p:par>
                              <p:par>
                                <p:cTn id="95" presetID="31" presetClass="entr" presetSubtype="0" fill="hold" nodeType="withEffect">
                                  <p:stCondLst>
                                    <p:cond delay="0"/>
                                  </p:stCondLst>
                                  <p:childTnLst>
                                    <p:set>
                                      <p:cBhvr>
                                        <p:cTn id="96" dur="1" fill="hold">
                                          <p:stCondLst>
                                            <p:cond delay="0"/>
                                          </p:stCondLst>
                                        </p:cTn>
                                        <p:tgtEl>
                                          <p:spTgt spid="35"/>
                                        </p:tgtEl>
                                        <p:attrNameLst>
                                          <p:attrName>style.visibility</p:attrName>
                                        </p:attrNameLst>
                                      </p:cBhvr>
                                      <p:to>
                                        <p:strVal val="visible"/>
                                      </p:to>
                                    </p:set>
                                    <p:anim calcmode="lin" valueType="num">
                                      <p:cBhvr>
                                        <p:cTn id="97" dur="1000" fill="hold"/>
                                        <p:tgtEl>
                                          <p:spTgt spid="35"/>
                                        </p:tgtEl>
                                        <p:attrNameLst>
                                          <p:attrName>ppt_w</p:attrName>
                                        </p:attrNameLst>
                                      </p:cBhvr>
                                      <p:tavLst>
                                        <p:tav tm="0">
                                          <p:val>
                                            <p:fltVal val="0"/>
                                          </p:val>
                                        </p:tav>
                                        <p:tav tm="100000">
                                          <p:val>
                                            <p:strVal val="#ppt_w"/>
                                          </p:val>
                                        </p:tav>
                                      </p:tavLst>
                                    </p:anim>
                                    <p:anim calcmode="lin" valueType="num">
                                      <p:cBhvr>
                                        <p:cTn id="98" dur="1000" fill="hold"/>
                                        <p:tgtEl>
                                          <p:spTgt spid="35"/>
                                        </p:tgtEl>
                                        <p:attrNameLst>
                                          <p:attrName>ppt_h</p:attrName>
                                        </p:attrNameLst>
                                      </p:cBhvr>
                                      <p:tavLst>
                                        <p:tav tm="0">
                                          <p:val>
                                            <p:fltVal val="0"/>
                                          </p:val>
                                        </p:tav>
                                        <p:tav tm="100000">
                                          <p:val>
                                            <p:strVal val="#ppt_h"/>
                                          </p:val>
                                        </p:tav>
                                      </p:tavLst>
                                    </p:anim>
                                    <p:anim calcmode="lin" valueType="num">
                                      <p:cBhvr>
                                        <p:cTn id="99" dur="1000" fill="hold"/>
                                        <p:tgtEl>
                                          <p:spTgt spid="35"/>
                                        </p:tgtEl>
                                        <p:attrNameLst>
                                          <p:attrName>style.rotation</p:attrName>
                                        </p:attrNameLst>
                                      </p:cBhvr>
                                      <p:tavLst>
                                        <p:tav tm="0">
                                          <p:val>
                                            <p:fltVal val="90"/>
                                          </p:val>
                                        </p:tav>
                                        <p:tav tm="100000">
                                          <p:val>
                                            <p:fltVal val="0"/>
                                          </p:val>
                                        </p:tav>
                                      </p:tavLst>
                                    </p:anim>
                                    <p:animEffect transition="in" filter="fade">
                                      <p:cBhvr>
                                        <p:cTn id="100" dur="1000"/>
                                        <p:tgtEl>
                                          <p:spTgt spid="35"/>
                                        </p:tgtEl>
                                      </p:cBhvr>
                                    </p:animEffect>
                                  </p:childTnLst>
                                </p:cTn>
                              </p:par>
                              <p:par>
                                <p:cTn id="101" presetID="31" presetClass="entr" presetSubtype="0" fill="hold" nodeType="withEffect">
                                  <p:stCondLst>
                                    <p:cond delay="0"/>
                                  </p:stCondLst>
                                  <p:childTnLst>
                                    <p:set>
                                      <p:cBhvr>
                                        <p:cTn id="102" dur="1" fill="hold">
                                          <p:stCondLst>
                                            <p:cond delay="0"/>
                                          </p:stCondLst>
                                        </p:cTn>
                                        <p:tgtEl>
                                          <p:spTgt spid="38"/>
                                        </p:tgtEl>
                                        <p:attrNameLst>
                                          <p:attrName>style.visibility</p:attrName>
                                        </p:attrNameLst>
                                      </p:cBhvr>
                                      <p:to>
                                        <p:strVal val="visible"/>
                                      </p:to>
                                    </p:set>
                                    <p:anim calcmode="lin" valueType="num">
                                      <p:cBhvr>
                                        <p:cTn id="103" dur="1000" fill="hold"/>
                                        <p:tgtEl>
                                          <p:spTgt spid="38"/>
                                        </p:tgtEl>
                                        <p:attrNameLst>
                                          <p:attrName>ppt_w</p:attrName>
                                        </p:attrNameLst>
                                      </p:cBhvr>
                                      <p:tavLst>
                                        <p:tav tm="0">
                                          <p:val>
                                            <p:fltVal val="0"/>
                                          </p:val>
                                        </p:tav>
                                        <p:tav tm="100000">
                                          <p:val>
                                            <p:strVal val="#ppt_w"/>
                                          </p:val>
                                        </p:tav>
                                      </p:tavLst>
                                    </p:anim>
                                    <p:anim calcmode="lin" valueType="num">
                                      <p:cBhvr>
                                        <p:cTn id="104" dur="1000" fill="hold"/>
                                        <p:tgtEl>
                                          <p:spTgt spid="38"/>
                                        </p:tgtEl>
                                        <p:attrNameLst>
                                          <p:attrName>ppt_h</p:attrName>
                                        </p:attrNameLst>
                                      </p:cBhvr>
                                      <p:tavLst>
                                        <p:tav tm="0">
                                          <p:val>
                                            <p:fltVal val="0"/>
                                          </p:val>
                                        </p:tav>
                                        <p:tav tm="100000">
                                          <p:val>
                                            <p:strVal val="#ppt_h"/>
                                          </p:val>
                                        </p:tav>
                                      </p:tavLst>
                                    </p:anim>
                                    <p:anim calcmode="lin" valueType="num">
                                      <p:cBhvr>
                                        <p:cTn id="105" dur="1000" fill="hold"/>
                                        <p:tgtEl>
                                          <p:spTgt spid="38"/>
                                        </p:tgtEl>
                                        <p:attrNameLst>
                                          <p:attrName>style.rotation</p:attrName>
                                        </p:attrNameLst>
                                      </p:cBhvr>
                                      <p:tavLst>
                                        <p:tav tm="0">
                                          <p:val>
                                            <p:fltVal val="90"/>
                                          </p:val>
                                        </p:tav>
                                        <p:tav tm="100000">
                                          <p:val>
                                            <p:fltVal val="0"/>
                                          </p:val>
                                        </p:tav>
                                      </p:tavLst>
                                    </p:anim>
                                    <p:animEffect transition="in" filter="fade">
                                      <p:cBhvr>
                                        <p:cTn id="106" dur="1000"/>
                                        <p:tgtEl>
                                          <p:spTgt spid="38"/>
                                        </p:tgtEl>
                                      </p:cBhvr>
                                    </p:animEffect>
                                  </p:childTnLst>
                                </p:cTn>
                              </p:par>
                              <p:par>
                                <p:cTn id="107" presetID="31" presetClass="entr" presetSubtype="0" fill="hold" nodeType="withEffect">
                                  <p:stCondLst>
                                    <p:cond delay="0"/>
                                  </p:stCondLst>
                                  <p:childTnLst>
                                    <p:set>
                                      <p:cBhvr>
                                        <p:cTn id="108" dur="1" fill="hold">
                                          <p:stCondLst>
                                            <p:cond delay="0"/>
                                          </p:stCondLst>
                                        </p:cTn>
                                        <p:tgtEl>
                                          <p:spTgt spid="42"/>
                                        </p:tgtEl>
                                        <p:attrNameLst>
                                          <p:attrName>style.visibility</p:attrName>
                                        </p:attrNameLst>
                                      </p:cBhvr>
                                      <p:to>
                                        <p:strVal val="visible"/>
                                      </p:to>
                                    </p:set>
                                    <p:anim calcmode="lin" valueType="num">
                                      <p:cBhvr>
                                        <p:cTn id="109" dur="1000" fill="hold"/>
                                        <p:tgtEl>
                                          <p:spTgt spid="42"/>
                                        </p:tgtEl>
                                        <p:attrNameLst>
                                          <p:attrName>ppt_w</p:attrName>
                                        </p:attrNameLst>
                                      </p:cBhvr>
                                      <p:tavLst>
                                        <p:tav tm="0">
                                          <p:val>
                                            <p:fltVal val="0"/>
                                          </p:val>
                                        </p:tav>
                                        <p:tav tm="100000">
                                          <p:val>
                                            <p:strVal val="#ppt_w"/>
                                          </p:val>
                                        </p:tav>
                                      </p:tavLst>
                                    </p:anim>
                                    <p:anim calcmode="lin" valueType="num">
                                      <p:cBhvr>
                                        <p:cTn id="110" dur="1000" fill="hold"/>
                                        <p:tgtEl>
                                          <p:spTgt spid="42"/>
                                        </p:tgtEl>
                                        <p:attrNameLst>
                                          <p:attrName>ppt_h</p:attrName>
                                        </p:attrNameLst>
                                      </p:cBhvr>
                                      <p:tavLst>
                                        <p:tav tm="0">
                                          <p:val>
                                            <p:fltVal val="0"/>
                                          </p:val>
                                        </p:tav>
                                        <p:tav tm="100000">
                                          <p:val>
                                            <p:strVal val="#ppt_h"/>
                                          </p:val>
                                        </p:tav>
                                      </p:tavLst>
                                    </p:anim>
                                    <p:anim calcmode="lin" valueType="num">
                                      <p:cBhvr>
                                        <p:cTn id="111" dur="1000" fill="hold"/>
                                        <p:tgtEl>
                                          <p:spTgt spid="42"/>
                                        </p:tgtEl>
                                        <p:attrNameLst>
                                          <p:attrName>style.rotation</p:attrName>
                                        </p:attrNameLst>
                                      </p:cBhvr>
                                      <p:tavLst>
                                        <p:tav tm="0">
                                          <p:val>
                                            <p:fltVal val="90"/>
                                          </p:val>
                                        </p:tav>
                                        <p:tav tm="100000">
                                          <p:val>
                                            <p:fltVal val="0"/>
                                          </p:val>
                                        </p:tav>
                                      </p:tavLst>
                                    </p:anim>
                                    <p:animEffect transition="in" filter="fade">
                                      <p:cBhvr>
                                        <p:cTn id="112" dur="1000"/>
                                        <p:tgtEl>
                                          <p:spTgt spid="42"/>
                                        </p:tgtEl>
                                      </p:cBhvr>
                                    </p:animEffect>
                                  </p:childTnLst>
                                </p:cTn>
                              </p:par>
                              <p:par>
                                <p:cTn id="113" presetID="31" presetClass="entr" presetSubtype="0" fill="hold" nodeType="withEffect">
                                  <p:stCondLst>
                                    <p:cond delay="0"/>
                                  </p:stCondLst>
                                  <p:childTnLst>
                                    <p:set>
                                      <p:cBhvr>
                                        <p:cTn id="114" dur="1" fill="hold">
                                          <p:stCondLst>
                                            <p:cond delay="0"/>
                                          </p:stCondLst>
                                        </p:cTn>
                                        <p:tgtEl>
                                          <p:spTgt spid="45"/>
                                        </p:tgtEl>
                                        <p:attrNameLst>
                                          <p:attrName>style.visibility</p:attrName>
                                        </p:attrNameLst>
                                      </p:cBhvr>
                                      <p:to>
                                        <p:strVal val="visible"/>
                                      </p:to>
                                    </p:set>
                                    <p:anim calcmode="lin" valueType="num">
                                      <p:cBhvr>
                                        <p:cTn id="115" dur="1000" fill="hold"/>
                                        <p:tgtEl>
                                          <p:spTgt spid="45"/>
                                        </p:tgtEl>
                                        <p:attrNameLst>
                                          <p:attrName>ppt_w</p:attrName>
                                        </p:attrNameLst>
                                      </p:cBhvr>
                                      <p:tavLst>
                                        <p:tav tm="0">
                                          <p:val>
                                            <p:fltVal val="0"/>
                                          </p:val>
                                        </p:tav>
                                        <p:tav tm="100000">
                                          <p:val>
                                            <p:strVal val="#ppt_w"/>
                                          </p:val>
                                        </p:tav>
                                      </p:tavLst>
                                    </p:anim>
                                    <p:anim calcmode="lin" valueType="num">
                                      <p:cBhvr>
                                        <p:cTn id="116" dur="1000" fill="hold"/>
                                        <p:tgtEl>
                                          <p:spTgt spid="45"/>
                                        </p:tgtEl>
                                        <p:attrNameLst>
                                          <p:attrName>ppt_h</p:attrName>
                                        </p:attrNameLst>
                                      </p:cBhvr>
                                      <p:tavLst>
                                        <p:tav tm="0">
                                          <p:val>
                                            <p:fltVal val="0"/>
                                          </p:val>
                                        </p:tav>
                                        <p:tav tm="100000">
                                          <p:val>
                                            <p:strVal val="#ppt_h"/>
                                          </p:val>
                                        </p:tav>
                                      </p:tavLst>
                                    </p:anim>
                                    <p:anim calcmode="lin" valueType="num">
                                      <p:cBhvr>
                                        <p:cTn id="117" dur="1000" fill="hold"/>
                                        <p:tgtEl>
                                          <p:spTgt spid="45"/>
                                        </p:tgtEl>
                                        <p:attrNameLst>
                                          <p:attrName>style.rotation</p:attrName>
                                        </p:attrNameLst>
                                      </p:cBhvr>
                                      <p:tavLst>
                                        <p:tav tm="0">
                                          <p:val>
                                            <p:fltVal val="90"/>
                                          </p:val>
                                        </p:tav>
                                        <p:tav tm="100000">
                                          <p:val>
                                            <p:fltVal val="0"/>
                                          </p:val>
                                        </p:tav>
                                      </p:tavLst>
                                    </p:anim>
                                    <p:animEffect transition="in" filter="fade">
                                      <p:cBhvr>
                                        <p:cTn id="118" dur="1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jiandan178">
            <a:extLst>
              <a:ext uri="{FF2B5EF4-FFF2-40B4-BE49-F238E27FC236}">
                <a16:creationId xmlns:a16="http://schemas.microsoft.com/office/drawing/2014/main" id="{95511203-F49C-43EC-B243-B7A3DCA9C03C}"/>
              </a:ext>
            </a:extLst>
          </p:cNvPr>
          <p:cNvSpPr/>
          <p:nvPr>
            <p:custDataLst>
              <p:tags r:id="rId1"/>
            </p:custDataLst>
          </p:nvPr>
        </p:nvSpPr>
        <p:spPr bwMode="auto">
          <a:xfrm>
            <a:off x="2762634" y="1774198"/>
            <a:ext cx="1877388" cy="2818823"/>
          </a:xfrm>
          <a:custGeom>
            <a:avLst/>
            <a:gdLst>
              <a:gd name="connsiteX0" fmla="*/ 0 w 2174875"/>
              <a:gd name="connsiteY0" fmla="*/ 0 h 3265488"/>
              <a:gd name="connsiteX1" fmla="*/ 71438 w 2174875"/>
              <a:gd name="connsiteY1" fmla="*/ 1588 h 3265488"/>
              <a:gd name="connsiteX2" fmla="*/ 142081 w 2174875"/>
              <a:gd name="connsiteY2" fmla="*/ 4764 h 3265488"/>
              <a:gd name="connsiteX3" fmla="*/ 213519 w 2174875"/>
              <a:gd name="connsiteY3" fmla="*/ 10321 h 3265488"/>
              <a:gd name="connsiteX4" fmla="*/ 283369 w 2174875"/>
              <a:gd name="connsiteY4" fmla="*/ 19849 h 3265488"/>
              <a:gd name="connsiteX5" fmla="*/ 354806 w 2174875"/>
              <a:gd name="connsiteY5" fmla="*/ 28582 h 3265488"/>
              <a:gd name="connsiteX6" fmla="*/ 425450 w 2174875"/>
              <a:gd name="connsiteY6" fmla="*/ 42873 h 3265488"/>
              <a:gd name="connsiteX7" fmla="*/ 493713 w 2174875"/>
              <a:gd name="connsiteY7" fmla="*/ 57958 h 3265488"/>
              <a:gd name="connsiteX8" fmla="*/ 562769 w 2174875"/>
              <a:gd name="connsiteY8" fmla="*/ 74631 h 3265488"/>
              <a:gd name="connsiteX9" fmla="*/ 631031 w 2174875"/>
              <a:gd name="connsiteY9" fmla="*/ 94479 h 3265488"/>
              <a:gd name="connsiteX10" fmla="*/ 697706 w 2174875"/>
              <a:gd name="connsiteY10" fmla="*/ 115916 h 3265488"/>
              <a:gd name="connsiteX11" fmla="*/ 765175 w 2174875"/>
              <a:gd name="connsiteY11" fmla="*/ 140528 h 3265488"/>
              <a:gd name="connsiteX12" fmla="*/ 831850 w 2174875"/>
              <a:gd name="connsiteY12" fmla="*/ 165934 h 3265488"/>
              <a:gd name="connsiteX13" fmla="*/ 897731 w 2174875"/>
              <a:gd name="connsiteY13" fmla="*/ 193722 h 3265488"/>
              <a:gd name="connsiteX14" fmla="*/ 962025 w 2174875"/>
              <a:gd name="connsiteY14" fmla="*/ 223892 h 3265488"/>
              <a:gd name="connsiteX15" fmla="*/ 1025525 w 2174875"/>
              <a:gd name="connsiteY15" fmla="*/ 257238 h 3265488"/>
              <a:gd name="connsiteX16" fmla="*/ 1088231 w 2174875"/>
              <a:gd name="connsiteY16" fmla="*/ 292965 h 3265488"/>
              <a:gd name="connsiteX17" fmla="*/ 1182688 w 2174875"/>
              <a:gd name="connsiteY17" fmla="*/ 350923 h 3265488"/>
              <a:gd name="connsiteX18" fmla="*/ 1273969 w 2174875"/>
              <a:gd name="connsiteY18" fmla="*/ 412851 h 3265488"/>
              <a:gd name="connsiteX19" fmla="*/ 1362869 w 2174875"/>
              <a:gd name="connsiteY19" fmla="*/ 480336 h 3265488"/>
              <a:gd name="connsiteX20" fmla="*/ 1444625 w 2174875"/>
              <a:gd name="connsiteY20" fmla="*/ 550203 h 3265488"/>
              <a:gd name="connsiteX21" fmla="*/ 1524000 w 2174875"/>
              <a:gd name="connsiteY21" fmla="*/ 623245 h 3265488"/>
              <a:gd name="connsiteX22" fmla="*/ 1598613 w 2174875"/>
              <a:gd name="connsiteY22" fmla="*/ 699464 h 3265488"/>
              <a:gd name="connsiteX23" fmla="*/ 1669256 w 2174875"/>
              <a:gd name="connsiteY23" fmla="*/ 780446 h 3265488"/>
              <a:gd name="connsiteX24" fmla="*/ 1735931 w 2174875"/>
              <a:gd name="connsiteY24" fmla="*/ 864604 h 3265488"/>
              <a:gd name="connsiteX25" fmla="*/ 1797050 w 2174875"/>
              <a:gd name="connsiteY25" fmla="*/ 949556 h 3265488"/>
              <a:gd name="connsiteX26" fmla="*/ 1854994 w 2174875"/>
              <a:gd name="connsiteY26" fmla="*/ 1037684 h 3265488"/>
              <a:gd name="connsiteX27" fmla="*/ 1906588 w 2174875"/>
              <a:gd name="connsiteY27" fmla="*/ 1129781 h 3265488"/>
              <a:gd name="connsiteX28" fmla="*/ 1955800 w 2174875"/>
              <a:gd name="connsiteY28" fmla="*/ 1222673 h 3265488"/>
              <a:gd name="connsiteX29" fmla="*/ 1999456 w 2174875"/>
              <a:gd name="connsiteY29" fmla="*/ 1317152 h 3265488"/>
              <a:gd name="connsiteX30" fmla="*/ 2037556 w 2174875"/>
              <a:gd name="connsiteY30" fmla="*/ 1414807 h 3265488"/>
              <a:gd name="connsiteX31" fmla="*/ 2072481 w 2174875"/>
              <a:gd name="connsiteY31" fmla="*/ 1514050 h 3265488"/>
              <a:gd name="connsiteX32" fmla="*/ 2101850 w 2174875"/>
              <a:gd name="connsiteY32" fmla="*/ 1612499 h 3265488"/>
              <a:gd name="connsiteX33" fmla="*/ 2126456 w 2174875"/>
              <a:gd name="connsiteY33" fmla="*/ 1714917 h 3265488"/>
              <a:gd name="connsiteX34" fmla="*/ 2146300 w 2174875"/>
              <a:gd name="connsiteY34" fmla="*/ 1817336 h 3265488"/>
              <a:gd name="connsiteX35" fmla="*/ 2161381 w 2174875"/>
              <a:gd name="connsiteY35" fmla="*/ 1920549 h 3265488"/>
              <a:gd name="connsiteX36" fmla="*/ 2170113 w 2174875"/>
              <a:gd name="connsiteY36" fmla="*/ 2026143 h 3265488"/>
              <a:gd name="connsiteX37" fmla="*/ 2174875 w 2174875"/>
              <a:gd name="connsiteY37" fmla="*/ 2129356 h 3265488"/>
              <a:gd name="connsiteX38" fmla="*/ 2174875 w 2174875"/>
              <a:gd name="connsiteY38" fmla="*/ 2234950 h 3265488"/>
              <a:gd name="connsiteX39" fmla="*/ 2170113 w 2174875"/>
              <a:gd name="connsiteY39" fmla="*/ 2339750 h 3265488"/>
              <a:gd name="connsiteX40" fmla="*/ 2159794 w 2174875"/>
              <a:gd name="connsiteY40" fmla="*/ 2445345 h 3265488"/>
              <a:gd name="connsiteX41" fmla="*/ 2144713 w 2174875"/>
              <a:gd name="connsiteY41" fmla="*/ 2550145 h 3265488"/>
              <a:gd name="connsiteX42" fmla="*/ 2123281 w 2174875"/>
              <a:gd name="connsiteY42" fmla="*/ 2655740 h 3265488"/>
              <a:gd name="connsiteX43" fmla="*/ 2097088 w 2174875"/>
              <a:gd name="connsiteY43" fmla="*/ 2758952 h 3265488"/>
              <a:gd name="connsiteX44" fmla="*/ 2065338 w 2174875"/>
              <a:gd name="connsiteY44" fmla="*/ 2862959 h 3265488"/>
              <a:gd name="connsiteX45" fmla="*/ 2028825 w 2174875"/>
              <a:gd name="connsiteY45" fmla="*/ 2964584 h 3265488"/>
              <a:gd name="connsiteX46" fmla="*/ 1985963 w 2174875"/>
              <a:gd name="connsiteY46" fmla="*/ 3067002 h 3265488"/>
              <a:gd name="connsiteX47" fmla="*/ 1937544 w 2174875"/>
              <a:gd name="connsiteY47" fmla="*/ 3166245 h 3265488"/>
              <a:gd name="connsiteX48" fmla="*/ 1883569 w 2174875"/>
              <a:gd name="connsiteY48" fmla="*/ 3265488 h 3265488"/>
              <a:gd name="connsiteX49" fmla="*/ 885771 w 2174875"/>
              <a:gd name="connsiteY49" fmla="*/ 2688870 h 3265488"/>
              <a:gd name="connsiteX50" fmla="*/ 0 w 2174875"/>
              <a:gd name="connsiteY50" fmla="*/ 1161679 h 3265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174875" h="3265488">
                <a:moveTo>
                  <a:pt x="0" y="0"/>
                </a:moveTo>
                <a:lnTo>
                  <a:pt x="71438" y="1588"/>
                </a:lnTo>
                <a:lnTo>
                  <a:pt x="142081" y="4764"/>
                </a:lnTo>
                <a:lnTo>
                  <a:pt x="213519" y="10321"/>
                </a:lnTo>
                <a:lnTo>
                  <a:pt x="283369" y="19849"/>
                </a:lnTo>
                <a:lnTo>
                  <a:pt x="354806" y="28582"/>
                </a:lnTo>
                <a:lnTo>
                  <a:pt x="425450" y="42873"/>
                </a:lnTo>
                <a:lnTo>
                  <a:pt x="493713" y="57958"/>
                </a:lnTo>
                <a:lnTo>
                  <a:pt x="562769" y="74631"/>
                </a:lnTo>
                <a:lnTo>
                  <a:pt x="631031" y="94479"/>
                </a:lnTo>
                <a:lnTo>
                  <a:pt x="697706" y="115916"/>
                </a:lnTo>
                <a:lnTo>
                  <a:pt x="765175" y="140528"/>
                </a:lnTo>
                <a:lnTo>
                  <a:pt x="831850" y="165934"/>
                </a:lnTo>
                <a:lnTo>
                  <a:pt x="897731" y="193722"/>
                </a:lnTo>
                <a:lnTo>
                  <a:pt x="962025" y="223892"/>
                </a:lnTo>
                <a:lnTo>
                  <a:pt x="1025525" y="257238"/>
                </a:lnTo>
                <a:lnTo>
                  <a:pt x="1088231" y="292965"/>
                </a:lnTo>
                <a:lnTo>
                  <a:pt x="1182688" y="350923"/>
                </a:lnTo>
                <a:lnTo>
                  <a:pt x="1273969" y="412851"/>
                </a:lnTo>
                <a:lnTo>
                  <a:pt x="1362869" y="480336"/>
                </a:lnTo>
                <a:lnTo>
                  <a:pt x="1444625" y="550203"/>
                </a:lnTo>
                <a:lnTo>
                  <a:pt x="1524000" y="623245"/>
                </a:lnTo>
                <a:lnTo>
                  <a:pt x="1598613" y="699464"/>
                </a:lnTo>
                <a:lnTo>
                  <a:pt x="1669256" y="780446"/>
                </a:lnTo>
                <a:lnTo>
                  <a:pt x="1735931" y="864604"/>
                </a:lnTo>
                <a:lnTo>
                  <a:pt x="1797050" y="949556"/>
                </a:lnTo>
                <a:lnTo>
                  <a:pt x="1854994" y="1037684"/>
                </a:lnTo>
                <a:lnTo>
                  <a:pt x="1906588" y="1129781"/>
                </a:lnTo>
                <a:lnTo>
                  <a:pt x="1955800" y="1222673"/>
                </a:lnTo>
                <a:lnTo>
                  <a:pt x="1999456" y="1317152"/>
                </a:lnTo>
                <a:lnTo>
                  <a:pt x="2037556" y="1414807"/>
                </a:lnTo>
                <a:lnTo>
                  <a:pt x="2072481" y="1514050"/>
                </a:lnTo>
                <a:lnTo>
                  <a:pt x="2101850" y="1612499"/>
                </a:lnTo>
                <a:lnTo>
                  <a:pt x="2126456" y="1714917"/>
                </a:lnTo>
                <a:lnTo>
                  <a:pt x="2146300" y="1817336"/>
                </a:lnTo>
                <a:lnTo>
                  <a:pt x="2161381" y="1920549"/>
                </a:lnTo>
                <a:lnTo>
                  <a:pt x="2170113" y="2026143"/>
                </a:lnTo>
                <a:lnTo>
                  <a:pt x="2174875" y="2129356"/>
                </a:lnTo>
                <a:lnTo>
                  <a:pt x="2174875" y="2234950"/>
                </a:lnTo>
                <a:lnTo>
                  <a:pt x="2170113" y="2339750"/>
                </a:lnTo>
                <a:lnTo>
                  <a:pt x="2159794" y="2445345"/>
                </a:lnTo>
                <a:lnTo>
                  <a:pt x="2144713" y="2550145"/>
                </a:lnTo>
                <a:lnTo>
                  <a:pt x="2123281" y="2655740"/>
                </a:lnTo>
                <a:lnTo>
                  <a:pt x="2097088" y="2758952"/>
                </a:lnTo>
                <a:lnTo>
                  <a:pt x="2065338" y="2862959"/>
                </a:lnTo>
                <a:lnTo>
                  <a:pt x="2028825" y="2964584"/>
                </a:lnTo>
                <a:lnTo>
                  <a:pt x="1985963" y="3067002"/>
                </a:lnTo>
                <a:lnTo>
                  <a:pt x="1937544" y="3166245"/>
                </a:lnTo>
                <a:lnTo>
                  <a:pt x="1883569" y="3265488"/>
                </a:lnTo>
                <a:lnTo>
                  <a:pt x="885771" y="2688870"/>
                </a:lnTo>
                <a:lnTo>
                  <a:pt x="0" y="1161679"/>
                </a:lnTo>
                <a:close/>
              </a:path>
            </a:pathLst>
          </a:custGeom>
          <a:solidFill>
            <a:srgbClr val="FEC805"/>
          </a:solidFill>
          <a:ln w="38100" cap="flat" cmpd="sng" algn="ctr">
            <a:noFill/>
            <a:prstDash val="solid"/>
            <a:round/>
            <a:headEnd type="none" w="med" len="med"/>
            <a:tailEnd type="none" w="med" len="med"/>
          </a:ln>
          <a:effectLst/>
        </p:spPr>
        <p:txBody>
          <a:bodyPr vert="horz" wrap="square" lIns="91440" tIns="45720" rIns="91440" bIns="45720" numCol="1" rtlCol="0" anchor="ctr" anchorCtr="0" compatLnSpc="1"/>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1" i="0" u="none" strike="noStrike" kern="0" cap="small" spc="0" normalizeH="0" baseline="0" noProof="0">
              <a:ln>
                <a:noFill/>
              </a:ln>
              <a:solidFill>
                <a:prstClr val="white"/>
              </a:solidFill>
              <a:effectLst>
                <a:outerShdw blurRad="25400" dist="38100" dir="2700000" algn="tl">
                  <a:srgbClr val="000000">
                    <a:alpha val="70000"/>
                  </a:srgbClr>
                </a:outerShdw>
              </a:effectLst>
              <a:uLnTx/>
              <a:uFillTx/>
              <a:latin typeface="+mn-ea"/>
              <a:cs typeface="Arial" panose="020B0604020202020204" pitchFamily="34" charset="0"/>
            </a:endParaRPr>
          </a:p>
        </p:txBody>
      </p:sp>
      <p:sp>
        <p:nvSpPr>
          <p:cNvPr id="3" name="PA-jiandan179">
            <a:extLst>
              <a:ext uri="{FF2B5EF4-FFF2-40B4-BE49-F238E27FC236}">
                <a16:creationId xmlns:a16="http://schemas.microsoft.com/office/drawing/2014/main" id="{565DC237-0D3E-42A3-B182-92566010178C}"/>
              </a:ext>
            </a:extLst>
          </p:cNvPr>
          <p:cNvSpPr/>
          <p:nvPr>
            <p:custDataLst>
              <p:tags r:id="rId2"/>
            </p:custDataLst>
          </p:nvPr>
        </p:nvSpPr>
        <p:spPr bwMode="auto">
          <a:xfrm>
            <a:off x="1086690" y="4203248"/>
            <a:ext cx="3253225" cy="1413429"/>
          </a:xfrm>
          <a:custGeom>
            <a:avLst/>
            <a:gdLst>
              <a:gd name="connsiteX0" fmla="*/ 950989 w 3768725"/>
              <a:gd name="connsiteY0" fmla="*/ 0 h 1637399"/>
              <a:gd name="connsiteX1" fmla="*/ 2818537 w 3768725"/>
              <a:gd name="connsiteY1" fmla="*/ 0 h 1637399"/>
              <a:gd name="connsiteX2" fmla="*/ 3768725 w 3768725"/>
              <a:gd name="connsiteY2" fmla="*/ 548771 h 1637399"/>
              <a:gd name="connsiteX3" fmla="*/ 3732213 w 3768725"/>
              <a:gd name="connsiteY3" fmla="*/ 609912 h 1637399"/>
              <a:gd name="connsiteX4" fmla="*/ 3694113 w 3768725"/>
              <a:gd name="connsiteY4" fmla="*/ 671053 h 1637399"/>
              <a:gd name="connsiteX5" fmla="*/ 3652838 w 3768725"/>
              <a:gd name="connsiteY5" fmla="*/ 729018 h 1637399"/>
              <a:gd name="connsiteX6" fmla="*/ 3610769 w 3768725"/>
              <a:gd name="connsiteY6" fmla="*/ 786983 h 1637399"/>
              <a:gd name="connsiteX7" fmla="*/ 3566319 w 3768725"/>
              <a:gd name="connsiteY7" fmla="*/ 841771 h 1637399"/>
              <a:gd name="connsiteX8" fmla="*/ 3520281 w 3768725"/>
              <a:gd name="connsiteY8" fmla="*/ 896560 h 1637399"/>
              <a:gd name="connsiteX9" fmla="*/ 3473450 w 3768725"/>
              <a:gd name="connsiteY9" fmla="*/ 948967 h 1637399"/>
              <a:gd name="connsiteX10" fmla="*/ 3422650 w 3768725"/>
              <a:gd name="connsiteY10" fmla="*/ 1000579 h 1637399"/>
              <a:gd name="connsiteX11" fmla="*/ 3372644 w 3768725"/>
              <a:gd name="connsiteY11" fmla="*/ 1049016 h 1637399"/>
              <a:gd name="connsiteX12" fmla="*/ 3319463 w 3768725"/>
              <a:gd name="connsiteY12" fmla="*/ 1098246 h 1637399"/>
              <a:gd name="connsiteX13" fmla="*/ 3266281 w 3768725"/>
              <a:gd name="connsiteY13" fmla="*/ 1143506 h 1637399"/>
              <a:gd name="connsiteX14" fmla="*/ 3209925 w 3768725"/>
              <a:gd name="connsiteY14" fmla="*/ 1187973 h 1637399"/>
              <a:gd name="connsiteX15" fmla="*/ 3153569 w 3768725"/>
              <a:gd name="connsiteY15" fmla="*/ 1230851 h 1637399"/>
              <a:gd name="connsiteX16" fmla="*/ 3094038 w 3768725"/>
              <a:gd name="connsiteY16" fmla="*/ 1270553 h 1637399"/>
              <a:gd name="connsiteX17" fmla="*/ 3034506 w 3768725"/>
              <a:gd name="connsiteY17" fmla="*/ 1310255 h 1637399"/>
              <a:gd name="connsiteX18" fmla="*/ 2971800 w 3768725"/>
              <a:gd name="connsiteY18" fmla="*/ 1346781 h 1637399"/>
              <a:gd name="connsiteX19" fmla="*/ 2874169 w 3768725"/>
              <a:gd name="connsiteY19" fmla="*/ 1399981 h 1637399"/>
              <a:gd name="connsiteX20" fmla="*/ 2773363 w 3768725"/>
              <a:gd name="connsiteY20" fmla="*/ 1446830 h 1637399"/>
              <a:gd name="connsiteX21" fmla="*/ 2673350 w 3768725"/>
              <a:gd name="connsiteY21" fmla="*/ 1489708 h 1637399"/>
              <a:gd name="connsiteX22" fmla="*/ 2570956 w 3768725"/>
              <a:gd name="connsiteY22" fmla="*/ 1526234 h 1637399"/>
              <a:gd name="connsiteX23" fmla="*/ 2466975 w 3768725"/>
              <a:gd name="connsiteY23" fmla="*/ 1558789 h 1637399"/>
              <a:gd name="connsiteX24" fmla="*/ 2363788 w 3768725"/>
              <a:gd name="connsiteY24" fmla="*/ 1584198 h 1637399"/>
              <a:gd name="connsiteX25" fmla="*/ 2258219 w 3768725"/>
              <a:gd name="connsiteY25" fmla="*/ 1605638 h 1637399"/>
              <a:gd name="connsiteX26" fmla="*/ 2153444 w 3768725"/>
              <a:gd name="connsiteY26" fmla="*/ 1620724 h 1637399"/>
              <a:gd name="connsiteX27" fmla="*/ 2047875 w 3768725"/>
              <a:gd name="connsiteY27" fmla="*/ 1631841 h 1637399"/>
              <a:gd name="connsiteX28" fmla="*/ 1943100 w 3768725"/>
              <a:gd name="connsiteY28" fmla="*/ 1637399 h 1637399"/>
              <a:gd name="connsiteX29" fmla="*/ 1837531 w 3768725"/>
              <a:gd name="connsiteY29" fmla="*/ 1637399 h 1637399"/>
              <a:gd name="connsiteX30" fmla="*/ 1732756 w 3768725"/>
              <a:gd name="connsiteY30" fmla="*/ 1633429 h 1637399"/>
              <a:gd name="connsiteX31" fmla="*/ 1628775 w 3768725"/>
              <a:gd name="connsiteY31" fmla="*/ 1622312 h 1637399"/>
              <a:gd name="connsiteX32" fmla="*/ 1525588 w 3768725"/>
              <a:gd name="connsiteY32" fmla="*/ 1607226 h 1637399"/>
              <a:gd name="connsiteX33" fmla="*/ 1423194 w 3768725"/>
              <a:gd name="connsiteY33" fmla="*/ 1587375 h 1637399"/>
              <a:gd name="connsiteX34" fmla="*/ 1320800 w 3768725"/>
              <a:gd name="connsiteY34" fmla="*/ 1562759 h 1637399"/>
              <a:gd name="connsiteX35" fmla="*/ 1220788 w 3768725"/>
              <a:gd name="connsiteY35" fmla="*/ 1534174 h 1637399"/>
              <a:gd name="connsiteX36" fmla="*/ 1123156 w 3768725"/>
              <a:gd name="connsiteY36" fmla="*/ 1500824 h 1637399"/>
              <a:gd name="connsiteX37" fmla="*/ 1025525 w 3768725"/>
              <a:gd name="connsiteY37" fmla="*/ 1461122 h 1637399"/>
              <a:gd name="connsiteX38" fmla="*/ 929481 w 3768725"/>
              <a:gd name="connsiteY38" fmla="*/ 1416656 h 1637399"/>
              <a:gd name="connsiteX39" fmla="*/ 836613 w 3768725"/>
              <a:gd name="connsiteY39" fmla="*/ 1369014 h 1637399"/>
              <a:gd name="connsiteX40" fmla="*/ 746919 w 3768725"/>
              <a:gd name="connsiteY40" fmla="*/ 1315813 h 1637399"/>
              <a:gd name="connsiteX41" fmla="*/ 658019 w 3768725"/>
              <a:gd name="connsiteY41" fmla="*/ 1259436 h 1637399"/>
              <a:gd name="connsiteX42" fmla="*/ 571500 w 3768725"/>
              <a:gd name="connsiteY42" fmla="*/ 1196707 h 1637399"/>
              <a:gd name="connsiteX43" fmla="*/ 488950 w 3768725"/>
              <a:gd name="connsiteY43" fmla="*/ 1131596 h 1637399"/>
              <a:gd name="connsiteX44" fmla="*/ 407988 w 3768725"/>
              <a:gd name="connsiteY44" fmla="*/ 1061720 h 1637399"/>
              <a:gd name="connsiteX45" fmla="*/ 331788 w 3768725"/>
              <a:gd name="connsiteY45" fmla="*/ 987081 h 1637399"/>
              <a:gd name="connsiteX46" fmla="*/ 257175 w 3768725"/>
              <a:gd name="connsiteY46" fmla="*/ 907677 h 1637399"/>
              <a:gd name="connsiteX47" fmla="*/ 187325 w 3768725"/>
              <a:gd name="connsiteY47" fmla="*/ 823508 h 1637399"/>
              <a:gd name="connsiteX48" fmla="*/ 121444 w 3768725"/>
              <a:gd name="connsiteY48" fmla="*/ 736958 h 1637399"/>
              <a:gd name="connsiteX49" fmla="*/ 59531 w 3768725"/>
              <a:gd name="connsiteY49" fmla="*/ 644849 h 1637399"/>
              <a:gd name="connsiteX50" fmla="*/ 0 w 3768725"/>
              <a:gd name="connsiteY50" fmla="*/ 548771 h 1637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768725" h="1637399">
                <a:moveTo>
                  <a:pt x="950989" y="0"/>
                </a:moveTo>
                <a:lnTo>
                  <a:pt x="2818537" y="0"/>
                </a:lnTo>
                <a:lnTo>
                  <a:pt x="3768725" y="548771"/>
                </a:lnTo>
                <a:lnTo>
                  <a:pt x="3732213" y="609912"/>
                </a:lnTo>
                <a:lnTo>
                  <a:pt x="3694113" y="671053"/>
                </a:lnTo>
                <a:lnTo>
                  <a:pt x="3652838" y="729018"/>
                </a:lnTo>
                <a:lnTo>
                  <a:pt x="3610769" y="786983"/>
                </a:lnTo>
                <a:lnTo>
                  <a:pt x="3566319" y="841771"/>
                </a:lnTo>
                <a:lnTo>
                  <a:pt x="3520281" y="896560"/>
                </a:lnTo>
                <a:lnTo>
                  <a:pt x="3473450" y="948967"/>
                </a:lnTo>
                <a:lnTo>
                  <a:pt x="3422650" y="1000579"/>
                </a:lnTo>
                <a:lnTo>
                  <a:pt x="3372644" y="1049016"/>
                </a:lnTo>
                <a:lnTo>
                  <a:pt x="3319463" y="1098246"/>
                </a:lnTo>
                <a:lnTo>
                  <a:pt x="3266281" y="1143506"/>
                </a:lnTo>
                <a:lnTo>
                  <a:pt x="3209925" y="1187973"/>
                </a:lnTo>
                <a:lnTo>
                  <a:pt x="3153569" y="1230851"/>
                </a:lnTo>
                <a:lnTo>
                  <a:pt x="3094038" y="1270553"/>
                </a:lnTo>
                <a:lnTo>
                  <a:pt x="3034506" y="1310255"/>
                </a:lnTo>
                <a:lnTo>
                  <a:pt x="2971800" y="1346781"/>
                </a:lnTo>
                <a:lnTo>
                  <a:pt x="2874169" y="1399981"/>
                </a:lnTo>
                <a:lnTo>
                  <a:pt x="2773363" y="1446830"/>
                </a:lnTo>
                <a:lnTo>
                  <a:pt x="2673350" y="1489708"/>
                </a:lnTo>
                <a:lnTo>
                  <a:pt x="2570956" y="1526234"/>
                </a:lnTo>
                <a:lnTo>
                  <a:pt x="2466975" y="1558789"/>
                </a:lnTo>
                <a:lnTo>
                  <a:pt x="2363788" y="1584198"/>
                </a:lnTo>
                <a:lnTo>
                  <a:pt x="2258219" y="1605638"/>
                </a:lnTo>
                <a:lnTo>
                  <a:pt x="2153444" y="1620724"/>
                </a:lnTo>
                <a:lnTo>
                  <a:pt x="2047875" y="1631841"/>
                </a:lnTo>
                <a:lnTo>
                  <a:pt x="1943100" y="1637399"/>
                </a:lnTo>
                <a:lnTo>
                  <a:pt x="1837531" y="1637399"/>
                </a:lnTo>
                <a:lnTo>
                  <a:pt x="1732756" y="1633429"/>
                </a:lnTo>
                <a:lnTo>
                  <a:pt x="1628775" y="1622312"/>
                </a:lnTo>
                <a:lnTo>
                  <a:pt x="1525588" y="1607226"/>
                </a:lnTo>
                <a:lnTo>
                  <a:pt x="1423194" y="1587375"/>
                </a:lnTo>
                <a:lnTo>
                  <a:pt x="1320800" y="1562759"/>
                </a:lnTo>
                <a:lnTo>
                  <a:pt x="1220788" y="1534174"/>
                </a:lnTo>
                <a:lnTo>
                  <a:pt x="1123156" y="1500824"/>
                </a:lnTo>
                <a:lnTo>
                  <a:pt x="1025525" y="1461122"/>
                </a:lnTo>
                <a:lnTo>
                  <a:pt x="929481" y="1416656"/>
                </a:lnTo>
                <a:lnTo>
                  <a:pt x="836613" y="1369014"/>
                </a:lnTo>
                <a:lnTo>
                  <a:pt x="746919" y="1315813"/>
                </a:lnTo>
                <a:lnTo>
                  <a:pt x="658019" y="1259436"/>
                </a:lnTo>
                <a:lnTo>
                  <a:pt x="571500" y="1196707"/>
                </a:lnTo>
                <a:lnTo>
                  <a:pt x="488950" y="1131596"/>
                </a:lnTo>
                <a:lnTo>
                  <a:pt x="407988" y="1061720"/>
                </a:lnTo>
                <a:lnTo>
                  <a:pt x="331788" y="987081"/>
                </a:lnTo>
                <a:lnTo>
                  <a:pt x="257175" y="907677"/>
                </a:lnTo>
                <a:lnTo>
                  <a:pt x="187325" y="823508"/>
                </a:lnTo>
                <a:lnTo>
                  <a:pt x="121444" y="736958"/>
                </a:lnTo>
                <a:lnTo>
                  <a:pt x="59531" y="644849"/>
                </a:lnTo>
                <a:lnTo>
                  <a:pt x="0" y="548771"/>
                </a:lnTo>
                <a:close/>
              </a:path>
            </a:pathLst>
          </a:custGeom>
          <a:solidFill>
            <a:srgbClr val="88C754"/>
          </a:solidFill>
          <a:ln>
            <a:noFill/>
          </a:ln>
        </p:spPr>
        <p:txBody>
          <a:bodyPr vert="horz" wrap="square" lIns="91440" tIns="45720" rIns="91440" bIns="45720" numCol="1" anchor="t" anchorCtr="0" compatLnSpc="1">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2363F"/>
              </a:solidFill>
              <a:effectLst/>
              <a:uLnTx/>
              <a:uFillTx/>
              <a:latin typeface="+mn-ea"/>
            </a:endParaRPr>
          </a:p>
        </p:txBody>
      </p:sp>
      <p:sp>
        <p:nvSpPr>
          <p:cNvPr id="4" name="PA-jiandan180">
            <a:extLst>
              <a:ext uri="{FF2B5EF4-FFF2-40B4-BE49-F238E27FC236}">
                <a16:creationId xmlns:a16="http://schemas.microsoft.com/office/drawing/2014/main" id="{19D68B17-B25C-4CC4-A216-705BDB34746B}"/>
              </a:ext>
            </a:extLst>
          </p:cNvPr>
          <p:cNvSpPr/>
          <p:nvPr>
            <p:custDataLst>
              <p:tags r:id="rId3"/>
            </p:custDataLst>
          </p:nvPr>
        </p:nvSpPr>
        <p:spPr bwMode="auto">
          <a:xfrm>
            <a:off x="786581" y="1774198"/>
            <a:ext cx="1878758" cy="2818823"/>
          </a:xfrm>
          <a:custGeom>
            <a:avLst/>
            <a:gdLst>
              <a:gd name="connsiteX0" fmla="*/ 2176463 w 2176463"/>
              <a:gd name="connsiteY0" fmla="*/ 0 h 3265488"/>
              <a:gd name="connsiteX1" fmla="*/ 2176463 w 2176463"/>
              <a:gd name="connsiteY1" fmla="*/ 1147103 h 3265488"/>
              <a:gd name="connsiteX2" fmla="*/ 1278357 w 2176463"/>
              <a:gd name="connsiteY2" fmla="*/ 2695562 h 3265488"/>
              <a:gd name="connsiteX3" fmla="*/ 291306 w 2176463"/>
              <a:gd name="connsiteY3" fmla="*/ 3265488 h 3265488"/>
              <a:gd name="connsiteX4" fmla="*/ 255588 w 2176463"/>
              <a:gd name="connsiteY4" fmla="*/ 3202767 h 3265488"/>
              <a:gd name="connsiteX5" fmla="*/ 223838 w 2176463"/>
              <a:gd name="connsiteY5" fmla="*/ 3138457 h 3265488"/>
              <a:gd name="connsiteX6" fmla="*/ 193675 w 2176463"/>
              <a:gd name="connsiteY6" fmla="*/ 3074942 h 3265488"/>
              <a:gd name="connsiteX7" fmla="*/ 164306 w 2176463"/>
              <a:gd name="connsiteY7" fmla="*/ 3009045 h 3265488"/>
              <a:gd name="connsiteX8" fmla="*/ 138906 w 2176463"/>
              <a:gd name="connsiteY8" fmla="*/ 2943147 h 3265488"/>
              <a:gd name="connsiteX9" fmla="*/ 115888 w 2176463"/>
              <a:gd name="connsiteY9" fmla="*/ 2876456 h 3265488"/>
              <a:gd name="connsiteX10" fmla="*/ 92869 w 2176463"/>
              <a:gd name="connsiteY10" fmla="*/ 2808177 h 3265488"/>
              <a:gd name="connsiteX11" fmla="*/ 74613 w 2176463"/>
              <a:gd name="connsiteY11" fmla="*/ 2740692 h 3265488"/>
              <a:gd name="connsiteX12" fmla="*/ 56356 w 2176463"/>
              <a:gd name="connsiteY12" fmla="*/ 2670825 h 3265488"/>
              <a:gd name="connsiteX13" fmla="*/ 41275 w 2176463"/>
              <a:gd name="connsiteY13" fmla="*/ 2601752 h 3265488"/>
              <a:gd name="connsiteX14" fmla="*/ 28575 w 2176463"/>
              <a:gd name="connsiteY14" fmla="*/ 2531885 h 3265488"/>
              <a:gd name="connsiteX15" fmla="*/ 18256 w 2176463"/>
              <a:gd name="connsiteY15" fmla="*/ 2462018 h 3265488"/>
              <a:gd name="connsiteX16" fmla="*/ 10319 w 2176463"/>
              <a:gd name="connsiteY16" fmla="*/ 2390563 h 3265488"/>
              <a:gd name="connsiteX17" fmla="*/ 4763 w 2176463"/>
              <a:gd name="connsiteY17" fmla="*/ 2319902 h 3265488"/>
              <a:gd name="connsiteX18" fmla="*/ 1588 w 2176463"/>
              <a:gd name="connsiteY18" fmla="*/ 2248447 h 3265488"/>
              <a:gd name="connsiteX19" fmla="*/ 0 w 2176463"/>
              <a:gd name="connsiteY19" fmla="*/ 2176992 h 3265488"/>
              <a:gd name="connsiteX20" fmla="*/ 3175 w 2176463"/>
              <a:gd name="connsiteY20" fmla="*/ 2064252 h 3265488"/>
              <a:gd name="connsiteX21" fmla="*/ 10319 w 2176463"/>
              <a:gd name="connsiteY21" fmla="*/ 1953894 h 3265488"/>
              <a:gd name="connsiteX22" fmla="*/ 24606 w 2176463"/>
              <a:gd name="connsiteY22" fmla="*/ 1845918 h 3265488"/>
              <a:gd name="connsiteX23" fmla="*/ 44450 w 2176463"/>
              <a:gd name="connsiteY23" fmla="*/ 1737942 h 3265488"/>
              <a:gd name="connsiteX24" fmla="*/ 68263 w 2176463"/>
              <a:gd name="connsiteY24" fmla="*/ 1632347 h 3265488"/>
              <a:gd name="connsiteX25" fmla="*/ 97631 w 2176463"/>
              <a:gd name="connsiteY25" fmla="*/ 1529135 h 3265488"/>
              <a:gd name="connsiteX26" fmla="*/ 130969 w 2176463"/>
              <a:gd name="connsiteY26" fmla="*/ 1428304 h 3265488"/>
              <a:gd name="connsiteX27" fmla="*/ 170656 w 2176463"/>
              <a:gd name="connsiteY27" fmla="*/ 1329061 h 3265488"/>
              <a:gd name="connsiteX28" fmla="*/ 215106 w 2176463"/>
              <a:gd name="connsiteY28" fmla="*/ 1232994 h 3265488"/>
              <a:gd name="connsiteX29" fmla="*/ 261938 w 2176463"/>
              <a:gd name="connsiteY29" fmla="*/ 1138515 h 3265488"/>
              <a:gd name="connsiteX30" fmla="*/ 315119 w 2176463"/>
              <a:gd name="connsiteY30" fmla="*/ 1048799 h 3265488"/>
              <a:gd name="connsiteX31" fmla="*/ 371475 w 2176463"/>
              <a:gd name="connsiteY31" fmla="*/ 960671 h 3265488"/>
              <a:gd name="connsiteX32" fmla="*/ 431006 w 2176463"/>
              <a:gd name="connsiteY32" fmla="*/ 874925 h 3265488"/>
              <a:gd name="connsiteX33" fmla="*/ 496888 w 2176463"/>
              <a:gd name="connsiteY33" fmla="*/ 792355 h 3265488"/>
              <a:gd name="connsiteX34" fmla="*/ 565150 w 2176463"/>
              <a:gd name="connsiteY34" fmla="*/ 713755 h 3265488"/>
              <a:gd name="connsiteX35" fmla="*/ 637382 w 2176463"/>
              <a:gd name="connsiteY35" fmla="*/ 637536 h 3265488"/>
              <a:gd name="connsiteX36" fmla="*/ 713582 w 2176463"/>
              <a:gd name="connsiteY36" fmla="*/ 565288 h 3265488"/>
              <a:gd name="connsiteX37" fmla="*/ 790575 w 2176463"/>
              <a:gd name="connsiteY37" fmla="*/ 497008 h 3265488"/>
              <a:gd name="connsiteX38" fmla="*/ 873125 w 2176463"/>
              <a:gd name="connsiteY38" fmla="*/ 432699 h 3265488"/>
              <a:gd name="connsiteX39" fmla="*/ 958850 w 2176463"/>
              <a:gd name="connsiteY39" fmla="*/ 371565 h 3265488"/>
              <a:gd name="connsiteX40" fmla="*/ 1046957 w 2176463"/>
              <a:gd name="connsiteY40" fmla="*/ 315195 h 3265488"/>
              <a:gd name="connsiteX41" fmla="*/ 1138238 w 2176463"/>
              <a:gd name="connsiteY41" fmla="*/ 263589 h 3265488"/>
              <a:gd name="connsiteX42" fmla="*/ 1232694 w 2176463"/>
              <a:gd name="connsiteY42" fmla="*/ 215159 h 3265488"/>
              <a:gd name="connsiteX43" fmla="*/ 1328738 w 2176463"/>
              <a:gd name="connsiteY43" fmla="*/ 172286 h 3265488"/>
              <a:gd name="connsiteX44" fmla="*/ 1427957 w 2176463"/>
              <a:gd name="connsiteY44" fmla="*/ 132589 h 3265488"/>
              <a:gd name="connsiteX45" fmla="*/ 1528763 w 2176463"/>
              <a:gd name="connsiteY45" fmla="*/ 99243 h 3265488"/>
              <a:gd name="connsiteX46" fmla="*/ 1631951 w 2176463"/>
              <a:gd name="connsiteY46" fmla="*/ 68279 h 3265488"/>
              <a:gd name="connsiteX47" fmla="*/ 1737519 w 2176463"/>
              <a:gd name="connsiteY47" fmla="*/ 44461 h 3265488"/>
              <a:gd name="connsiteX48" fmla="*/ 1843882 w 2176463"/>
              <a:gd name="connsiteY48" fmla="*/ 26200 h 3265488"/>
              <a:gd name="connsiteX49" fmla="*/ 1954213 w 2176463"/>
              <a:gd name="connsiteY49" fmla="*/ 11909 h 3265488"/>
              <a:gd name="connsiteX50" fmla="*/ 2063751 w 2176463"/>
              <a:gd name="connsiteY50" fmla="*/ 3176 h 3265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176463" h="3265488">
                <a:moveTo>
                  <a:pt x="2176463" y="0"/>
                </a:moveTo>
                <a:lnTo>
                  <a:pt x="2176463" y="1147103"/>
                </a:lnTo>
                <a:lnTo>
                  <a:pt x="1278357" y="2695562"/>
                </a:lnTo>
                <a:lnTo>
                  <a:pt x="291306" y="3265488"/>
                </a:lnTo>
                <a:lnTo>
                  <a:pt x="255588" y="3202767"/>
                </a:lnTo>
                <a:lnTo>
                  <a:pt x="223838" y="3138457"/>
                </a:lnTo>
                <a:lnTo>
                  <a:pt x="193675" y="3074942"/>
                </a:lnTo>
                <a:lnTo>
                  <a:pt x="164306" y="3009045"/>
                </a:lnTo>
                <a:lnTo>
                  <a:pt x="138906" y="2943147"/>
                </a:lnTo>
                <a:lnTo>
                  <a:pt x="115888" y="2876456"/>
                </a:lnTo>
                <a:lnTo>
                  <a:pt x="92869" y="2808177"/>
                </a:lnTo>
                <a:lnTo>
                  <a:pt x="74613" y="2740692"/>
                </a:lnTo>
                <a:lnTo>
                  <a:pt x="56356" y="2670825"/>
                </a:lnTo>
                <a:lnTo>
                  <a:pt x="41275" y="2601752"/>
                </a:lnTo>
                <a:lnTo>
                  <a:pt x="28575" y="2531885"/>
                </a:lnTo>
                <a:lnTo>
                  <a:pt x="18256" y="2462018"/>
                </a:lnTo>
                <a:lnTo>
                  <a:pt x="10319" y="2390563"/>
                </a:lnTo>
                <a:lnTo>
                  <a:pt x="4763" y="2319902"/>
                </a:lnTo>
                <a:lnTo>
                  <a:pt x="1588" y="2248447"/>
                </a:lnTo>
                <a:lnTo>
                  <a:pt x="0" y="2176992"/>
                </a:lnTo>
                <a:lnTo>
                  <a:pt x="3175" y="2064252"/>
                </a:lnTo>
                <a:lnTo>
                  <a:pt x="10319" y="1953894"/>
                </a:lnTo>
                <a:lnTo>
                  <a:pt x="24606" y="1845918"/>
                </a:lnTo>
                <a:lnTo>
                  <a:pt x="44450" y="1737942"/>
                </a:lnTo>
                <a:lnTo>
                  <a:pt x="68263" y="1632347"/>
                </a:lnTo>
                <a:lnTo>
                  <a:pt x="97631" y="1529135"/>
                </a:lnTo>
                <a:lnTo>
                  <a:pt x="130969" y="1428304"/>
                </a:lnTo>
                <a:lnTo>
                  <a:pt x="170656" y="1329061"/>
                </a:lnTo>
                <a:lnTo>
                  <a:pt x="215106" y="1232994"/>
                </a:lnTo>
                <a:lnTo>
                  <a:pt x="261938" y="1138515"/>
                </a:lnTo>
                <a:lnTo>
                  <a:pt x="315119" y="1048799"/>
                </a:lnTo>
                <a:lnTo>
                  <a:pt x="371475" y="960671"/>
                </a:lnTo>
                <a:lnTo>
                  <a:pt x="431006" y="874925"/>
                </a:lnTo>
                <a:lnTo>
                  <a:pt x="496888" y="792355"/>
                </a:lnTo>
                <a:lnTo>
                  <a:pt x="565150" y="713755"/>
                </a:lnTo>
                <a:lnTo>
                  <a:pt x="637382" y="637536"/>
                </a:lnTo>
                <a:lnTo>
                  <a:pt x="713582" y="565288"/>
                </a:lnTo>
                <a:lnTo>
                  <a:pt x="790575" y="497008"/>
                </a:lnTo>
                <a:lnTo>
                  <a:pt x="873125" y="432699"/>
                </a:lnTo>
                <a:lnTo>
                  <a:pt x="958850" y="371565"/>
                </a:lnTo>
                <a:lnTo>
                  <a:pt x="1046957" y="315195"/>
                </a:lnTo>
                <a:lnTo>
                  <a:pt x="1138238" y="263589"/>
                </a:lnTo>
                <a:lnTo>
                  <a:pt x="1232694" y="215159"/>
                </a:lnTo>
                <a:lnTo>
                  <a:pt x="1328738" y="172286"/>
                </a:lnTo>
                <a:lnTo>
                  <a:pt x="1427957" y="132589"/>
                </a:lnTo>
                <a:lnTo>
                  <a:pt x="1528763" y="99243"/>
                </a:lnTo>
                <a:lnTo>
                  <a:pt x="1631951" y="68279"/>
                </a:lnTo>
                <a:lnTo>
                  <a:pt x="1737519" y="44461"/>
                </a:lnTo>
                <a:lnTo>
                  <a:pt x="1843882" y="26200"/>
                </a:lnTo>
                <a:lnTo>
                  <a:pt x="1954213" y="11909"/>
                </a:lnTo>
                <a:lnTo>
                  <a:pt x="2063751" y="3176"/>
                </a:lnTo>
                <a:close/>
              </a:path>
            </a:pathLst>
          </a:custGeom>
          <a:solidFill>
            <a:srgbClr val="F24A36"/>
          </a:solidFill>
          <a:ln w="38100" cap="flat" cmpd="sng" algn="ctr">
            <a:noFill/>
            <a:prstDash val="solid"/>
            <a:round/>
            <a:headEnd type="none" w="med" len="med"/>
            <a:tailEnd type="none" w="med" len="med"/>
          </a:ln>
          <a:effectLst/>
        </p:spPr>
        <p:txBody>
          <a:bodyPr vert="horz" wrap="square" lIns="91440" tIns="45720" rIns="91440" bIns="45720" numCol="1" rtlCol="0" anchor="ctr" anchorCtr="0" compatLnSpc="1"/>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US" sz="2400" b="1" i="0" u="none" strike="noStrike" kern="0" cap="small" spc="0" normalizeH="0" baseline="0" noProof="0">
              <a:ln>
                <a:noFill/>
              </a:ln>
              <a:solidFill>
                <a:prstClr val="white"/>
              </a:solidFill>
              <a:effectLst>
                <a:outerShdw blurRad="25400" dist="38100" dir="2700000" algn="tl">
                  <a:srgbClr val="000000">
                    <a:alpha val="70000"/>
                  </a:srgbClr>
                </a:outerShdw>
              </a:effectLst>
              <a:uLnTx/>
              <a:uFillTx/>
              <a:latin typeface="+mn-ea"/>
              <a:cs typeface="Arial" panose="020B0604020202020204" pitchFamily="34" charset="0"/>
            </a:endParaRPr>
          </a:p>
        </p:txBody>
      </p:sp>
      <p:sp>
        <p:nvSpPr>
          <p:cNvPr id="5" name="PA-jiandan181">
            <a:extLst>
              <a:ext uri="{FF2B5EF4-FFF2-40B4-BE49-F238E27FC236}">
                <a16:creationId xmlns:a16="http://schemas.microsoft.com/office/drawing/2014/main" id="{4B823977-E05D-4A21-AE5F-F92ABBC61D4E}"/>
              </a:ext>
            </a:extLst>
          </p:cNvPr>
          <p:cNvSpPr/>
          <p:nvPr>
            <p:custDataLst>
              <p:tags r:id="rId4"/>
            </p:custDataLst>
          </p:nvPr>
        </p:nvSpPr>
        <p:spPr>
          <a:xfrm>
            <a:off x="1086689" y="2737333"/>
            <a:ext cx="1099547" cy="920830"/>
          </a:xfrm>
          <a:prstGeom prst="rect">
            <a:avLst/>
          </a:prstGeom>
        </p:spPr>
        <p:txBody>
          <a:bodyPr wrap="square">
            <a:spAutoFit/>
          </a:bodyPr>
          <a:lstStyle/>
          <a:p>
            <a:pPr algn="r">
              <a:lnSpc>
                <a:spcPct val="130000"/>
              </a:lnSpc>
              <a:defRPr/>
            </a:pPr>
            <a:r>
              <a:rPr lang="en-US" sz="700" dirty="0">
                <a:solidFill>
                  <a:prstClr val="white"/>
                </a:solidFill>
                <a:latin typeface="+mn-ea"/>
                <a:cs typeface="Open Sans" panose="020B0606030504020204" pitchFamily="34" charset="0"/>
              </a:rPr>
              <a:t>Please replace text, click add relevant headline, modify the text content, also can copy your content to this directly</a:t>
            </a:r>
            <a:endParaRPr lang="en-US" sz="200" dirty="0">
              <a:solidFill>
                <a:prstClr val="white"/>
              </a:solidFill>
              <a:latin typeface="+mn-ea"/>
              <a:cs typeface="Open Sans" panose="020B0606030504020204" pitchFamily="34" charset="0"/>
            </a:endParaRPr>
          </a:p>
        </p:txBody>
      </p:sp>
      <p:sp>
        <p:nvSpPr>
          <p:cNvPr id="6" name="PA-jiandan182">
            <a:extLst>
              <a:ext uri="{FF2B5EF4-FFF2-40B4-BE49-F238E27FC236}">
                <a16:creationId xmlns:a16="http://schemas.microsoft.com/office/drawing/2014/main" id="{9BFA0724-9BA1-4465-AD9F-87C0E699CF38}"/>
              </a:ext>
            </a:extLst>
          </p:cNvPr>
          <p:cNvSpPr/>
          <p:nvPr>
            <p:custDataLst>
              <p:tags r:id="rId5"/>
            </p:custDataLst>
          </p:nvPr>
        </p:nvSpPr>
        <p:spPr>
          <a:xfrm>
            <a:off x="3240366" y="2733316"/>
            <a:ext cx="1099549" cy="920830"/>
          </a:xfrm>
          <a:prstGeom prst="rect">
            <a:avLst/>
          </a:prstGeom>
        </p:spPr>
        <p:txBody>
          <a:bodyPr wrap="square">
            <a:spAutoFit/>
          </a:bodyPr>
          <a:lstStyle/>
          <a:p>
            <a:pPr lvl="0">
              <a:lnSpc>
                <a:spcPct val="130000"/>
              </a:lnSpc>
              <a:defRPr/>
            </a:pPr>
            <a:r>
              <a:rPr lang="en-US" altLang="zh-CN" sz="700" dirty="0">
                <a:solidFill>
                  <a:prstClr val="white"/>
                </a:solidFill>
                <a:latin typeface="+mn-ea"/>
                <a:cs typeface="Open Sans" panose="020B0606030504020204" pitchFamily="34" charset="0"/>
              </a:rPr>
              <a:t>Please replace text, click add relevant headline, modify the text content, also can copy your content to this directly</a:t>
            </a:r>
            <a:endParaRPr lang="en-US" altLang="zh-CN" sz="200" dirty="0">
              <a:solidFill>
                <a:prstClr val="white"/>
              </a:solidFill>
              <a:latin typeface="+mn-ea"/>
              <a:cs typeface="Open Sans" panose="020B0606030504020204" pitchFamily="34" charset="0"/>
            </a:endParaRPr>
          </a:p>
        </p:txBody>
      </p:sp>
      <p:sp>
        <p:nvSpPr>
          <p:cNvPr id="7" name="PA-jiandan183">
            <a:extLst>
              <a:ext uri="{FF2B5EF4-FFF2-40B4-BE49-F238E27FC236}">
                <a16:creationId xmlns:a16="http://schemas.microsoft.com/office/drawing/2014/main" id="{1FF449FC-5679-49F9-A749-397D02C35A8C}"/>
              </a:ext>
            </a:extLst>
          </p:cNvPr>
          <p:cNvSpPr/>
          <p:nvPr>
            <p:custDataLst>
              <p:tags r:id="rId6"/>
            </p:custDataLst>
          </p:nvPr>
        </p:nvSpPr>
        <p:spPr>
          <a:xfrm>
            <a:off x="1994875" y="4497353"/>
            <a:ext cx="1399656" cy="640753"/>
          </a:xfrm>
          <a:prstGeom prst="rect">
            <a:avLst/>
          </a:prstGeom>
        </p:spPr>
        <p:txBody>
          <a:bodyPr wrap="square">
            <a:spAutoFit/>
          </a:bodyPr>
          <a:lstStyle/>
          <a:p>
            <a:pPr algn="ctr">
              <a:lnSpc>
                <a:spcPct val="130000"/>
              </a:lnSpc>
              <a:defRPr/>
            </a:pPr>
            <a:r>
              <a:rPr lang="en-US" sz="700" dirty="0">
                <a:solidFill>
                  <a:prstClr val="white"/>
                </a:solidFill>
                <a:latin typeface="+mn-ea"/>
                <a:cs typeface="Open Sans" panose="020B0606030504020204" pitchFamily="34" charset="0"/>
              </a:rPr>
              <a:t>Please replace text, click add relevant headline, modify the text content, also can copy your content to this directly</a:t>
            </a:r>
          </a:p>
        </p:txBody>
      </p:sp>
      <p:cxnSp>
        <p:nvCxnSpPr>
          <p:cNvPr id="8" name="PA-jiandan184">
            <a:extLst>
              <a:ext uri="{FF2B5EF4-FFF2-40B4-BE49-F238E27FC236}">
                <a16:creationId xmlns:a16="http://schemas.microsoft.com/office/drawing/2014/main" id="{B28A55D2-4742-4A03-BA5B-9C642CB0ACD5}"/>
              </a:ext>
            </a:extLst>
          </p:cNvPr>
          <p:cNvCxnSpPr/>
          <p:nvPr>
            <p:custDataLst>
              <p:tags r:id="rId7"/>
            </p:custDataLst>
          </p:nvPr>
        </p:nvCxnSpPr>
        <p:spPr>
          <a:xfrm>
            <a:off x="5663381" y="1844157"/>
            <a:ext cx="0" cy="1562100"/>
          </a:xfrm>
          <a:prstGeom prst="line">
            <a:avLst/>
          </a:prstGeom>
          <a:noFill/>
          <a:ln w="6350" cap="flat" cmpd="sng" algn="ctr">
            <a:solidFill>
              <a:srgbClr val="AAB2BD">
                <a:lumMod val="75000"/>
              </a:srgbClr>
            </a:solidFill>
            <a:prstDash val="dash"/>
            <a:miter lim="800000"/>
          </a:ln>
          <a:effectLst/>
        </p:spPr>
      </p:cxnSp>
      <p:sp>
        <p:nvSpPr>
          <p:cNvPr id="9" name="PA-jiandan185">
            <a:extLst>
              <a:ext uri="{FF2B5EF4-FFF2-40B4-BE49-F238E27FC236}">
                <a16:creationId xmlns:a16="http://schemas.microsoft.com/office/drawing/2014/main" id="{D54DA51A-67D2-4230-8489-411DD80E4CAB}"/>
              </a:ext>
            </a:extLst>
          </p:cNvPr>
          <p:cNvSpPr/>
          <p:nvPr>
            <p:custDataLst>
              <p:tags r:id="rId8"/>
            </p:custDataLst>
          </p:nvPr>
        </p:nvSpPr>
        <p:spPr>
          <a:xfrm>
            <a:off x="5950461" y="2333656"/>
            <a:ext cx="5199319" cy="991233"/>
          </a:xfrm>
          <a:prstGeom prst="rect">
            <a:avLst/>
          </a:prstGeom>
        </p:spPr>
        <p:txBody>
          <a:bodyPr wrap="square">
            <a:spAutoFit/>
          </a:bodyPr>
          <a:lstStyle/>
          <a:p>
            <a:pPr lvl="0" algn="just">
              <a:lnSpc>
                <a:spcPct val="150000"/>
              </a:lnSpc>
              <a:defRPr/>
            </a:pPr>
            <a:r>
              <a:rPr lang="en-US" altLang="zh-CN" sz="1000" kern="0" dirty="0">
                <a:solidFill>
                  <a:prstClr val="black">
                    <a:lumMod val="75000"/>
                    <a:lumOff val="25000"/>
                  </a:prstClr>
                </a:solidFill>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10" name="PA-jiandan186">
            <a:extLst>
              <a:ext uri="{FF2B5EF4-FFF2-40B4-BE49-F238E27FC236}">
                <a16:creationId xmlns:a16="http://schemas.microsoft.com/office/drawing/2014/main" id="{3E8DD36F-4875-4BAE-8455-16CF818B4EB1}"/>
              </a:ext>
            </a:extLst>
          </p:cNvPr>
          <p:cNvSpPr txBox="1"/>
          <p:nvPr>
            <p:custDataLst>
              <p:tags r:id="rId9"/>
            </p:custDataLst>
          </p:nvPr>
        </p:nvSpPr>
        <p:spPr>
          <a:xfrm>
            <a:off x="6065817" y="2095293"/>
            <a:ext cx="628794" cy="238363"/>
          </a:xfrm>
          <a:prstGeom prst="roundRect">
            <a:avLst/>
          </a:prstGeom>
          <a:solidFill>
            <a:srgbClr val="32363F"/>
          </a:solidFill>
        </p:spPr>
        <p:txBody>
          <a:bodyPr wrap="none" rtlCol="0">
            <a:spAutoFit/>
          </a:bodyPr>
          <a:lstStyle/>
          <a:p>
            <a:pPr lvl="0">
              <a:defRPr/>
            </a:pPr>
            <a:r>
              <a:rPr lang="en-US" sz="800" kern="0" dirty="0">
                <a:solidFill>
                  <a:prstClr val="white"/>
                </a:solidFill>
                <a:latin typeface="+mn-ea"/>
                <a:cs typeface="Open Sans" panose="020B0606030504020204" pitchFamily="34" charset="0"/>
              </a:rPr>
              <a:t>Text here</a:t>
            </a:r>
          </a:p>
        </p:txBody>
      </p:sp>
      <p:graphicFrame>
        <p:nvGraphicFramePr>
          <p:cNvPr id="11" name="PA-jiandan187">
            <a:extLst>
              <a:ext uri="{FF2B5EF4-FFF2-40B4-BE49-F238E27FC236}">
                <a16:creationId xmlns:a16="http://schemas.microsoft.com/office/drawing/2014/main" id="{46D8EC8A-26E6-478C-8C52-3EE2634EEF62}"/>
              </a:ext>
            </a:extLst>
          </p:cNvPr>
          <p:cNvGraphicFramePr/>
          <p:nvPr>
            <p:custDataLst>
              <p:tags r:id="rId10"/>
            </p:custDataLst>
            <p:extLst>
              <p:ext uri="{D42A27DB-BD31-4B8C-83A1-F6EECF244321}">
                <p14:modId xmlns:p14="http://schemas.microsoft.com/office/powerpoint/2010/main" val="1875247723"/>
              </p:ext>
            </p:extLst>
          </p:nvPr>
        </p:nvGraphicFramePr>
        <p:xfrm>
          <a:off x="5488807" y="3962866"/>
          <a:ext cx="5660973" cy="1749056"/>
        </p:xfrm>
        <a:graphic>
          <a:graphicData uri="http://schemas.openxmlformats.org/drawingml/2006/chart">
            <c:chart xmlns:c="http://schemas.openxmlformats.org/drawingml/2006/chart" xmlns:r="http://schemas.openxmlformats.org/officeDocument/2006/relationships" r:id="rId13"/>
          </a:graphicData>
        </a:graphic>
      </p:graphicFrame>
    </p:spTree>
    <p:extLst>
      <p:ext uri="{BB962C8B-B14F-4D97-AF65-F5344CB8AC3E}">
        <p14:creationId xmlns:p14="http://schemas.microsoft.com/office/powerpoint/2010/main" val="1007890842"/>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3"/>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par>
                                <p:cTn id="10" presetID="50" presetClass="entr" presetSubtype="0" decel="10000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1000" fill="hold"/>
                                        <p:tgtEl>
                                          <p:spTgt spid="3"/>
                                        </p:tgtEl>
                                        <p:attrNameLst>
                                          <p:attrName>ppt_w</p:attrName>
                                        </p:attrNameLst>
                                      </p:cBhvr>
                                      <p:tavLst>
                                        <p:tav tm="0">
                                          <p:val>
                                            <p:strVal val="#ppt_w+.3"/>
                                          </p:val>
                                        </p:tav>
                                        <p:tav tm="100000">
                                          <p:val>
                                            <p:strVal val="#ppt_w"/>
                                          </p:val>
                                        </p:tav>
                                      </p:tavLst>
                                    </p:anim>
                                    <p:anim calcmode="lin" valueType="num">
                                      <p:cBhvr>
                                        <p:cTn id="13" dur="1000" fill="hold"/>
                                        <p:tgtEl>
                                          <p:spTgt spid="3"/>
                                        </p:tgtEl>
                                        <p:attrNameLst>
                                          <p:attrName>ppt_h</p:attrName>
                                        </p:attrNameLst>
                                      </p:cBhvr>
                                      <p:tavLst>
                                        <p:tav tm="0">
                                          <p:val>
                                            <p:strVal val="#ppt_h"/>
                                          </p:val>
                                        </p:tav>
                                        <p:tav tm="100000">
                                          <p:val>
                                            <p:strVal val="#ppt_h"/>
                                          </p:val>
                                        </p:tav>
                                      </p:tavLst>
                                    </p:anim>
                                    <p:animEffect transition="in" filter="fade">
                                      <p:cBhvr>
                                        <p:cTn id="14" dur="1000"/>
                                        <p:tgtEl>
                                          <p:spTgt spid="3"/>
                                        </p:tgtEl>
                                      </p:cBhvr>
                                    </p:animEffect>
                                  </p:childTnLst>
                                </p:cTn>
                              </p:par>
                              <p:par>
                                <p:cTn id="15" presetID="50" presetClass="entr" presetSubtype="0" decel="10000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1000" fill="hold"/>
                                        <p:tgtEl>
                                          <p:spTgt spid="4"/>
                                        </p:tgtEl>
                                        <p:attrNameLst>
                                          <p:attrName>ppt_w</p:attrName>
                                        </p:attrNameLst>
                                      </p:cBhvr>
                                      <p:tavLst>
                                        <p:tav tm="0">
                                          <p:val>
                                            <p:strVal val="#ppt_w+.3"/>
                                          </p:val>
                                        </p:tav>
                                        <p:tav tm="100000">
                                          <p:val>
                                            <p:strVal val="#ppt_w"/>
                                          </p:val>
                                        </p:tav>
                                      </p:tavLst>
                                    </p:anim>
                                    <p:anim calcmode="lin" valueType="num">
                                      <p:cBhvr>
                                        <p:cTn id="18" dur="1000" fill="hold"/>
                                        <p:tgtEl>
                                          <p:spTgt spid="4"/>
                                        </p:tgtEl>
                                        <p:attrNameLst>
                                          <p:attrName>ppt_h</p:attrName>
                                        </p:attrNameLst>
                                      </p:cBhvr>
                                      <p:tavLst>
                                        <p:tav tm="0">
                                          <p:val>
                                            <p:strVal val="#ppt_h"/>
                                          </p:val>
                                        </p:tav>
                                        <p:tav tm="100000">
                                          <p:val>
                                            <p:strVal val="#ppt_h"/>
                                          </p:val>
                                        </p:tav>
                                      </p:tavLst>
                                    </p:anim>
                                    <p:animEffect transition="in" filter="fade">
                                      <p:cBhvr>
                                        <p:cTn id="19" dur="1000"/>
                                        <p:tgtEl>
                                          <p:spTgt spid="4"/>
                                        </p:tgtEl>
                                      </p:cBhvr>
                                    </p:animEffect>
                                  </p:childTnLst>
                                </p:cTn>
                              </p:par>
                              <p:par>
                                <p:cTn id="20" presetID="50" presetClass="entr" presetSubtype="0" decel="10000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1000" fill="hold"/>
                                        <p:tgtEl>
                                          <p:spTgt spid="5"/>
                                        </p:tgtEl>
                                        <p:attrNameLst>
                                          <p:attrName>ppt_w</p:attrName>
                                        </p:attrNameLst>
                                      </p:cBhvr>
                                      <p:tavLst>
                                        <p:tav tm="0">
                                          <p:val>
                                            <p:strVal val="#ppt_w+.3"/>
                                          </p:val>
                                        </p:tav>
                                        <p:tav tm="100000">
                                          <p:val>
                                            <p:strVal val="#ppt_w"/>
                                          </p:val>
                                        </p:tav>
                                      </p:tavLst>
                                    </p:anim>
                                    <p:anim calcmode="lin" valueType="num">
                                      <p:cBhvr>
                                        <p:cTn id="23" dur="1000" fill="hold"/>
                                        <p:tgtEl>
                                          <p:spTgt spid="5"/>
                                        </p:tgtEl>
                                        <p:attrNameLst>
                                          <p:attrName>ppt_h</p:attrName>
                                        </p:attrNameLst>
                                      </p:cBhvr>
                                      <p:tavLst>
                                        <p:tav tm="0">
                                          <p:val>
                                            <p:strVal val="#ppt_h"/>
                                          </p:val>
                                        </p:tav>
                                        <p:tav tm="100000">
                                          <p:val>
                                            <p:strVal val="#ppt_h"/>
                                          </p:val>
                                        </p:tav>
                                      </p:tavLst>
                                    </p:anim>
                                    <p:animEffect transition="in" filter="fade">
                                      <p:cBhvr>
                                        <p:cTn id="24" dur="1000"/>
                                        <p:tgtEl>
                                          <p:spTgt spid="5"/>
                                        </p:tgtEl>
                                      </p:cBhvr>
                                    </p:animEffect>
                                  </p:childTnLst>
                                </p:cTn>
                              </p:par>
                              <p:par>
                                <p:cTn id="25" presetID="50" presetClass="entr" presetSubtype="0" decel="10000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1000" fill="hold"/>
                                        <p:tgtEl>
                                          <p:spTgt spid="6"/>
                                        </p:tgtEl>
                                        <p:attrNameLst>
                                          <p:attrName>ppt_w</p:attrName>
                                        </p:attrNameLst>
                                      </p:cBhvr>
                                      <p:tavLst>
                                        <p:tav tm="0">
                                          <p:val>
                                            <p:strVal val="#ppt_w+.3"/>
                                          </p:val>
                                        </p:tav>
                                        <p:tav tm="100000">
                                          <p:val>
                                            <p:strVal val="#ppt_w"/>
                                          </p:val>
                                        </p:tav>
                                      </p:tavLst>
                                    </p:anim>
                                    <p:anim calcmode="lin" valueType="num">
                                      <p:cBhvr>
                                        <p:cTn id="28" dur="1000" fill="hold"/>
                                        <p:tgtEl>
                                          <p:spTgt spid="6"/>
                                        </p:tgtEl>
                                        <p:attrNameLst>
                                          <p:attrName>ppt_h</p:attrName>
                                        </p:attrNameLst>
                                      </p:cBhvr>
                                      <p:tavLst>
                                        <p:tav tm="0">
                                          <p:val>
                                            <p:strVal val="#ppt_h"/>
                                          </p:val>
                                        </p:tav>
                                        <p:tav tm="100000">
                                          <p:val>
                                            <p:strVal val="#ppt_h"/>
                                          </p:val>
                                        </p:tav>
                                      </p:tavLst>
                                    </p:anim>
                                    <p:animEffect transition="in" filter="fade">
                                      <p:cBhvr>
                                        <p:cTn id="29" dur="1000"/>
                                        <p:tgtEl>
                                          <p:spTgt spid="6"/>
                                        </p:tgtEl>
                                      </p:cBhvr>
                                    </p:animEffect>
                                  </p:childTnLst>
                                </p:cTn>
                              </p:par>
                              <p:par>
                                <p:cTn id="30" presetID="50" presetClass="entr" presetSubtype="0" decel="100000"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1000" fill="hold"/>
                                        <p:tgtEl>
                                          <p:spTgt spid="7"/>
                                        </p:tgtEl>
                                        <p:attrNameLst>
                                          <p:attrName>ppt_w</p:attrName>
                                        </p:attrNameLst>
                                      </p:cBhvr>
                                      <p:tavLst>
                                        <p:tav tm="0">
                                          <p:val>
                                            <p:strVal val="#ppt_w+.3"/>
                                          </p:val>
                                        </p:tav>
                                        <p:tav tm="100000">
                                          <p:val>
                                            <p:strVal val="#ppt_w"/>
                                          </p:val>
                                        </p:tav>
                                      </p:tavLst>
                                    </p:anim>
                                    <p:anim calcmode="lin" valueType="num">
                                      <p:cBhvr>
                                        <p:cTn id="33" dur="1000" fill="hold"/>
                                        <p:tgtEl>
                                          <p:spTgt spid="7"/>
                                        </p:tgtEl>
                                        <p:attrNameLst>
                                          <p:attrName>ppt_h</p:attrName>
                                        </p:attrNameLst>
                                      </p:cBhvr>
                                      <p:tavLst>
                                        <p:tav tm="0">
                                          <p:val>
                                            <p:strVal val="#ppt_h"/>
                                          </p:val>
                                        </p:tav>
                                        <p:tav tm="100000">
                                          <p:val>
                                            <p:strVal val="#ppt_h"/>
                                          </p:val>
                                        </p:tav>
                                      </p:tavLst>
                                    </p:anim>
                                    <p:animEffect transition="in" filter="fade">
                                      <p:cBhvr>
                                        <p:cTn id="34" dur="1000"/>
                                        <p:tgtEl>
                                          <p:spTgt spid="7"/>
                                        </p:tgtEl>
                                      </p:cBhvr>
                                    </p:animEffect>
                                  </p:childTnLst>
                                </p:cTn>
                              </p:par>
                              <p:par>
                                <p:cTn id="35" presetID="50" presetClass="entr" presetSubtype="0" decel="10000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p:cTn id="37" dur="1000" fill="hold"/>
                                        <p:tgtEl>
                                          <p:spTgt spid="8"/>
                                        </p:tgtEl>
                                        <p:attrNameLst>
                                          <p:attrName>ppt_w</p:attrName>
                                        </p:attrNameLst>
                                      </p:cBhvr>
                                      <p:tavLst>
                                        <p:tav tm="0">
                                          <p:val>
                                            <p:strVal val="#ppt_w+.3"/>
                                          </p:val>
                                        </p:tav>
                                        <p:tav tm="100000">
                                          <p:val>
                                            <p:strVal val="#ppt_w"/>
                                          </p:val>
                                        </p:tav>
                                      </p:tavLst>
                                    </p:anim>
                                    <p:anim calcmode="lin" valueType="num">
                                      <p:cBhvr>
                                        <p:cTn id="38" dur="1000" fill="hold"/>
                                        <p:tgtEl>
                                          <p:spTgt spid="8"/>
                                        </p:tgtEl>
                                        <p:attrNameLst>
                                          <p:attrName>ppt_h</p:attrName>
                                        </p:attrNameLst>
                                      </p:cBhvr>
                                      <p:tavLst>
                                        <p:tav tm="0">
                                          <p:val>
                                            <p:strVal val="#ppt_h"/>
                                          </p:val>
                                        </p:tav>
                                        <p:tav tm="100000">
                                          <p:val>
                                            <p:strVal val="#ppt_h"/>
                                          </p:val>
                                        </p:tav>
                                      </p:tavLst>
                                    </p:anim>
                                    <p:animEffect transition="in" filter="fade">
                                      <p:cBhvr>
                                        <p:cTn id="39" dur="1000"/>
                                        <p:tgtEl>
                                          <p:spTgt spid="8"/>
                                        </p:tgtEl>
                                      </p:cBhvr>
                                    </p:animEffect>
                                  </p:childTnLst>
                                </p:cTn>
                              </p:par>
                              <p:par>
                                <p:cTn id="40" presetID="50" presetClass="entr" presetSubtype="0" decel="100000"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p:cTn id="42" dur="1000" fill="hold"/>
                                        <p:tgtEl>
                                          <p:spTgt spid="9"/>
                                        </p:tgtEl>
                                        <p:attrNameLst>
                                          <p:attrName>ppt_w</p:attrName>
                                        </p:attrNameLst>
                                      </p:cBhvr>
                                      <p:tavLst>
                                        <p:tav tm="0">
                                          <p:val>
                                            <p:strVal val="#ppt_w+.3"/>
                                          </p:val>
                                        </p:tav>
                                        <p:tav tm="100000">
                                          <p:val>
                                            <p:strVal val="#ppt_w"/>
                                          </p:val>
                                        </p:tav>
                                      </p:tavLst>
                                    </p:anim>
                                    <p:anim calcmode="lin" valueType="num">
                                      <p:cBhvr>
                                        <p:cTn id="43" dur="1000" fill="hold"/>
                                        <p:tgtEl>
                                          <p:spTgt spid="9"/>
                                        </p:tgtEl>
                                        <p:attrNameLst>
                                          <p:attrName>ppt_h</p:attrName>
                                        </p:attrNameLst>
                                      </p:cBhvr>
                                      <p:tavLst>
                                        <p:tav tm="0">
                                          <p:val>
                                            <p:strVal val="#ppt_h"/>
                                          </p:val>
                                        </p:tav>
                                        <p:tav tm="100000">
                                          <p:val>
                                            <p:strVal val="#ppt_h"/>
                                          </p:val>
                                        </p:tav>
                                      </p:tavLst>
                                    </p:anim>
                                    <p:animEffect transition="in" filter="fade">
                                      <p:cBhvr>
                                        <p:cTn id="44" dur="1000"/>
                                        <p:tgtEl>
                                          <p:spTgt spid="9"/>
                                        </p:tgtEl>
                                      </p:cBhvr>
                                    </p:animEffect>
                                  </p:childTnLst>
                                </p:cTn>
                              </p:par>
                              <p:par>
                                <p:cTn id="45" presetID="50" presetClass="entr" presetSubtype="0" decel="100000"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p:cTn id="47" dur="1000" fill="hold"/>
                                        <p:tgtEl>
                                          <p:spTgt spid="10"/>
                                        </p:tgtEl>
                                        <p:attrNameLst>
                                          <p:attrName>ppt_w</p:attrName>
                                        </p:attrNameLst>
                                      </p:cBhvr>
                                      <p:tavLst>
                                        <p:tav tm="0">
                                          <p:val>
                                            <p:strVal val="#ppt_w+.3"/>
                                          </p:val>
                                        </p:tav>
                                        <p:tav tm="100000">
                                          <p:val>
                                            <p:strVal val="#ppt_w"/>
                                          </p:val>
                                        </p:tav>
                                      </p:tavLst>
                                    </p:anim>
                                    <p:anim calcmode="lin" valueType="num">
                                      <p:cBhvr>
                                        <p:cTn id="48" dur="1000" fill="hold"/>
                                        <p:tgtEl>
                                          <p:spTgt spid="10"/>
                                        </p:tgtEl>
                                        <p:attrNameLst>
                                          <p:attrName>ppt_h</p:attrName>
                                        </p:attrNameLst>
                                      </p:cBhvr>
                                      <p:tavLst>
                                        <p:tav tm="0">
                                          <p:val>
                                            <p:strVal val="#ppt_h"/>
                                          </p:val>
                                        </p:tav>
                                        <p:tav tm="100000">
                                          <p:val>
                                            <p:strVal val="#ppt_h"/>
                                          </p:val>
                                        </p:tav>
                                      </p:tavLst>
                                    </p:anim>
                                    <p:animEffect transition="in" filter="fade">
                                      <p:cBhvr>
                                        <p:cTn id="49" dur="1000"/>
                                        <p:tgtEl>
                                          <p:spTgt spid="10"/>
                                        </p:tgtEl>
                                      </p:cBhvr>
                                    </p:animEffect>
                                  </p:childTnLst>
                                </p:cTn>
                              </p:par>
                              <p:par>
                                <p:cTn id="50" presetID="50" presetClass="entr" presetSubtype="0" decel="100000"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p:cTn id="52" dur="1000" fill="hold"/>
                                        <p:tgtEl>
                                          <p:spTgt spid="11"/>
                                        </p:tgtEl>
                                        <p:attrNameLst>
                                          <p:attrName>ppt_w</p:attrName>
                                        </p:attrNameLst>
                                      </p:cBhvr>
                                      <p:tavLst>
                                        <p:tav tm="0">
                                          <p:val>
                                            <p:strVal val="#ppt_w+.3"/>
                                          </p:val>
                                        </p:tav>
                                        <p:tav tm="100000">
                                          <p:val>
                                            <p:strVal val="#ppt_w"/>
                                          </p:val>
                                        </p:tav>
                                      </p:tavLst>
                                    </p:anim>
                                    <p:anim calcmode="lin" valueType="num">
                                      <p:cBhvr>
                                        <p:cTn id="53" dur="1000" fill="hold"/>
                                        <p:tgtEl>
                                          <p:spTgt spid="11"/>
                                        </p:tgtEl>
                                        <p:attrNameLst>
                                          <p:attrName>ppt_h</p:attrName>
                                        </p:attrNameLst>
                                      </p:cBhvr>
                                      <p:tavLst>
                                        <p:tav tm="0">
                                          <p:val>
                                            <p:strVal val="#ppt_h"/>
                                          </p:val>
                                        </p:tav>
                                        <p:tav tm="100000">
                                          <p:val>
                                            <p:strVal val="#ppt_h"/>
                                          </p:val>
                                        </p:tav>
                                      </p:tavLst>
                                    </p:anim>
                                    <p:animEffect transition="in" filter="fade">
                                      <p:cBhvr>
                                        <p:cTn id="54"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6" grpId="0"/>
      <p:bldP spid="7" grpId="0"/>
      <p:bldP spid="9" grpId="0"/>
      <p:bldP spid="10" grpId="0" animBg="1"/>
      <p:bldGraphic spid="11"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jiandan188">
            <a:extLst>
              <a:ext uri="{FF2B5EF4-FFF2-40B4-BE49-F238E27FC236}">
                <a16:creationId xmlns:a16="http://schemas.microsoft.com/office/drawing/2014/main" id="{40949A8D-E0F4-4B90-BBE8-022C33DC5C9B}"/>
              </a:ext>
            </a:extLst>
          </p:cNvPr>
          <p:cNvSpPr/>
          <p:nvPr>
            <p:custDataLst>
              <p:tags r:id="rId1"/>
            </p:custDataLst>
          </p:nvPr>
        </p:nvSpPr>
        <p:spPr>
          <a:xfrm>
            <a:off x="1644531" y="2054302"/>
            <a:ext cx="931116" cy="931115"/>
          </a:xfrm>
          <a:prstGeom prst="pieWedge">
            <a:avLst/>
          </a:prstGeom>
          <a:solidFill>
            <a:srgbClr val="FEC805"/>
          </a:solidFill>
          <a:ln w="12700" cap="flat" cmpd="sng" algn="ctr">
            <a:noFill/>
            <a:prstDash val="solid"/>
            <a:miter lim="800000"/>
          </a:ln>
          <a:effectLst/>
        </p:spPr>
      </p:sp>
      <p:sp>
        <p:nvSpPr>
          <p:cNvPr id="3" name="PA-jiandan189">
            <a:extLst>
              <a:ext uri="{FF2B5EF4-FFF2-40B4-BE49-F238E27FC236}">
                <a16:creationId xmlns:a16="http://schemas.microsoft.com/office/drawing/2014/main" id="{25AE0D57-95F5-448D-A20C-5E9047261931}"/>
              </a:ext>
            </a:extLst>
          </p:cNvPr>
          <p:cNvSpPr/>
          <p:nvPr>
            <p:custDataLst>
              <p:tags r:id="rId2"/>
            </p:custDataLst>
          </p:nvPr>
        </p:nvSpPr>
        <p:spPr>
          <a:xfrm flipH="1">
            <a:off x="2612092" y="2054302"/>
            <a:ext cx="931116" cy="931115"/>
          </a:xfrm>
          <a:prstGeom prst="pieWedge">
            <a:avLst/>
          </a:prstGeom>
          <a:solidFill>
            <a:schemeClr val="bg1">
              <a:lumMod val="50000"/>
            </a:schemeClr>
          </a:solidFill>
          <a:ln w="12700" cap="flat" cmpd="sng" algn="ctr">
            <a:noFill/>
            <a:prstDash val="solid"/>
            <a:miter lim="800000"/>
          </a:ln>
          <a:effectLst/>
        </p:spPr>
      </p:sp>
      <p:sp>
        <p:nvSpPr>
          <p:cNvPr id="4" name="PA-jiandan190">
            <a:extLst>
              <a:ext uri="{FF2B5EF4-FFF2-40B4-BE49-F238E27FC236}">
                <a16:creationId xmlns:a16="http://schemas.microsoft.com/office/drawing/2014/main" id="{3111A53A-5A5A-4701-95FB-9EBC1E5AB19D}"/>
              </a:ext>
            </a:extLst>
          </p:cNvPr>
          <p:cNvSpPr/>
          <p:nvPr>
            <p:custDataLst>
              <p:tags r:id="rId3"/>
            </p:custDataLst>
          </p:nvPr>
        </p:nvSpPr>
        <p:spPr>
          <a:xfrm rot="16200000">
            <a:off x="2612092" y="3020836"/>
            <a:ext cx="931116" cy="931115"/>
          </a:xfrm>
          <a:prstGeom prst="pieWedge">
            <a:avLst/>
          </a:prstGeom>
          <a:solidFill>
            <a:srgbClr val="FEC805"/>
          </a:solidFill>
          <a:ln w="12700" cap="flat" cmpd="sng" algn="ctr">
            <a:noFill/>
            <a:prstDash val="solid"/>
            <a:miter lim="800000"/>
          </a:ln>
          <a:effectLst/>
        </p:spPr>
      </p:sp>
      <p:sp>
        <p:nvSpPr>
          <p:cNvPr id="5" name="PA-jiandan191">
            <a:extLst>
              <a:ext uri="{FF2B5EF4-FFF2-40B4-BE49-F238E27FC236}">
                <a16:creationId xmlns:a16="http://schemas.microsoft.com/office/drawing/2014/main" id="{CB3451A9-E67D-4D87-BBF3-1C2A741EF3E8}"/>
              </a:ext>
            </a:extLst>
          </p:cNvPr>
          <p:cNvSpPr/>
          <p:nvPr>
            <p:custDataLst>
              <p:tags r:id="rId4"/>
            </p:custDataLst>
          </p:nvPr>
        </p:nvSpPr>
        <p:spPr>
          <a:xfrm rot="5400000" flipH="1">
            <a:off x="3579653" y="3020836"/>
            <a:ext cx="931116" cy="931115"/>
          </a:xfrm>
          <a:prstGeom prst="pieWedge">
            <a:avLst/>
          </a:prstGeom>
          <a:solidFill>
            <a:schemeClr val="bg1">
              <a:lumMod val="50000"/>
            </a:schemeClr>
          </a:solidFill>
          <a:ln w="12700" cap="flat" cmpd="sng" algn="ctr">
            <a:noFill/>
            <a:prstDash val="solid"/>
            <a:miter lim="800000"/>
          </a:ln>
          <a:effectLst/>
        </p:spPr>
      </p:sp>
      <p:sp>
        <p:nvSpPr>
          <p:cNvPr id="6" name="PA-jiandan192">
            <a:extLst>
              <a:ext uri="{FF2B5EF4-FFF2-40B4-BE49-F238E27FC236}">
                <a16:creationId xmlns:a16="http://schemas.microsoft.com/office/drawing/2014/main" id="{39C92F8B-FEF6-4482-867D-0080B98F7560}"/>
              </a:ext>
            </a:extLst>
          </p:cNvPr>
          <p:cNvSpPr/>
          <p:nvPr>
            <p:custDataLst>
              <p:tags r:id="rId5"/>
            </p:custDataLst>
          </p:nvPr>
        </p:nvSpPr>
        <p:spPr>
          <a:xfrm>
            <a:off x="3579653" y="2054302"/>
            <a:ext cx="931116" cy="931115"/>
          </a:xfrm>
          <a:prstGeom prst="pieWedge">
            <a:avLst/>
          </a:prstGeom>
          <a:solidFill>
            <a:srgbClr val="1DB7C4"/>
          </a:solidFill>
          <a:ln w="12700" cap="flat" cmpd="sng" algn="ctr">
            <a:noFill/>
            <a:prstDash val="solid"/>
            <a:miter lim="800000"/>
          </a:ln>
          <a:effectLst/>
        </p:spPr>
      </p:sp>
      <p:sp>
        <p:nvSpPr>
          <p:cNvPr id="7" name="PA-jiandan193">
            <a:extLst>
              <a:ext uri="{FF2B5EF4-FFF2-40B4-BE49-F238E27FC236}">
                <a16:creationId xmlns:a16="http://schemas.microsoft.com/office/drawing/2014/main" id="{4A3F114B-1A00-4F77-9C82-AAE98AF92686}"/>
              </a:ext>
            </a:extLst>
          </p:cNvPr>
          <p:cNvSpPr/>
          <p:nvPr>
            <p:custDataLst>
              <p:tags r:id="rId6"/>
            </p:custDataLst>
          </p:nvPr>
        </p:nvSpPr>
        <p:spPr>
          <a:xfrm flipH="1">
            <a:off x="4547214" y="2054302"/>
            <a:ext cx="931116" cy="931115"/>
          </a:xfrm>
          <a:prstGeom prst="pieWedge">
            <a:avLst/>
          </a:prstGeom>
          <a:solidFill>
            <a:schemeClr val="bg1">
              <a:lumMod val="50000"/>
            </a:schemeClr>
          </a:solidFill>
          <a:ln w="12700" cap="flat" cmpd="sng" algn="ctr">
            <a:noFill/>
            <a:prstDash val="solid"/>
            <a:miter lim="800000"/>
          </a:ln>
          <a:effectLst/>
        </p:spPr>
      </p:sp>
      <p:sp>
        <p:nvSpPr>
          <p:cNvPr id="8" name="PA-jiandan194">
            <a:extLst>
              <a:ext uri="{FF2B5EF4-FFF2-40B4-BE49-F238E27FC236}">
                <a16:creationId xmlns:a16="http://schemas.microsoft.com/office/drawing/2014/main" id="{10F232BB-7B03-482B-BC9D-AD4FDF0537C7}"/>
              </a:ext>
            </a:extLst>
          </p:cNvPr>
          <p:cNvSpPr/>
          <p:nvPr>
            <p:custDataLst>
              <p:tags r:id="rId7"/>
            </p:custDataLst>
          </p:nvPr>
        </p:nvSpPr>
        <p:spPr>
          <a:xfrm rot="16200000">
            <a:off x="4547214" y="3020836"/>
            <a:ext cx="931116" cy="931115"/>
          </a:xfrm>
          <a:prstGeom prst="pieWedge">
            <a:avLst/>
          </a:prstGeom>
          <a:solidFill>
            <a:srgbClr val="1DB7C4"/>
          </a:solidFill>
          <a:ln w="12700" cap="flat" cmpd="sng" algn="ctr">
            <a:noFill/>
            <a:prstDash val="solid"/>
            <a:miter lim="800000"/>
          </a:ln>
          <a:effectLst/>
        </p:spPr>
      </p:sp>
      <p:sp>
        <p:nvSpPr>
          <p:cNvPr id="9" name="PA-jiandan195">
            <a:extLst>
              <a:ext uri="{FF2B5EF4-FFF2-40B4-BE49-F238E27FC236}">
                <a16:creationId xmlns:a16="http://schemas.microsoft.com/office/drawing/2014/main" id="{81B27CF9-8A0C-4566-8663-59AF9029FD7F}"/>
              </a:ext>
            </a:extLst>
          </p:cNvPr>
          <p:cNvSpPr/>
          <p:nvPr>
            <p:custDataLst>
              <p:tags r:id="rId8"/>
            </p:custDataLst>
          </p:nvPr>
        </p:nvSpPr>
        <p:spPr>
          <a:xfrm rot="5400000" flipH="1">
            <a:off x="5514775" y="3020836"/>
            <a:ext cx="931116" cy="931115"/>
          </a:xfrm>
          <a:prstGeom prst="pieWedge">
            <a:avLst/>
          </a:prstGeom>
          <a:solidFill>
            <a:schemeClr val="bg1">
              <a:lumMod val="50000"/>
            </a:schemeClr>
          </a:solidFill>
          <a:ln w="12700" cap="flat" cmpd="sng" algn="ctr">
            <a:noFill/>
            <a:prstDash val="solid"/>
            <a:miter lim="800000"/>
          </a:ln>
          <a:effectLst/>
        </p:spPr>
      </p:sp>
      <p:sp>
        <p:nvSpPr>
          <p:cNvPr id="10" name="PA-jiandan196">
            <a:extLst>
              <a:ext uri="{FF2B5EF4-FFF2-40B4-BE49-F238E27FC236}">
                <a16:creationId xmlns:a16="http://schemas.microsoft.com/office/drawing/2014/main" id="{06875BB7-F791-4CBF-A64B-2930744C55A1}"/>
              </a:ext>
            </a:extLst>
          </p:cNvPr>
          <p:cNvSpPr/>
          <p:nvPr>
            <p:custDataLst>
              <p:tags r:id="rId9"/>
            </p:custDataLst>
          </p:nvPr>
        </p:nvSpPr>
        <p:spPr>
          <a:xfrm>
            <a:off x="5514775" y="2054302"/>
            <a:ext cx="931116" cy="931115"/>
          </a:xfrm>
          <a:prstGeom prst="pieWedge">
            <a:avLst/>
          </a:prstGeom>
          <a:solidFill>
            <a:srgbClr val="88C754"/>
          </a:solidFill>
          <a:ln w="12700" cap="flat" cmpd="sng" algn="ctr">
            <a:noFill/>
            <a:prstDash val="solid"/>
            <a:miter lim="800000"/>
          </a:ln>
          <a:effectLst/>
        </p:spPr>
      </p:sp>
      <p:sp>
        <p:nvSpPr>
          <p:cNvPr id="11" name="PA-jiandan197">
            <a:extLst>
              <a:ext uri="{FF2B5EF4-FFF2-40B4-BE49-F238E27FC236}">
                <a16:creationId xmlns:a16="http://schemas.microsoft.com/office/drawing/2014/main" id="{E209EDBC-089A-4D3F-A360-76113282EE6D}"/>
              </a:ext>
            </a:extLst>
          </p:cNvPr>
          <p:cNvSpPr/>
          <p:nvPr>
            <p:custDataLst>
              <p:tags r:id="rId10"/>
            </p:custDataLst>
          </p:nvPr>
        </p:nvSpPr>
        <p:spPr>
          <a:xfrm flipH="1">
            <a:off x="6482336" y="2054302"/>
            <a:ext cx="931116" cy="931115"/>
          </a:xfrm>
          <a:prstGeom prst="pieWedge">
            <a:avLst/>
          </a:prstGeom>
          <a:solidFill>
            <a:schemeClr val="bg1">
              <a:lumMod val="50000"/>
            </a:schemeClr>
          </a:solidFill>
          <a:ln w="12700" cap="flat" cmpd="sng" algn="ctr">
            <a:noFill/>
            <a:prstDash val="solid"/>
            <a:miter lim="800000"/>
          </a:ln>
          <a:effectLst/>
        </p:spPr>
      </p:sp>
      <p:sp>
        <p:nvSpPr>
          <p:cNvPr id="12" name="PA-jiandan198">
            <a:extLst>
              <a:ext uri="{FF2B5EF4-FFF2-40B4-BE49-F238E27FC236}">
                <a16:creationId xmlns:a16="http://schemas.microsoft.com/office/drawing/2014/main" id="{0F55E4DC-388B-49FB-B5B8-B2BFCD0A9E86}"/>
              </a:ext>
            </a:extLst>
          </p:cNvPr>
          <p:cNvSpPr/>
          <p:nvPr>
            <p:custDataLst>
              <p:tags r:id="rId11"/>
            </p:custDataLst>
          </p:nvPr>
        </p:nvSpPr>
        <p:spPr>
          <a:xfrm rot="16200000">
            <a:off x="6482336" y="3020836"/>
            <a:ext cx="931116" cy="931115"/>
          </a:xfrm>
          <a:prstGeom prst="pieWedge">
            <a:avLst/>
          </a:prstGeom>
          <a:solidFill>
            <a:srgbClr val="88C754"/>
          </a:solidFill>
          <a:ln w="12700" cap="flat" cmpd="sng" algn="ctr">
            <a:noFill/>
            <a:prstDash val="solid"/>
            <a:miter lim="800000"/>
          </a:ln>
          <a:effectLst/>
        </p:spPr>
      </p:sp>
      <p:sp>
        <p:nvSpPr>
          <p:cNvPr id="13" name="PA-jiandan199">
            <a:extLst>
              <a:ext uri="{FF2B5EF4-FFF2-40B4-BE49-F238E27FC236}">
                <a16:creationId xmlns:a16="http://schemas.microsoft.com/office/drawing/2014/main" id="{0D6B60B8-F1D9-45CD-A31A-CEC53FCB416E}"/>
              </a:ext>
            </a:extLst>
          </p:cNvPr>
          <p:cNvSpPr/>
          <p:nvPr>
            <p:custDataLst>
              <p:tags r:id="rId12"/>
            </p:custDataLst>
          </p:nvPr>
        </p:nvSpPr>
        <p:spPr>
          <a:xfrm rot="5400000" flipH="1">
            <a:off x="7449897" y="3020836"/>
            <a:ext cx="931116" cy="931115"/>
          </a:xfrm>
          <a:prstGeom prst="pieWedge">
            <a:avLst/>
          </a:prstGeom>
          <a:solidFill>
            <a:schemeClr val="bg1">
              <a:lumMod val="50000"/>
            </a:schemeClr>
          </a:solidFill>
          <a:ln w="12700" cap="flat" cmpd="sng" algn="ctr">
            <a:noFill/>
            <a:prstDash val="solid"/>
            <a:miter lim="800000"/>
          </a:ln>
          <a:effectLst/>
        </p:spPr>
      </p:sp>
      <p:sp>
        <p:nvSpPr>
          <p:cNvPr id="14" name="PA-jiandan200">
            <a:extLst>
              <a:ext uri="{FF2B5EF4-FFF2-40B4-BE49-F238E27FC236}">
                <a16:creationId xmlns:a16="http://schemas.microsoft.com/office/drawing/2014/main" id="{47A1BB8E-0F3E-4C2A-9D7D-70D1D9CE6417}"/>
              </a:ext>
            </a:extLst>
          </p:cNvPr>
          <p:cNvSpPr/>
          <p:nvPr>
            <p:custDataLst>
              <p:tags r:id="rId13"/>
            </p:custDataLst>
          </p:nvPr>
        </p:nvSpPr>
        <p:spPr>
          <a:xfrm>
            <a:off x="7449897" y="2054302"/>
            <a:ext cx="931116" cy="931115"/>
          </a:xfrm>
          <a:prstGeom prst="pieWedge">
            <a:avLst/>
          </a:prstGeom>
          <a:solidFill>
            <a:srgbClr val="F24A36"/>
          </a:solidFill>
          <a:ln w="12700" cap="flat" cmpd="sng" algn="ctr">
            <a:noFill/>
            <a:prstDash val="solid"/>
            <a:miter lim="800000"/>
          </a:ln>
          <a:effectLst/>
        </p:spPr>
      </p:sp>
      <p:sp>
        <p:nvSpPr>
          <p:cNvPr id="15" name="PA-jiandan201">
            <a:extLst>
              <a:ext uri="{FF2B5EF4-FFF2-40B4-BE49-F238E27FC236}">
                <a16:creationId xmlns:a16="http://schemas.microsoft.com/office/drawing/2014/main" id="{F429BBCE-A856-4B75-853A-08683425D379}"/>
              </a:ext>
            </a:extLst>
          </p:cNvPr>
          <p:cNvSpPr/>
          <p:nvPr>
            <p:custDataLst>
              <p:tags r:id="rId14"/>
            </p:custDataLst>
          </p:nvPr>
        </p:nvSpPr>
        <p:spPr>
          <a:xfrm flipH="1">
            <a:off x="8417458" y="2054301"/>
            <a:ext cx="931116" cy="931115"/>
          </a:xfrm>
          <a:prstGeom prst="pieWedge">
            <a:avLst/>
          </a:prstGeom>
          <a:solidFill>
            <a:schemeClr val="bg1">
              <a:lumMod val="50000"/>
            </a:schemeClr>
          </a:solidFill>
          <a:ln w="12700" cap="flat" cmpd="sng" algn="ctr">
            <a:noFill/>
            <a:prstDash val="solid"/>
            <a:miter lim="800000"/>
          </a:ln>
          <a:effectLst/>
        </p:spPr>
      </p:sp>
      <p:sp>
        <p:nvSpPr>
          <p:cNvPr id="16" name="PA-jiandan202">
            <a:extLst>
              <a:ext uri="{FF2B5EF4-FFF2-40B4-BE49-F238E27FC236}">
                <a16:creationId xmlns:a16="http://schemas.microsoft.com/office/drawing/2014/main" id="{A09720D8-05E8-4CCB-A82B-6712A5C06B9D}"/>
              </a:ext>
            </a:extLst>
          </p:cNvPr>
          <p:cNvSpPr/>
          <p:nvPr>
            <p:custDataLst>
              <p:tags r:id="rId15"/>
            </p:custDataLst>
          </p:nvPr>
        </p:nvSpPr>
        <p:spPr>
          <a:xfrm rot="16200000">
            <a:off x="8417459" y="3020834"/>
            <a:ext cx="931116" cy="931115"/>
          </a:xfrm>
          <a:prstGeom prst="pieWedge">
            <a:avLst/>
          </a:prstGeom>
          <a:solidFill>
            <a:srgbClr val="F24A36"/>
          </a:solidFill>
          <a:ln w="12700" cap="flat" cmpd="sng" algn="ctr">
            <a:noFill/>
            <a:prstDash val="solid"/>
            <a:miter lim="800000"/>
          </a:ln>
          <a:effectLst/>
        </p:spPr>
      </p:sp>
      <p:sp>
        <p:nvSpPr>
          <p:cNvPr id="17" name="PA-jiandan203">
            <a:extLst>
              <a:ext uri="{FF2B5EF4-FFF2-40B4-BE49-F238E27FC236}">
                <a16:creationId xmlns:a16="http://schemas.microsoft.com/office/drawing/2014/main" id="{36DCE0AB-5F33-40C4-B7C3-C2C7CCC58C3B}"/>
              </a:ext>
            </a:extLst>
          </p:cNvPr>
          <p:cNvSpPr/>
          <p:nvPr>
            <p:custDataLst>
              <p:tags r:id="rId16"/>
            </p:custDataLst>
          </p:nvPr>
        </p:nvSpPr>
        <p:spPr>
          <a:xfrm rot="5400000" flipH="1">
            <a:off x="9385020" y="3020834"/>
            <a:ext cx="931116" cy="931115"/>
          </a:xfrm>
          <a:prstGeom prst="pieWedge">
            <a:avLst/>
          </a:prstGeom>
          <a:solidFill>
            <a:schemeClr val="bg1">
              <a:lumMod val="50000"/>
            </a:schemeClr>
          </a:solidFill>
          <a:ln w="12700" cap="flat" cmpd="sng" algn="ctr">
            <a:noFill/>
            <a:prstDash val="solid"/>
            <a:miter lim="800000"/>
          </a:ln>
          <a:effectLst/>
        </p:spPr>
      </p:sp>
      <p:sp>
        <p:nvSpPr>
          <p:cNvPr id="19" name="PA-jiandan204">
            <a:extLst>
              <a:ext uri="{FF2B5EF4-FFF2-40B4-BE49-F238E27FC236}">
                <a16:creationId xmlns:a16="http://schemas.microsoft.com/office/drawing/2014/main" id="{C2F541EB-10BB-4EFF-A9DC-CF3C4E064397}"/>
              </a:ext>
            </a:extLst>
          </p:cNvPr>
          <p:cNvSpPr/>
          <p:nvPr>
            <p:custDataLst>
              <p:tags r:id="rId17"/>
            </p:custDataLst>
          </p:nvPr>
        </p:nvSpPr>
        <p:spPr>
          <a:xfrm flipH="1">
            <a:off x="2427183" y="5275989"/>
            <a:ext cx="138223" cy="138223"/>
          </a:xfrm>
          <a:prstGeom prst="rtTriangle">
            <a:avLst/>
          </a:prstGeom>
          <a:solidFill>
            <a:srgbClr val="FEC80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tx1">
                  <a:lumMod val="75000"/>
                  <a:lumOff val="25000"/>
                </a:schemeClr>
              </a:solidFill>
              <a:effectLst/>
              <a:uLnTx/>
              <a:uFillTx/>
              <a:latin typeface="+mn-ea"/>
              <a:cs typeface="+mn-cs"/>
            </a:endParaRPr>
          </a:p>
        </p:txBody>
      </p:sp>
      <p:sp>
        <p:nvSpPr>
          <p:cNvPr id="20" name="PA-jiandan205">
            <a:extLst>
              <a:ext uri="{FF2B5EF4-FFF2-40B4-BE49-F238E27FC236}">
                <a16:creationId xmlns:a16="http://schemas.microsoft.com/office/drawing/2014/main" id="{EE01416C-1919-4DB6-88B6-0A37F88D34D0}"/>
              </a:ext>
            </a:extLst>
          </p:cNvPr>
          <p:cNvSpPr/>
          <p:nvPr>
            <p:custDataLst>
              <p:tags r:id="rId18"/>
            </p:custDataLst>
          </p:nvPr>
        </p:nvSpPr>
        <p:spPr>
          <a:xfrm flipH="1">
            <a:off x="4362305" y="5275989"/>
            <a:ext cx="138223" cy="138223"/>
          </a:xfrm>
          <a:prstGeom prst="rtTriangle">
            <a:avLst/>
          </a:prstGeom>
          <a:solidFill>
            <a:srgbClr val="7DB82C"/>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tx1">
                  <a:lumMod val="75000"/>
                  <a:lumOff val="25000"/>
                </a:schemeClr>
              </a:solidFill>
              <a:effectLst/>
              <a:uLnTx/>
              <a:uFillTx/>
              <a:latin typeface="+mn-ea"/>
              <a:cs typeface="+mn-cs"/>
            </a:endParaRPr>
          </a:p>
        </p:txBody>
      </p:sp>
      <p:sp>
        <p:nvSpPr>
          <p:cNvPr id="21" name="PA-jiandan206">
            <a:extLst>
              <a:ext uri="{FF2B5EF4-FFF2-40B4-BE49-F238E27FC236}">
                <a16:creationId xmlns:a16="http://schemas.microsoft.com/office/drawing/2014/main" id="{3156F9E7-377E-458D-AB3A-5D07407C8C7B}"/>
              </a:ext>
            </a:extLst>
          </p:cNvPr>
          <p:cNvSpPr/>
          <p:nvPr>
            <p:custDataLst>
              <p:tags r:id="rId19"/>
            </p:custDataLst>
          </p:nvPr>
        </p:nvSpPr>
        <p:spPr>
          <a:xfrm flipH="1">
            <a:off x="6297427" y="5275989"/>
            <a:ext cx="138223" cy="138223"/>
          </a:xfrm>
          <a:prstGeom prst="rtTriangle">
            <a:avLst/>
          </a:prstGeom>
          <a:solidFill>
            <a:srgbClr val="37BC9B"/>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tx1">
                  <a:lumMod val="75000"/>
                  <a:lumOff val="25000"/>
                </a:schemeClr>
              </a:solidFill>
              <a:effectLst/>
              <a:uLnTx/>
              <a:uFillTx/>
              <a:latin typeface="+mn-ea"/>
              <a:cs typeface="+mn-cs"/>
            </a:endParaRPr>
          </a:p>
        </p:txBody>
      </p:sp>
      <p:sp>
        <p:nvSpPr>
          <p:cNvPr id="22" name="PA-jiandan207">
            <a:extLst>
              <a:ext uri="{FF2B5EF4-FFF2-40B4-BE49-F238E27FC236}">
                <a16:creationId xmlns:a16="http://schemas.microsoft.com/office/drawing/2014/main" id="{08D5AAB3-6F92-4F06-8C75-95C9228EDA86}"/>
              </a:ext>
            </a:extLst>
          </p:cNvPr>
          <p:cNvSpPr/>
          <p:nvPr>
            <p:custDataLst>
              <p:tags r:id="rId20"/>
            </p:custDataLst>
          </p:nvPr>
        </p:nvSpPr>
        <p:spPr>
          <a:xfrm flipH="1">
            <a:off x="8232549" y="5275989"/>
            <a:ext cx="138223" cy="138223"/>
          </a:xfrm>
          <a:prstGeom prst="rtTriangle">
            <a:avLst/>
          </a:prstGeom>
          <a:solidFill>
            <a:srgbClr val="F0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tx1">
                  <a:lumMod val="75000"/>
                  <a:lumOff val="25000"/>
                </a:schemeClr>
              </a:solidFill>
              <a:effectLst/>
              <a:uLnTx/>
              <a:uFillTx/>
              <a:latin typeface="+mn-ea"/>
              <a:cs typeface="+mn-cs"/>
            </a:endParaRPr>
          </a:p>
        </p:txBody>
      </p:sp>
      <p:sp>
        <p:nvSpPr>
          <p:cNvPr id="42" name="PA-jiandan208">
            <a:extLst>
              <a:ext uri="{FF2B5EF4-FFF2-40B4-BE49-F238E27FC236}">
                <a16:creationId xmlns:a16="http://schemas.microsoft.com/office/drawing/2014/main" id="{537B5089-4D54-447F-BAC0-856CAA822DD3}"/>
              </a:ext>
            </a:extLst>
          </p:cNvPr>
          <p:cNvSpPr/>
          <p:nvPr>
            <p:custDataLst>
              <p:tags r:id="rId21"/>
            </p:custDataLst>
          </p:nvPr>
        </p:nvSpPr>
        <p:spPr>
          <a:xfrm flipH="1">
            <a:off x="1644531" y="4357365"/>
            <a:ext cx="8671605" cy="760401"/>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schemeClr val="tx1">
                    <a:lumMod val="75000"/>
                    <a:lumOff val="25000"/>
                  </a:scheme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43" name="PA-jiandan209">
            <a:extLst>
              <a:ext uri="{FF2B5EF4-FFF2-40B4-BE49-F238E27FC236}">
                <a16:creationId xmlns:a16="http://schemas.microsoft.com/office/drawing/2014/main" id="{C65A53A4-EDA5-4261-A0CB-9F5FAAFF736B}"/>
              </a:ext>
            </a:extLst>
          </p:cNvPr>
          <p:cNvSpPr txBox="1"/>
          <p:nvPr>
            <p:custDataLst>
              <p:tags r:id="rId22"/>
            </p:custDataLst>
          </p:nvPr>
        </p:nvSpPr>
        <p:spPr bwMode="auto">
          <a:xfrm>
            <a:off x="1633371" y="3941315"/>
            <a:ext cx="25984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b="1" dirty="0">
                <a:solidFill>
                  <a:schemeClr val="tx1">
                    <a:lumMod val="75000"/>
                    <a:lumOff val="25000"/>
                  </a:schemeClr>
                </a:solidFill>
                <a:latin typeface="+mn-ea"/>
              </a:rPr>
              <a:t>Text here</a:t>
            </a:r>
          </a:p>
        </p:txBody>
      </p:sp>
    </p:spTree>
    <p:extLst>
      <p:ext uri="{BB962C8B-B14F-4D97-AF65-F5344CB8AC3E}">
        <p14:creationId xmlns:p14="http://schemas.microsoft.com/office/powerpoint/2010/main" val="2854113364"/>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Effect transition="in" filter="fade">
                                      <p:cBhvr>
                                        <p:cTn id="9" dur="500"/>
                                        <p:tgtEl>
                                          <p:spTgt spid="42"/>
                                        </p:tgtEl>
                                      </p:cBhvr>
                                    </p:animEffect>
                                  </p:childTnLst>
                                </p:cTn>
                              </p:par>
                              <p:par>
                                <p:cTn id="10" presetID="53" presetClass="entr" presetSubtype="16"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par>
                                <p:cTn id="15" presetID="53" presetClass="entr" presetSubtype="16"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par>
                                <p:cTn id="20" presetID="53" presetClass="entr" presetSubtype="16"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par>
                                <p:cTn id="25" presetID="53" presetClass="entr" presetSubtype="16"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par>
                                <p:cTn id="30" presetID="53" presetClass="entr" presetSubtype="16" fill="hold" nodeType="with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p:cTn id="32" dur="500" fill="hold"/>
                                        <p:tgtEl>
                                          <p:spTgt spid="6"/>
                                        </p:tgtEl>
                                        <p:attrNameLst>
                                          <p:attrName>ppt_w</p:attrName>
                                        </p:attrNameLst>
                                      </p:cBhvr>
                                      <p:tavLst>
                                        <p:tav tm="0">
                                          <p:val>
                                            <p:fltVal val="0"/>
                                          </p:val>
                                        </p:tav>
                                        <p:tav tm="100000">
                                          <p:val>
                                            <p:strVal val="#ppt_w"/>
                                          </p:val>
                                        </p:tav>
                                      </p:tavLst>
                                    </p:anim>
                                    <p:anim calcmode="lin" valueType="num">
                                      <p:cBhvr>
                                        <p:cTn id="33" dur="500" fill="hold"/>
                                        <p:tgtEl>
                                          <p:spTgt spid="6"/>
                                        </p:tgtEl>
                                        <p:attrNameLst>
                                          <p:attrName>ppt_h</p:attrName>
                                        </p:attrNameLst>
                                      </p:cBhvr>
                                      <p:tavLst>
                                        <p:tav tm="0">
                                          <p:val>
                                            <p:fltVal val="0"/>
                                          </p:val>
                                        </p:tav>
                                        <p:tav tm="100000">
                                          <p:val>
                                            <p:strVal val="#ppt_h"/>
                                          </p:val>
                                        </p:tav>
                                      </p:tavLst>
                                    </p:anim>
                                    <p:animEffect transition="in" filter="fade">
                                      <p:cBhvr>
                                        <p:cTn id="34" dur="500"/>
                                        <p:tgtEl>
                                          <p:spTgt spid="6"/>
                                        </p:tgtEl>
                                      </p:cBhvr>
                                    </p:animEffect>
                                  </p:childTnLst>
                                </p:cTn>
                              </p:par>
                              <p:par>
                                <p:cTn id="35" presetID="53" presetClass="entr" presetSubtype="16" fill="hold" nodeType="with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p:cTn id="37" dur="500" fill="hold"/>
                                        <p:tgtEl>
                                          <p:spTgt spid="7"/>
                                        </p:tgtEl>
                                        <p:attrNameLst>
                                          <p:attrName>ppt_w</p:attrName>
                                        </p:attrNameLst>
                                      </p:cBhvr>
                                      <p:tavLst>
                                        <p:tav tm="0">
                                          <p:val>
                                            <p:fltVal val="0"/>
                                          </p:val>
                                        </p:tav>
                                        <p:tav tm="100000">
                                          <p:val>
                                            <p:strVal val="#ppt_w"/>
                                          </p:val>
                                        </p:tav>
                                      </p:tavLst>
                                    </p:anim>
                                    <p:anim calcmode="lin" valueType="num">
                                      <p:cBhvr>
                                        <p:cTn id="38" dur="500" fill="hold"/>
                                        <p:tgtEl>
                                          <p:spTgt spid="7"/>
                                        </p:tgtEl>
                                        <p:attrNameLst>
                                          <p:attrName>ppt_h</p:attrName>
                                        </p:attrNameLst>
                                      </p:cBhvr>
                                      <p:tavLst>
                                        <p:tav tm="0">
                                          <p:val>
                                            <p:fltVal val="0"/>
                                          </p:val>
                                        </p:tav>
                                        <p:tav tm="100000">
                                          <p:val>
                                            <p:strVal val="#ppt_h"/>
                                          </p:val>
                                        </p:tav>
                                      </p:tavLst>
                                    </p:anim>
                                    <p:animEffect transition="in" filter="fade">
                                      <p:cBhvr>
                                        <p:cTn id="39" dur="500"/>
                                        <p:tgtEl>
                                          <p:spTgt spid="7"/>
                                        </p:tgtEl>
                                      </p:cBhvr>
                                    </p:animEffect>
                                  </p:childTnLst>
                                </p:cTn>
                              </p:par>
                              <p:par>
                                <p:cTn id="40" presetID="53" presetClass="entr" presetSubtype="16" fill="hold" nodeType="withEffect">
                                  <p:stCondLst>
                                    <p:cond delay="0"/>
                                  </p:stCondLst>
                                  <p:childTnLst>
                                    <p:set>
                                      <p:cBhvr>
                                        <p:cTn id="41" dur="1" fill="hold">
                                          <p:stCondLst>
                                            <p:cond delay="0"/>
                                          </p:stCondLst>
                                        </p:cTn>
                                        <p:tgtEl>
                                          <p:spTgt spid="8"/>
                                        </p:tgtEl>
                                        <p:attrNameLst>
                                          <p:attrName>style.visibility</p:attrName>
                                        </p:attrNameLst>
                                      </p:cBhvr>
                                      <p:to>
                                        <p:strVal val="visible"/>
                                      </p:to>
                                    </p:set>
                                    <p:anim calcmode="lin" valueType="num">
                                      <p:cBhvr>
                                        <p:cTn id="42" dur="500" fill="hold"/>
                                        <p:tgtEl>
                                          <p:spTgt spid="8"/>
                                        </p:tgtEl>
                                        <p:attrNameLst>
                                          <p:attrName>ppt_w</p:attrName>
                                        </p:attrNameLst>
                                      </p:cBhvr>
                                      <p:tavLst>
                                        <p:tav tm="0">
                                          <p:val>
                                            <p:fltVal val="0"/>
                                          </p:val>
                                        </p:tav>
                                        <p:tav tm="100000">
                                          <p:val>
                                            <p:strVal val="#ppt_w"/>
                                          </p:val>
                                        </p:tav>
                                      </p:tavLst>
                                    </p:anim>
                                    <p:anim calcmode="lin" valueType="num">
                                      <p:cBhvr>
                                        <p:cTn id="43" dur="500" fill="hold"/>
                                        <p:tgtEl>
                                          <p:spTgt spid="8"/>
                                        </p:tgtEl>
                                        <p:attrNameLst>
                                          <p:attrName>ppt_h</p:attrName>
                                        </p:attrNameLst>
                                      </p:cBhvr>
                                      <p:tavLst>
                                        <p:tav tm="0">
                                          <p:val>
                                            <p:fltVal val="0"/>
                                          </p:val>
                                        </p:tav>
                                        <p:tav tm="100000">
                                          <p:val>
                                            <p:strVal val="#ppt_h"/>
                                          </p:val>
                                        </p:tav>
                                      </p:tavLst>
                                    </p:anim>
                                    <p:animEffect transition="in" filter="fade">
                                      <p:cBhvr>
                                        <p:cTn id="44" dur="500"/>
                                        <p:tgtEl>
                                          <p:spTgt spid="8"/>
                                        </p:tgtEl>
                                      </p:cBhvr>
                                    </p:animEffect>
                                  </p:childTnLst>
                                </p:cTn>
                              </p:par>
                              <p:par>
                                <p:cTn id="45" presetID="53" presetClass="entr" presetSubtype="16" fill="hold" nodeType="withEffect">
                                  <p:stCondLst>
                                    <p:cond delay="0"/>
                                  </p:stCondLst>
                                  <p:childTnLst>
                                    <p:set>
                                      <p:cBhvr>
                                        <p:cTn id="46" dur="1" fill="hold">
                                          <p:stCondLst>
                                            <p:cond delay="0"/>
                                          </p:stCondLst>
                                        </p:cTn>
                                        <p:tgtEl>
                                          <p:spTgt spid="9"/>
                                        </p:tgtEl>
                                        <p:attrNameLst>
                                          <p:attrName>style.visibility</p:attrName>
                                        </p:attrNameLst>
                                      </p:cBhvr>
                                      <p:to>
                                        <p:strVal val="visible"/>
                                      </p:to>
                                    </p:set>
                                    <p:anim calcmode="lin" valueType="num">
                                      <p:cBhvr>
                                        <p:cTn id="47" dur="500" fill="hold"/>
                                        <p:tgtEl>
                                          <p:spTgt spid="9"/>
                                        </p:tgtEl>
                                        <p:attrNameLst>
                                          <p:attrName>ppt_w</p:attrName>
                                        </p:attrNameLst>
                                      </p:cBhvr>
                                      <p:tavLst>
                                        <p:tav tm="0">
                                          <p:val>
                                            <p:fltVal val="0"/>
                                          </p:val>
                                        </p:tav>
                                        <p:tav tm="100000">
                                          <p:val>
                                            <p:strVal val="#ppt_w"/>
                                          </p:val>
                                        </p:tav>
                                      </p:tavLst>
                                    </p:anim>
                                    <p:anim calcmode="lin" valueType="num">
                                      <p:cBhvr>
                                        <p:cTn id="48" dur="500" fill="hold"/>
                                        <p:tgtEl>
                                          <p:spTgt spid="9"/>
                                        </p:tgtEl>
                                        <p:attrNameLst>
                                          <p:attrName>ppt_h</p:attrName>
                                        </p:attrNameLst>
                                      </p:cBhvr>
                                      <p:tavLst>
                                        <p:tav tm="0">
                                          <p:val>
                                            <p:fltVal val="0"/>
                                          </p:val>
                                        </p:tav>
                                        <p:tav tm="100000">
                                          <p:val>
                                            <p:strVal val="#ppt_h"/>
                                          </p:val>
                                        </p:tav>
                                      </p:tavLst>
                                    </p:anim>
                                    <p:animEffect transition="in" filter="fade">
                                      <p:cBhvr>
                                        <p:cTn id="49" dur="500"/>
                                        <p:tgtEl>
                                          <p:spTgt spid="9"/>
                                        </p:tgtEl>
                                      </p:cBhvr>
                                    </p:animEffect>
                                  </p:childTnLst>
                                </p:cTn>
                              </p:par>
                              <p:par>
                                <p:cTn id="50" presetID="53" presetClass="entr" presetSubtype="16" fill="hold" nodeType="withEffect">
                                  <p:stCondLst>
                                    <p:cond delay="0"/>
                                  </p:stCondLst>
                                  <p:childTnLst>
                                    <p:set>
                                      <p:cBhvr>
                                        <p:cTn id="51" dur="1" fill="hold">
                                          <p:stCondLst>
                                            <p:cond delay="0"/>
                                          </p:stCondLst>
                                        </p:cTn>
                                        <p:tgtEl>
                                          <p:spTgt spid="10"/>
                                        </p:tgtEl>
                                        <p:attrNameLst>
                                          <p:attrName>style.visibility</p:attrName>
                                        </p:attrNameLst>
                                      </p:cBhvr>
                                      <p:to>
                                        <p:strVal val="visible"/>
                                      </p:to>
                                    </p:set>
                                    <p:anim calcmode="lin" valueType="num">
                                      <p:cBhvr>
                                        <p:cTn id="52" dur="500" fill="hold"/>
                                        <p:tgtEl>
                                          <p:spTgt spid="10"/>
                                        </p:tgtEl>
                                        <p:attrNameLst>
                                          <p:attrName>ppt_w</p:attrName>
                                        </p:attrNameLst>
                                      </p:cBhvr>
                                      <p:tavLst>
                                        <p:tav tm="0">
                                          <p:val>
                                            <p:fltVal val="0"/>
                                          </p:val>
                                        </p:tav>
                                        <p:tav tm="100000">
                                          <p:val>
                                            <p:strVal val="#ppt_w"/>
                                          </p:val>
                                        </p:tav>
                                      </p:tavLst>
                                    </p:anim>
                                    <p:anim calcmode="lin" valueType="num">
                                      <p:cBhvr>
                                        <p:cTn id="53" dur="500" fill="hold"/>
                                        <p:tgtEl>
                                          <p:spTgt spid="10"/>
                                        </p:tgtEl>
                                        <p:attrNameLst>
                                          <p:attrName>ppt_h</p:attrName>
                                        </p:attrNameLst>
                                      </p:cBhvr>
                                      <p:tavLst>
                                        <p:tav tm="0">
                                          <p:val>
                                            <p:fltVal val="0"/>
                                          </p:val>
                                        </p:tav>
                                        <p:tav tm="100000">
                                          <p:val>
                                            <p:strVal val="#ppt_h"/>
                                          </p:val>
                                        </p:tav>
                                      </p:tavLst>
                                    </p:anim>
                                    <p:animEffect transition="in" filter="fade">
                                      <p:cBhvr>
                                        <p:cTn id="54" dur="500"/>
                                        <p:tgtEl>
                                          <p:spTgt spid="10"/>
                                        </p:tgtEl>
                                      </p:cBhvr>
                                    </p:animEffect>
                                  </p:childTnLst>
                                </p:cTn>
                              </p:par>
                              <p:par>
                                <p:cTn id="55" presetID="53" presetClass="entr" presetSubtype="16" fill="hold" nodeType="withEffect">
                                  <p:stCondLst>
                                    <p:cond delay="0"/>
                                  </p:stCondLst>
                                  <p:childTnLst>
                                    <p:set>
                                      <p:cBhvr>
                                        <p:cTn id="56" dur="1" fill="hold">
                                          <p:stCondLst>
                                            <p:cond delay="0"/>
                                          </p:stCondLst>
                                        </p:cTn>
                                        <p:tgtEl>
                                          <p:spTgt spid="11"/>
                                        </p:tgtEl>
                                        <p:attrNameLst>
                                          <p:attrName>style.visibility</p:attrName>
                                        </p:attrNameLst>
                                      </p:cBhvr>
                                      <p:to>
                                        <p:strVal val="visible"/>
                                      </p:to>
                                    </p:set>
                                    <p:anim calcmode="lin" valueType="num">
                                      <p:cBhvr>
                                        <p:cTn id="57" dur="500" fill="hold"/>
                                        <p:tgtEl>
                                          <p:spTgt spid="11"/>
                                        </p:tgtEl>
                                        <p:attrNameLst>
                                          <p:attrName>ppt_w</p:attrName>
                                        </p:attrNameLst>
                                      </p:cBhvr>
                                      <p:tavLst>
                                        <p:tav tm="0">
                                          <p:val>
                                            <p:fltVal val="0"/>
                                          </p:val>
                                        </p:tav>
                                        <p:tav tm="100000">
                                          <p:val>
                                            <p:strVal val="#ppt_w"/>
                                          </p:val>
                                        </p:tav>
                                      </p:tavLst>
                                    </p:anim>
                                    <p:anim calcmode="lin" valueType="num">
                                      <p:cBhvr>
                                        <p:cTn id="58" dur="500" fill="hold"/>
                                        <p:tgtEl>
                                          <p:spTgt spid="11"/>
                                        </p:tgtEl>
                                        <p:attrNameLst>
                                          <p:attrName>ppt_h</p:attrName>
                                        </p:attrNameLst>
                                      </p:cBhvr>
                                      <p:tavLst>
                                        <p:tav tm="0">
                                          <p:val>
                                            <p:fltVal val="0"/>
                                          </p:val>
                                        </p:tav>
                                        <p:tav tm="100000">
                                          <p:val>
                                            <p:strVal val="#ppt_h"/>
                                          </p:val>
                                        </p:tav>
                                      </p:tavLst>
                                    </p:anim>
                                    <p:animEffect transition="in" filter="fade">
                                      <p:cBhvr>
                                        <p:cTn id="59" dur="500"/>
                                        <p:tgtEl>
                                          <p:spTgt spid="11"/>
                                        </p:tgtEl>
                                      </p:cBhvr>
                                    </p:animEffect>
                                  </p:childTnLst>
                                </p:cTn>
                              </p:par>
                              <p:par>
                                <p:cTn id="60" presetID="53" presetClass="entr" presetSubtype="16" fill="hold" nodeType="withEffect">
                                  <p:stCondLst>
                                    <p:cond delay="0"/>
                                  </p:stCondLst>
                                  <p:childTnLst>
                                    <p:set>
                                      <p:cBhvr>
                                        <p:cTn id="61" dur="1" fill="hold">
                                          <p:stCondLst>
                                            <p:cond delay="0"/>
                                          </p:stCondLst>
                                        </p:cTn>
                                        <p:tgtEl>
                                          <p:spTgt spid="12"/>
                                        </p:tgtEl>
                                        <p:attrNameLst>
                                          <p:attrName>style.visibility</p:attrName>
                                        </p:attrNameLst>
                                      </p:cBhvr>
                                      <p:to>
                                        <p:strVal val="visible"/>
                                      </p:to>
                                    </p:set>
                                    <p:anim calcmode="lin" valueType="num">
                                      <p:cBhvr>
                                        <p:cTn id="62" dur="500" fill="hold"/>
                                        <p:tgtEl>
                                          <p:spTgt spid="12"/>
                                        </p:tgtEl>
                                        <p:attrNameLst>
                                          <p:attrName>ppt_w</p:attrName>
                                        </p:attrNameLst>
                                      </p:cBhvr>
                                      <p:tavLst>
                                        <p:tav tm="0">
                                          <p:val>
                                            <p:fltVal val="0"/>
                                          </p:val>
                                        </p:tav>
                                        <p:tav tm="100000">
                                          <p:val>
                                            <p:strVal val="#ppt_w"/>
                                          </p:val>
                                        </p:tav>
                                      </p:tavLst>
                                    </p:anim>
                                    <p:anim calcmode="lin" valueType="num">
                                      <p:cBhvr>
                                        <p:cTn id="63" dur="500" fill="hold"/>
                                        <p:tgtEl>
                                          <p:spTgt spid="12"/>
                                        </p:tgtEl>
                                        <p:attrNameLst>
                                          <p:attrName>ppt_h</p:attrName>
                                        </p:attrNameLst>
                                      </p:cBhvr>
                                      <p:tavLst>
                                        <p:tav tm="0">
                                          <p:val>
                                            <p:fltVal val="0"/>
                                          </p:val>
                                        </p:tav>
                                        <p:tav tm="100000">
                                          <p:val>
                                            <p:strVal val="#ppt_h"/>
                                          </p:val>
                                        </p:tav>
                                      </p:tavLst>
                                    </p:anim>
                                    <p:animEffect transition="in" filter="fade">
                                      <p:cBhvr>
                                        <p:cTn id="64" dur="500"/>
                                        <p:tgtEl>
                                          <p:spTgt spid="12"/>
                                        </p:tgtEl>
                                      </p:cBhvr>
                                    </p:animEffect>
                                  </p:childTnLst>
                                </p:cTn>
                              </p:par>
                              <p:par>
                                <p:cTn id="65" presetID="53" presetClass="entr" presetSubtype="16" fill="hold" nodeType="withEffect">
                                  <p:stCondLst>
                                    <p:cond delay="0"/>
                                  </p:stCondLst>
                                  <p:childTnLst>
                                    <p:set>
                                      <p:cBhvr>
                                        <p:cTn id="66" dur="1" fill="hold">
                                          <p:stCondLst>
                                            <p:cond delay="0"/>
                                          </p:stCondLst>
                                        </p:cTn>
                                        <p:tgtEl>
                                          <p:spTgt spid="13"/>
                                        </p:tgtEl>
                                        <p:attrNameLst>
                                          <p:attrName>style.visibility</p:attrName>
                                        </p:attrNameLst>
                                      </p:cBhvr>
                                      <p:to>
                                        <p:strVal val="visible"/>
                                      </p:to>
                                    </p:set>
                                    <p:anim calcmode="lin" valueType="num">
                                      <p:cBhvr>
                                        <p:cTn id="67" dur="500" fill="hold"/>
                                        <p:tgtEl>
                                          <p:spTgt spid="13"/>
                                        </p:tgtEl>
                                        <p:attrNameLst>
                                          <p:attrName>ppt_w</p:attrName>
                                        </p:attrNameLst>
                                      </p:cBhvr>
                                      <p:tavLst>
                                        <p:tav tm="0">
                                          <p:val>
                                            <p:fltVal val="0"/>
                                          </p:val>
                                        </p:tav>
                                        <p:tav tm="100000">
                                          <p:val>
                                            <p:strVal val="#ppt_w"/>
                                          </p:val>
                                        </p:tav>
                                      </p:tavLst>
                                    </p:anim>
                                    <p:anim calcmode="lin" valueType="num">
                                      <p:cBhvr>
                                        <p:cTn id="68" dur="500" fill="hold"/>
                                        <p:tgtEl>
                                          <p:spTgt spid="13"/>
                                        </p:tgtEl>
                                        <p:attrNameLst>
                                          <p:attrName>ppt_h</p:attrName>
                                        </p:attrNameLst>
                                      </p:cBhvr>
                                      <p:tavLst>
                                        <p:tav tm="0">
                                          <p:val>
                                            <p:fltVal val="0"/>
                                          </p:val>
                                        </p:tav>
                                        <p:tav tm="100000">
                                          <p:val>
                                            <p:strVal val="#ppt_h"/>
                                          </p:val>
                                        </p:tav>
                                      </p:tavLst>
                                    </p:anim>
                                    <p:animEffect transition="in" filter="fade">
                                      <p:cBhvr>
                                        <p:cTn id="69" dur="500"/>
                                        <p:tgtEl>
                                          <p:spTgt spid="13"/>
                                        </p:tgtEl>
                                      </p:cBhvr>
                                    </p:animEffect>
                                  </p:childTnLst>
                                </p:cTn>
                              </p:par>
                              <p:par>
                                <p:cTn id="70" presetID="53" presetClass="entr" presetSubtype="16" fill="hold" nodeType="withEffect">
                                  <p:stCondLst>
                                    <p:cond delay="0"/>
                                  </p:stCondLst>
                                  <p:childTnLst>
                                    <p:set>
                                      <p:cBhvr>
                                        <p:cTn id="71" dur="1" fill="hold">
                                          <p:stCondLst>
                                            <p:cond delay="0"/>
                                          </p:stCondLst>
                                        </p:cTn>
                                        <p:tgtEl>
                                          <p:spTgt spid="14"/>
                                        </p:tgtEl>
                                        <p:attrNameLst>
                                          <p:attrName>style.visibility</p:attrName>
                                        </p:attrNameLst>
                                      </p:cBhvr>
                                      <p:to>
                                        <p:strVal val="visible"/>
                                      </p:to>
                                    </p:set>
                                    <p:anim calcmode="lin" valueType="num">
                                      <p:cBhvr>
                                        <p:cTn id="72" dur="500" fill="hold"/>
                                        <p:tgtEl>
                                          <p:spTgt spid="14"/>
                                        </p:tgtEl>
                                        <p:attrNameLst>
                                          <p:attrName>ppt_w</p:attrName>
                                        </p:attrNameLst>
                                      </p:cBhvr>
                                      <p:tavLst>
                                        <p:tav tm="0">
                                          <p:val>
                                            <p:fltVal val="0"/>
                                          </p:val>
                                        </p:tav>
                                        <p:tav tm="100000">
                                          <p:val>
                                            <p:strVal val="#ppt_w"/>
                                          </p:val>
                                        </p:tav>
                                      </p:tavLst>
                                    </p:anim>
                                    <p:anim calcmode="lin" valueType="num">
                                      <p:cBhvr>
                                        <p:cTn id="73" dur="500" fill="hold"/>
                                        <p:tgtEl>
                                          <p:spTgt spid="14"/>
                                        </p:tgtEl>
                                        <p:attrNameLst>
                                          <p:attrName>ppt_h</p:attrName>
                                        </p:attrNameLst>
                                      </p:cBhvr>
                                      <p:tavLst>
                                        <p:tav tm="0">
                                          <p:val>
                                            <p:fltVal val="0"/>
                                          </p:val>
                                        </p:tav>
                                        <p:tav tm="100000">
                                          <p:val>
                                            <p:strVal val="#ppt_h"/>
                                          </p:val>
                                        </p:tav>
                                      </p:tavLst>
                                    </p:anim>
                                    <p:animEffect transition="in" filter="fade">
                                      <p:cBhvr>
                                        <p:cTn id="74" dur="500"/>
                                        <p:tgtEl>
                                          <p:spTgt spid="14"/>
                                        </p:tgtEl>
                                      </p:cBhvr>
                                    </p:animEffect>
                                  </p:childTnLst>
                                </p:cTn>
                              </p:par>
                              <p:par>
                                <p:cTn id="75" presetID="53" presetClass="entr" presetSubtype="16" fill="hold" nodeType="withEffect">
                                  <p:stCondLst>
                                    <p:cond delay="0"/>
                                  </p:stCondLst>
                                  <p:childTnLst>
                                    <p:set>
                                      <p:cBhvr>
                                        <p:cTn id="76" dur="1" fill="hold">
                                          <p:stCondLst>
                                            <p:cond delay="0"/>
                                          </p:stCondLst>
                                        </p:cTn>
                                        <p:tgtEl>
                                          <p:spTgt spid="15"/>
                                        </p:tgtEl>
                                        <p:attrNameLst>
                                          <p:attrName>style.visibility</p:attrName>
                                        </p:attrNameLst>
                                      </p:cBhvr>
                                      <p:to>
                                        <p:strVal val="visible"/>
                                      </p:to>
                                    </p:set>
                                    <p:anim calcmode="lin" valueType="num">
                                      <p:cBhvr>
                                        <p:cTn id="77" dur="500" fill="hold"/>
                                        <p:tgtEl>
                                          <p:spTgt spid="15"/>
                                        </p:tgtEl>
                                        <p:attrNameLst>
                                          <p:attrName>ppt_w</p:attrName>
                                        </p:attrNameLst>
                                      </p:cBhvr>
                                      <p:tavLst>
                                        <p:tav tm="0">
                                          <p:val>
                                            <p:fltVal val="0"/>
                                          </p:val>
                                        </p:tav>
                                        <p:tav tm="100000">
                                          <p:val>
                                            <p:strVal val="#ppt_w"/>
                                          </p:val>
                                        </p:tav>
                                      </p:tavLst>
                                    </p:anim>
                                    <p:anim calcmode="lin" valueType="num">
                                      <p:cBhvr>
                                        <p:cTn id="78" dur="500" fill="hold"/>
                                        <p:tgtEl>
                                          <p:spTgt spid="15"/>
                                        </p:tgtEl>
                                        <p:attrNameLst>
                                          <p:attrName>ppt_h</p:attrName>
                                        </p:attrNameLst>
                                      </p:cBhvr>
                                      <p:tavLst>
                                        <p:tav tm="0">
                                          <p:val>
                                            <p:fltVal val="0"/>
                                          </p:val>
                                        </p:tav>
                                        <p:tav tm="100000">
                                          <p:val>
                                            <p:strVal val="#ppt_h"/>
                                          </p:val>
                                        </p:tav>
                                      </p:tavLst>
                                    </p:anim>
                                    <p:animEffect transition="in" filter="fade">
                                      <p:cBhvr>
                                        <p:cTn id="79" dur="500"/>
                                        <p:tgtEl>
                                          <p:spTgt spid="15"/>
                                        </p:tgtEl>
                                      </p:cBhvr>
                                    </p:animEffect>
                                  </p:childTnLst>
                                </p:cTn>
                              </p:par>
                              <p:par>
                                <p:cTn id="80" presetID="53" presetClass="entr" presetSubtype="16" fill="hold" nodeType="withEffect">
                                  <p:stCondLst>
                                    <p:cond delay="0"/>
                                  </p:stCondLst>
                                  <p:childTnLst>
                                    <p:set>
                                      <p:cBhvr>
                                        <p:cTn id="81" dur="1" fill="hold">
                                          <p:stCondLst>
                                            <p:cond delay="0"/>
                                          </p:stCondLst>
                                        </p:cTn>
                                        <p:tgtEl>
                                          <p:spTgt spid="16"/>
                                        </p:tgtEl>
                                        <p:attrNameLst>
                                          <p:attrName>style.visibility</p:attrName>
                                        </p:attrNameLst>
                                      </p:cBhvr>
                                      <p:to>
                                        <p:strVal val="visible"/>
                                      </p:to>
                                    </p:set>
                                    <p:anim calcmode="lin" valueType="num">
                                      <p:cBhvr>
                                        <p:cTn id="82" dur="500" fill="hold"/>
                                        <p:tgtEl>
                                          <p:spTgt spid="16"/>
                                        </p:tgtEl>
                                        <p:attrNameLst>
                                          <p:attrName>ppt_w</p:attrName>
                                        </p:attrNameLst>
                                      </p:cBhvr>
                                      <p:tavLst>
                                        <p:tav tm="0">
                                          <p:val>
                                            <p:fltVal val="0"/>
                                          </p:val>
                                        </p:tav>
                                        <p:tav tm="100000">
                                          <p:val>
                                            <p:strVal val="#ppt_w"/>
                                          </p:val>
                                        </p:tav>
                                      </p:tavLst>
                                    </p:anim>
                                    <p:anim calcmode="lin" valueType="num">
                                      <p:cBhvr>
                                        <p:cTn id="83" dur="500" fill="hold"/>
                                        <p:tgtEl>
                                          <p:spTgt spid="16"/>
                                        </p:tgtEl>
                                        <p:attrNameLst>
                                          <p:attrName>ppt_h</p:attrName>
                                        </p:attrNameLst>
                                      </p:cBhvr>
                                      <p:tavLst>
                                        <p:tav tm="0">
                                          <p:val>
                                            <p:fltVal val="0"/>
                                          </p:val>
                                        </p:tav>
                                        <p:tav tm="100000">
                                          <p:val>
                                            <p:strVal val="#ppt_h"/>
                                          </p:val>
                                        </p:tav>
                                      </p:tavLst>
                                    </p:anim>
                                    <p:animEffect transition="in" filter="fade">
                                      <p:cBhvr>
                                        <p:cTn id="84" dur="500"/>
                                        <p:tgtEl>
                                          <p:spTgt spid="16"/>
                                        </p:tgtEl>
                                      </p:cBhvr>
                                    </p:animEffect>
                                  </p:childTnLst>
                                </p:cTn>
                              </p:par>
                              <p:par>
                                <p:cTn id="85" presetID="53" presetClass="entr" presetSubtype="16" fill="hold" nodeType="withEffect">
                                  <p:stCondLst>
                                    <p:cond delay="0"/>
                                  </p:stCondLst>
                                  <p:childTnLst>
                                    <p:set>
                                      <p:cBhvr>
                                        <p:cTn id="86" dur="1" fill="hold">
                                          <p:stCondLst>
                                            <p:cond delay="0"/>
                                          </p:stCondLst>
                                        </p:cTn>
                                        <p:tgtEl>
                                          <p:spTgt spid="17"/>
                                        </p:tgtEl>
                                        <p:attrNameLst>
                                          <p:attrName>style.visibility</p:attrName>
                                        </p:attrNameLst>
                                      </p:cBhvr>
                                      <p:to>
                                        <p:strVal val="visible"/>
                                      </p:to>
                                    </p:set>
                                    <p:anim calcmode="lin" valueType="num">
                                      <p:cBhvr>
                                        <p:cTn id="87" dur="500" fill="hold"/>
                                        <p:tgtEl>
                                          <p:spTgt spid="17"/>
                                        </p:tgtEl>
                                        <p:attrNameLst>
                                          <p:attrName>ppt_w</p:attrName>
                                        </p:attrNameLst>
                                      </p:cBhvr>
                                      <p:tavLst>
                                        <p:tav tm="0">
                                          <p:val>
                                            <p:fltVal val="0"/>
                                          </p:val>
                                        </p:tav>
                                        <p:tav tm="100000">
                                          <p:val>
                                            <p:strVal val="#ppt_w"/>
                                          </p:val>
                                        </p:tav>
                                      </p:tavLst>
                                    </p:anim>
                                    <p:anim calcmode="lin" valueType="num">
                                      <p:cBhvr>
                                        <p:cTn id="88" dur="500" fill="hold"/>
                                        <p:tgtEl>
                                          <p:spTgt spid="17"/>
                                        </p:tgtEl>
                                        <p:attrNameLst>
                                          <p:attrName>ppt_h</p:attrName>
                                        </p:attrNameLst>
                                      </p:cBhvr>
                                      <p:tavLst>
                                        <p:tav tm="0">
                                          <p:val>
                                            <p:fltVal val="0"/>
                                          </p:val>
                                        </p:tav>
                                        <p:tav tm="100000">
                                          <p:val>
                                            <p:strVal val="#ppt_h"/>
                                          </p:val>
                                        </p:tav>
                                      </p:tavLst>
                                    </p:anim>
                                    <p:animEffect transition="in" filter="fade">
                                      <p:cBhvr>
                                        <p:cTn id="89" dur="500"/>
                                        <p:tgtEl>
                                          <p:spTgt spid="17"/>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19"/>
                                        </p:tgtEl>
                                        <p:attrNameLst>
                                          <p:attrName>style.visibility</p:attrName>
                                        </p:attrNameLst>
                                      </p:cBhvr>
                                      <p:to>
                                        <p:strVal val="visible"/>
                                      </p:to>
                                    </p:set>
                                    <p:anim calcmode="lin" valueType="num">
                                      <p:cBhvr>
                                        <p:cTn id="92" dur="500" fill="hold"/>
                                        <p:tgtEl>
                                          <p:spTgt spid="19"/>
                                        </p:tgtEl>
                                        <p:attrNameLst>
                                          <p:attrName>ppt_w</p:attrName>
                                        </p:attrNameLst>
                                      </p:cBhvr>
                                      <p:tavLst>
                                        <p:tav tm="0">
                                          <p:val>
                                            <p:fltVal val="0"/>
                                          </p:val>
                                        </p:tav>
                                        <p:tav tm="100000">
                                          <p:val>
                                            <p:strVal val="#ppt_w"/>
                                          </p:val>
                                        </p:tav>
                                      </p:tavLst>
                                    </p:anim>
                                    <p:anim calcmode="lin" valueType="num">
                                      <p:cBhvr>
                                        <p:cTn id="93" dur="500" fill="hold"/>
                                        <p:tgtEl>
                                          <p:spTgt spid="19"/>
                                        </p:tgtEl>
                                        <p:attrNameLst>
                                          <p:attrName>ppt_h</p:attrName>
                                        </p:attrNameLst>
                                      </p:cBhvr>
                                      <p:tavLst>
                                        <p:tav tm="0">
                                          <p:val>
                                            <p:fltVal val="0"/>
                                          </p:val>
                                        </p:tav>
                                        <p:tav tm="100000">
                                          <p:val>
                                            <p:strVal val="#ppt_h"/>
                                          </p:val>
                                        </p:tav>
                                      </p:tavLst>
                                    </p:anim>
                                    <p:animEffect transition="in" filter="fade">
                                      <p:cBhvr>
                                        <p:cTn id="94" dur="500"/>
                                        <p:tgtEl>
                                          <p:spTgt spid="19"/>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20"/>
                                        </p:tgtEl>
                                        <p:attrNameLst>
                                          <p:attrName>style.visibility</p:attrName>
                                        </p:attrNameLst>
                                      </p:cBhvr>
                                      <p:to>
                                        <p:strVal val="visible"/>
                                      </p:to>
                                    </p:set>
                                    <p:anim calcmode="lin" valueType="num">
                                      <p:cBhvr>
                                        <p:cTn id="97" dur="500" fill="hold"/>
                                        <p:tgtEl>
                                          <p:spTgt spid="20"/>
                                        </p:tgtEl>
                                        <p:attrNameLst>
                                          <p:attrName>ppt_w</p:attrName>
                                        </p:attrNameLst>
                                      </p:cBhvr>
                                      <p:tavLst>
                                        <p:tav tm="0">
                                          <p:val>
                                            <p:fltVal val="0"/>
                                          </p:val>
                                        </p:tav>
                                        <p:tav tm="100000">
                                          <p:val>
                                            <p:strVal val="#ppt_w"/>
                                          </p:val>
                                        </p:tav>
                                      </p:tavLst>
                                    </p:anim>
                                    <p:anim calcmode="lin" valueType="num">
                                      <p:cBhvr>
                                        <p:cTn id="98" dur="500" fill="hold"/>
                                        <p:tgtEl>
                                          <p:spTgt spid="20"/>
                                        </p:tgtEl>
                                        <p:attrNameLst>
                                          <p:attrName>ppt_h</p:attrName>
                                        </p:attrNameLst>
                                      </p:cBhvr>
                                      <p:tavLst>
                                        <p:tav tm="0">
                                          <p:val>
                                            <p:fltVal val="0"/>
                                          </p:val>
                                        </p:tav>
                                        <p:tav tm="100000">
                                          <p:val>
                                            <p:strVal val="#ppt_h"/>
                                          </p:val>
                                        </p:tav>
                                      </p:tavLst>
                                    </p:anim>
                                    <p:animEffect transition="in" filter="fade">
                                      <p:cBhvr>
                                        <p:cTn id="99" dur="500"/>
                                        <p:tgtEl>
                                          <p:spTgt spid="20"/>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21"/>
                                        </p:tgtEl>
                                        <p:attrNameLst>
                                          <p:attrName>style.visibility</p:attrName>
                                        </p:attrNameLst>
                                      </p:cBhvr>
                                      <p:to>
                                        <p:strVal val="visible"/>
                                      </p:to>
                                    </p:set>
                                    <p:anim calcmode="lin" valueType="num">
                                      <p:cBhvr>
                                        <p:cTn id="102" dur="500" fill="hold"/>
                                        <p:tgtEl>
                                          <p:spTgt spid="21"/>
                                        </p:tgtEl>
                                        <p:attrNameLst>
                                          <p:attrName>ppt_w</p:attrName>
                                        </p:attrNameLst>
                                      </p:cBhvr>
                                      <p:tavLst>
                                        <p:tav tm="0">
                                          <p:val>
                                            <p:fltVal val="0"/>
                                          </p:val>
                                        </p:tav>
                                        <p:tav tm="100000">
                                          <p:val>
                                            <p:strVal val="#ppt_w"/>
                                          </p:val>
                                        </p:tav>
                                      </p:tavLst>
                                    </p:anim>
                                    <p:anim calcmode="lin" valueType="num">
                                      <p:cBhvr>
                                        <p:cTn id="103" dur="500" fill="hold"/>
                                        <p:tgtEl>
                                          <p:spTgt spid="21"/>
                                        </p:tgtEl>
                                        <p:attrNameLst>
                                          <p:attrName>ppt_h</p:attrName>
                                        </p:attrNameLst>
                                      </p:cBhvr>
                                      <p:tavLst>
                                        <p:tav tm="0">
                                          <p:val>
                                            <p:fltVal val="0"/>
                                          </p:val>
                                        </p:tav>
                                        <p:tav tm="100000">
                                          <p:val>
                                            <p:strVal val="#ppt_h"/>
                                          </p:val>
                                        </p:tav>
                                      </p:tavLst>
                                    </p:anim>
                                    <p:animEffect transition="in" filter="fade">
                                      <p:cBhvr>
                                        <p:cTn id="104" dur="500"/>
                                        <p:tgtEl>
                                          <p:spTgt spid="21"/>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22"/>
                                        </p:tgtEl>
                                        <p:attrNameLst>
                                          <p:attrName>style.visibility</p:attrName>
                                        </p:attrNameLst>
                                      </p:cBhvr>
                                      <p:to>
                                        <p:strVal val="visible"/>
                                      </p:to>
                                    </p:set>
                                    <p:anim calcmode="lin" valueType="num">
                                      <p:cBhvr>
                                        <p:cTn id="107" dur="500" fill="hold"/>
                                        <p:tgtEl>
                                          <p:spTgt spid="22"/>
                                        </p:tgtEl>
                                        <p:attrNameLst>
                                          <p:attrName>ppt_w</p:attrName>
                                        </p:attrNameLst>
                                      </p:cBhvr>
                                      <p:tavLst>
                                        <p:tav tm="0">
                                          <p:val>
                                            <p:fltVal val="0"/>
                                          </p:val>
                                        </p:tav>
                                        <p:tav tm="100000">
                                          <p:val>
                                            <p:strVal val="#ppt_w"/>
                                          </p:val>
                                        </p:tav>
                                      </p:tavLst>
                                    </p:anim>
                                    <p:anim calcmode="lin" valueType="num">
                                      <p:cBhvr>
                                        <p:cTn id="108" dur="500" fill="hold"/>
                                        <p:tgtEl>
                                          <p:spTgt spid="22"/>
                                        </p:tgtEl>
                                        <p:attrNameLst>
                                          <p:attrName>ppt_h</p:attrName>
                                        </p:attrNameLst>
                                      </p:cBhvr>
                                      <p:tavLst>
                                        <p:tav tm="0">
                                          <p:val>
                                            <p:fltVal val="0"/>
                                          </p:val>
                                        </p:tav>
                                        <p:tav tm="100000">
                                          <p:val>
                                            <p:strVal val="#ppt_h"/>
                                          </p:val>
                                        </p:tav>
                                      </p:tavLst>
                                    </p:anim>
                                    <p:animEffect transition="in" filter="fade">
                                      <p:cBhvr>
                                        <p:cTn id="109" dur="500"/>
                                        <p:tgtEl>
                                          <p:spTgt spid="22"/>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43"/>
                                        </p:tgtEl>
                                        <p:attrNameLst>
                                          <p:attrName>style.visibility</p:attrName>
                                        </p:attrNameLst>
                                      </p:cBhvr>
                                      <p:to>
                                        <p:strVal val="visible"/>
                                      </p:to>
                                    </p:set>
                                    <p:anim calcmode="lin" valueType="num">
                                      <p:cBhvr>
                                        <p:cTn id="112" dur="500" fill="hold"/>
                                        <p:tgtEl>
                                          <p:spTgt spid="43"/>
                                        </p:tgtEl>
                                        <p:attrNameLst>
                                          <p:attrName>ppt_w</p:attrName>
                                        </p:attrNameLst>
                                      </p:cBhvr>
                                      <p:tavLst>
                                        <p:tav tm="0">
                                          <p:val>
                                            <p:fltVal val="0"/>
                                          </p:val>
                                        </p:tav>
                                        <p:tav tm="100000">
                                          <p:val>
                                            <p:strVal val="#ppt_w"/>
                                          </p:val>
                                        </p:tav>
                                      </p:tavLst>
                                    </p:anim>
                                    <p:anim calcmode="lin" valueType="num">
                                      <p:cBhvr>
                                        <p:cTn id="113" dur="500" fill="hold"/>
                                        <p:tgtEl>
                                          <p:spTgt spid="43"/>
                                        </p:tgtEl>
                                        <p:attrNameLst>
                                          <p:attrName>ppt_h</p:attrName>
                                        </p:attrNameLst>
                                      </p:cBhvr>
                                      <p:tavLst>
                                        <p:tav tm="0">
                                          <p:val>
                                            <p:fltVal val="0"/>
                                          </p:val>
                                        </p:tav>
                                        <p:tav tm="100000">
                                          <p:val>
                                            <p:strVal val="#ppt_h"/>
                                          </p:val>
                                        </p:tav>
                                      </p:tavLst>
                                    </p:anim>
                                    <p:animEffect transition="in" filter="fade">
                                      <p:cBhvr>
                                        <p:cTn id="114"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42" grpId="0"/>
      <p:bldP spid="4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PA-jiandan210">
            <a:extLst>
              <a:ext uri="{FF2B5EF4-FFF2-40B4-BE49-F238E27FC236}">
                <a16:creationId xmlns:a16="http://schemas.microsoft.com/office/drawing/2014/main" id="{A3662851-74D4-401F-9F18-9B9FA6F5BD05}"/>
              </a:ext>
            </a:extLst>
          </p:cNvPr>
          <p:cNvGrpSpPr/>
          <p:nvPr>
            <p:custDataLst>
              <p:tags r:id="rId1"/>
            </p:custDataLst>
          </p:nvPr>
        </p:nvGrpSpPr>
        <p:grpSpPr>
          <a:xfrm>
            <a:off x="6896595" y="1288998"/>
            <a:ext cx="3757304" cy="3710974"/>
            <a:chOff x="7117172" y="1010767"/>
            <a:chExt cx="4003444" cy="3954079"/>
          </a:xfrm>
        </p:grpSpPr>
        <p:sp>
          <p:nvSpPr>
            <p:cNvPr id="2" name="PA-形状 906">
              <a:extLst>
                <a:ext uri="{FF2B5EF4-FFF2-40B4-BE49-F238E27FC236}">
                  <a16:creationId xmlns:a16="http://schemas.microsoft.com/office/drawing/2014/main" id="{DAAAFD26-F0AB-4DC0-A039-66550FBAD16E}"/>
                </a:ext>
              </a:extLst>
            </p:cNvPr>
            <p:cNvSpPr/>
            <p:nvPr>
              <p:custDataLst>
                <p:tags r:id="rId33"/>
              </p:custDataLst>
            </p:nvPr>
          </p:nvSpPr>
          <p:spPr>
            <a:xfrm>
              <a:off x="9268019" y="1988426"/>
              <a:ext cx="1852597" cy="1476509"/>
            </a:xfrm>
            <a:custGeom>
              <a:avLst/>
              <a:gdLst/>
              <a:ahLst/>
              <a:cxnLst>
                <a:cxn ang="0">
                  <a:pos x="wd2" y="hd2"/>
                </a:cxn>
                <a:cxn ang="5400000">
                  <a:pos x="wd2" y="hd2"/>
                </a:cxn>
                <a:cxn ang="10800000">
                  <a:pos x="wd2" y="hd2"/>
                </a:cxn>
                <a:cxn ang="16200000">
                  <a:pos x="wd2" y="hd2"/>
                </a:cxn>
              </a:cxnLst>
              <a:rect l="0" t="0" r="r" b="b"/>
              <a:pathLst>
                <a:path w="20323" h="21600" extrusionOk="0">
                  <a:moveTo>
                    <a:pt x="12228" y="0"/>
                  </a:moveTo>
                  <a:cubicBezTo>
                    <a:pt x="11381" y="0"/>
                    <a:pt x="10538" y="179"/>
                    <a:pt x="9724" y="531"/>
                  </a:cubicBezTo>
                  <a:cubicBezTo>
                    <a:pt x="8048" y="1258"/>
                    <a:pt x="6627" y="2654"/>
                    <a:pt x="5614" y="4568"/>
                  </a:cubicBezTo>
                  <a:lnTo>
                    <a:pt x="272" y="14375"/>
                  </a:lnTo>
                  <a:cubicBezTo>
                    <a:pt x="-294" y="15412"/>
                    <a:pt x="64" y="16882"/>
                    <a:pt x="979" y="17279"/>
                  </a:cubicBezTo>
                  <a:lnTo>
                    <a:pt x="9616" y="21021"/>
                  </a:lnTo>
                  <a:cubicBezTo>
                    <a:pt x="10465" y="21406"/>
                    <a:pt x="11340" y="21600"/>
                    <a:pt x="12224" y="21600"/>
                  </a:cubicBezTo>
                  <a:cubicBezTo>
                    <a:pt x="13072" y="21600"/>
                    <a:pt x="13915" y="21421"/>
                    <a:pt x="14728" y="21068"/>
                  </a:cubicBezTo>
                  <a:cubicBezTo>
                    <a:pt x="18975" y="19228"/>
                    <a:pt x="21306" y="13126"/>
                    <a:pt x="19927" y="7463"/>
                  </a:cubicBezTo>
                  <a:cubicBezTo>
                    <a:pt x="18838" y="2999"/>
                    <a:pt x="15745" y="0"/>
                    <a:pt x="12228" y="0"/>
                  </a:cubicBezTo>
                  <a:close/>
                </a:path>
              </a:pathLst>
            </a:custGeom>
            <a:solidFill>
              <a:srgbClr val="FEC805"/>
            </a:solidFill>
            <a:ln w="12700">
              <a:miter lim="400000"/>
            </a:ln>
          </p:spPr>
          <p:txBody>
            <a:bodyPr lIns="38100" tIns="38100" rIns="38100" bIns="38100" anchor="ctr"/>
            <a:lstStyle/>
            <a:p>
              <a:pPr marL="0" marR="0" lvl="0" indent="0" defTabSz="45720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mn-ea"/>
                <a:cs typeface="Gill Sans"/>
                <a:sym typeface="Gill Sans"/>
              </a:endParaRPr>
            </a:p>
          </p:txBody>
        </p:sp>
        <p:sp>
          <p:nvSpPr>
            <p:cNvPr id="3" name="PA-形状 907">
              <a:extLst>
                <a:ext uri="{FF2B5EF4-FFF2-40B4-BE49-F238E27FC236}">
                  <a16:creationId xmlns:a16="http://schemas.microsoft.com/office/drawing/2014/main" id="{8889D7A2-74BA-4881-B0D6-33947A2C0CD8}"/>
                </a:ext>
              </a:extLst>
            </p:cNvPr>
            <p:cNvSpPr/>
            <p:nvPr>
              <p:custDataLst>
                <p:tags r:id="rId34"/>
              </p:custDataLst>
            </p:nvPr>
          </p:nvSpPr>
          <p:spPr>
            <a:xfrm>
              <a:off x="9170255" y="3259381"/>
              <a:ext cx="1476295" cy="1705465"/>
            </a:xfrm>
            <a:custGeom>
              <a:avLst/>
              <a:gdLst/>
              <a:ahLst/>
              <a:cxnLst>
                <a:cxn ang="0">
                  <a:pos x="wd2" y="hd2"/>
                </a:cxn>
                <a:cxn ang="5400000">
                  <a:pos x="wd2" y="hd2"/>
                </a:cxn>
                <a:cxn ang="10800000">
                  <a:pos x="wd2" y="hd2"/>
                </a:cxn>
                <a:cxn ang="16200000">
                  <a:pos x="wd2" y="hd2"/>
                </a:cxn>
              </a:cxnLst>
              <a:rect l="0" t="0" r="r" b="b"/>
              <a:pathLst>
                <a:path w="21259" h="21341" extrusionOk="0">
                  <a:moveTo>
                    <a:pt x="10638" y="21341"/>
                  </a:moveTo>
                  <a:lnTo>
                    <a:pt x="10638" y="21341"/>
                  </a:lnTo>
                  <a:cubicBezTo>
                    <a:pt x="12890" y="21341"/>
                    <a:pt x="15047" y="20730"/>
                    <a:pt x="16875" y="19576"/>
                  </a:cubicBezTo>
                  <a:cubicBezTo>
                    <a:pt x="19171" y="18126"/>
                    <a:pt x="20681" y="15986"/>
                    <a:pt x="21125" y="13550"/>
                  </a:cubicBezTo>
                  <a:cubicBezTo>
                    <a:pt x="21569" y="11113"/>
                    <a:pt x="20895" y="8672"/>
                    <a:pt x="19226" y="6676"/>
                  </a:cubicBezTo>
                  <a:cubicBezTo>
                    <a:pt x="17867" y="5050"/>
                    <a:pt x="15983" y="3877"/>
                    <a:pt x="13781" y="3284"/>
                  </a:cubicBezTo>
                  <a:lnTo>
                    <a:pt x="2433" y="80"/>
                  </a:lnTo>
                  <a:cubicBezTo>
                    <a:pt x="1232" y="-259"/>
                    <a:pt x="1" y="519"/>
                    <a:pt x="1" y="1615"/>
                  </a:cubicBezTo>
                  <a:lnTo>
                    <a:pt x="1" y="11975"/>
                  </a:lnTo>
                  <a:cubicBezTo>
                    <a:pt x="-31" y="13987"/>
                    <a:pt x="670" y="15907"/>
                    <a:pt x="2030" y="17533"/>
                  </a:cubicBezTo>
                  <a:cubicBezTo>
                    <a:pt x="4023" y="19917"/>
                    <a:pt x="7242" y="21340"/>
                    <a:pt x="10638" y="21341"/>
                  </a:cubicBezTo>
                  <a:close/>
                </a:path>
              </a:pathLst>
            </a:custGeom>
            <a:solidFill>
              <a:srgbClr val="1DB7C4"/>
            </a:solidFill>
            <a:ln w="12700">
              <a:miter lim="400000"/>
            </a:ln>
          </p:spPr>
          <p:txBody>
            <a:bodyPr lIns="38100" tIns="38100" rIns="38100" bIns="38100" anchor="ctr"/>
            <a:lstStyle/>
            <a:p>
              <a:pPr marL="0" marR="0" lvl="0" indent="0" defTabSz="45720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mn-ea"/>
                <a:cs typeface="Gill Sans"/>
                <a:sym typeface="Gill Sans"/>
              </a:endParaRPr>
            </a:p>
          </p:txBody>
        </p:sp>
        <p:sp>
          <p:nvSpPr>
            <p:cNvPr id="4" name="PA-形状 908">
              <a:extLst>
                <a:ext uri="{FF2B5EF4-FFF2-40B4-BE49-F238E27FC236}">
                  <a16:creationId xmlns:a16="http://schemas.microsoft.com/office/drawing/2014/main" id="{BCB4A015-0C7B-4BE3-BC69-CBBD766B5C09}"/>
                </a:ext>
              </a:extLst>
            </p:cNvPr>
            <p:cNvSpPr/>
            <p:nvPr>
              <p:custDataLst>
                <p:tags r:id="rId35"/>
              </p:custDataLst>
            </p:nvPr>
          </p:nvSpPr>
          <p:spPr>
            <a:xfrm>
              <a:off x="7606001" y="3259381"/>
              <a:ext cx="1475848" cy="1705465"/>
            </a:xfrm>
            <a:custGeom>
              <a:avLst/>
              <a:gdLst/>
              <a:ahLst/>
              <a:cxnLst>
                <a:cxn ang="0">
                  <a:pos x="wd2" y="hd2"/>
                </a:cxn>
                <a:cxn ang="5400000">
                  <a:pos x="wd2" y="hd2"/>
                </a:cxn>
                <a:cxn ang="10800000">
                  <a:pos x="wd2" y="hd2"/>
                </a:cxn>
                <a:cxn ang="16200000">
                  <a:pos x="wd2" y="hd2"/>
                </a:cxn>
              </a:cxnLst>
              <a:rect l="0" t="0" r="r" b="b"/>
              <a:pathLst>
                <a:path w="20220" h="21341" extrusionOk="0">
                  <a:moveTo>
                    <a:pt x="1927" y="6676"/>
                  </a:moveTo>
                  <a:cubicBezTo>
                    <a:pt x="-1350" y="10796"/>
                    <a:pt x="-347" y="16583"/>
                    <a:pt x="4165" y="19576"/>
                  </a:cubicBezTo>
                  <a:cubicBezTo>
                    <a:pt x="5903" y="20730"/>
                    <a:pt x="7956" y="21341"/>
                    <a:pt x="10098" y="21341"/>
                  </a:cubicBezTo>
                  <a:cubicBezTo>
                    <a:pt x="13330" y="21341"/>
                    <a:pt x="16391" y="19917"/>
                    <a:pt x="18288" y="17533"/>
                  </a:cubicBezTo>
                  <a:cubicBezTo>
                    <a:pt x="19582" y="15907"/>
                    <a:pt x="20250" y="13987"/>
                    <a:pt x="20219" y="11983"/>
                  </a:cubicBezTo>
                  <a:lnTo>
                    <a:pt x="20219" y="1615"/>
                  </a:lnTo>
                  <a:cubicBezTo>
                    <a:pt x="20219" y="519"/>
                    <a:pt x="19048" y="-259"/>
                    <a:pt x="17906" y="80"/>
                  </a:cubicBezTo>
                  <a:lnTo>
                    <a:pt x="7118" y="3282"/>
                  </a:lnTo>
                  <a:cubicBezTo>
                    <a:pt x="5012" y="3877"/>
                    <a:pt x="3222" y="5050"/>
                    <a:pt x="1927" y="6676"/>
                  </a:cubicBezTo>
                  <a:close/>
                </a:path>
              </a:pathLst>
            </a:custGeom>
            <a:solidFill>
              <a:srgbClr val="F24A36"/>
            </a:solidFill>
            <a:ln w="12700">
              <a:miter lim="400000"/>
            </a:ln>
          </p:spPr>
          <p:txBody>
            <a:bodyPr lIns="38100" tIns="38100" rIns="38100" bIns="38100" anchor="ctr"/>
            <a:lstStyle/>
            <a:p>
              <a:pPr marL="0" marR="0" lvl="0" indent="0" defTabSz="45720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mn-ea"/>
                <a:cs typeface="Gill Sans"/>
                <a:sym typeface="Gill Sans"/>
              </a:endParaRPr>
            </a:p>
          </p:txBody>
        </p:sp>
        <p:sp>
          <p:nvSpPr>
            <p:cNvPr id="5" name="PA-形状 909">
              <a:extLst>
                <a:ext uri="{FF2B5EF4-FFF2-40B4-BE49-F238E27FC236}">
                  <a16:creationId xmlns:a16="http://schemas.microsoft.com/office/drawing/2014/main" id="{38F0BA55-B6D0-4014-814D-78C8D683EEC7}"/>
                </a:ext>
              </a:extLst>
            </p:cNvPr>
            <p:cNvSpPr/>
            <p:nvPr>
              <p:custDataLst>
                <p:tags r:id="rId36"/>
              </p:custDataLst>
            </p:nvPr>
          </p:nvSpPr>
          <p:spPr>
            <a:xfrm>
              <a:off x="7117172" y="1988426"/>
              <a:ext cx="1852566" cy="1476509"/>
            </a:xfrm>
            <a:custGeom>
              <a:avLst/>
              <a:gdLst/>
              <a:ahLst/>
              <a:cxnLst>
                <a:cxn ang="0">
                  <a:pos x="wd2" y="hd2"/>
                </a:cxn>
                <a:cxn ang="5400000">
                  <a:pos x="wd2" y="hd2"/>
                </a:cxn>
                <a:cxn ang="10800000">
                  <a:pos x="wd2" y="hd2"/>
                </a:cxn>
                <a:cxn ang="16200000">
                  <a:pos x="wd2" y="hd2"/>
                </a:cxn>
              </a:cxnLst>
              <a:rect l="0" t="0" r="r" b="b"/>
              <a:pathLst>
                <a:path w="20323" h="21600" extrusionOk="0">
                  <a:moveTo>
                    <a:pt x="10599" y="531"/>
                  </a:moveTo>
                  <a:cubicBezTo>
                    <a:pt x="9785" y="179"/>
                    <a:pt x="8943" y="0"/>
                    <a:pt x="8096" y="0"/>
                  </a:cubicBezTo>
                  <a:cubicBezTo>
                    <a:pt x="4579" y="0"/>
                    <a:pt x="1485" y="2999"/>
                    <a:pt x="397" y="7463"/>
                  </a:cubicBezTo>
                  <a:cubicBezTo>
                    <a:pt x="-983" y="13126"/>
                    <a:pt x="1350" y="19228"/>
                    <a:pt x="5596" y="21068"/>
                  </a:cubicBezTo>
                  <a:cubicBezTo>
                    <a:pt x="6409" y="21421"/>
                    <a:pt x="7251" y="21600"/>
                    <a:pt x="8099" y="21600"/>
                  </a:cubicBezTo>
                  <a:lnTo>
                    <a:pt x="8099" y="21600"/>
                  </a:lnTo>
                  <a:cubicBezTo>
                    <a:pt x="8984" y="21600"/>
                    <a:pt x="9858" y="21406"/>
                    <a:pt x="10700" y="21024"/>
                  </a:cubicBezTo>
                  <a:lnTo>
                    <a:pt x="19344" y="17279"/>
                  </a:lnTo>
                  <a:cubicBezTo>
                    <a:pt x="20259" y="16882"/>
                    <a:pt x="20617" y="15412"/>
                    <a:pt x="20052" y="14375"/>
                  </a:cubicBezTo>
                  <a:lnTo>
                    <a:pt x="14714" y="4576"/>
                  </a:lnTo>
                  <a:cubicBezTo>
                    <a:pt x="13697" y="2654"/>
                    <a:pt x="12276" y="1258"/>
                    <a:pt x="10599" y="531"/>
                  </a:cubicBezTo>
                  <a:close/>
                </a:path>
              </a:pathLst>
            </a:custGeom>
            <a:solidFill>
              <a:schemeClr val="bg1">
                <a:lumMod val="50000"/>
              </a:schemeClr>
            </a:solidFill>
            <a:ln w="12700">
              <a:miter lim="400000"/>
            </a:ln>
          </p:spPr>
          <p:txBody>
            <a:bodyPr lIns="38100" tIns="38100" rIns="38100" bIns="38100" anchor="ctr"/>
            <a:lstStyle/>
            <a:p>
              <a:pPr marL="0" marR="0" lvl="0" indent="0" defTabSz="45720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mn-ea"/>
                <a:cs typeface="Gill Sans"/>
                <a:sym typeface="Gill Sans"/>
              </a:endParaRPr>
            </a:p>
          </p:txBody>
        </p:sp>
        <p:sp>
          <p:nvSpPr>
            <p:cNvPr id="6" name="PA-形状 910">
              <a:extLst>
                <a:ext uri="{FF2B5EF4-FFF2-40B4-BE49-F238E27FC236}">
                  <a16:creationId xmlns:a16="http://schemas.microsoft.com/office/drawing/2014/main" id="{9D7B4EE4-832F-4536-AD0E-A57ECD303106}"/>
                </a:ext>
              </a:extLst>
            </p:cNvPr>
            <p:cNvSpPr/>
            <p:nvPr>
              <p:custDataLst>
                <p:tags r:id="rId37"/>
              </p:custDataLst>
            </p:nvPr>
          </p:nvSpPr>
          <p:spPr>
            <a:xfrm>
              <a:off x="8388127" y="1010767"/>
              <a:ext cx="1476040" cy="1903181"/>
            </a:xfrm>
            <a:custGeom>
              <a:avLst/>
              <a:gdLst/>
              <a:ahLst/>
              <a:cxnLst>
                <a:cxn ang="0">
                  <a:pos x="wd2" y="hd2"/>
                </a:cxn>
                <a:cxn ang="5400000">
                  <a:pos x="wd2" y="hd2"/>
                </a:cxn>
                <a:cxn ang="10800000">
                  <a:pos x="wd2" y="hd2"/>
                </a:cxn>
                <a:cxn ang="16200000">
                  <a:pos x="wd2" y="hd2"/>
                </a:cxn>
              </a:cxnLst>
              <a:rect l="0" t="0" r="r" b="b"/>
              <a:pathLst>
                <a:path w="21600" h="21401" extrusionOk="0">
                  <a:moveTo>
                    <a:pt x="10800" y="0"/>
                  </a:moveTo>
                  <a:cubicBezTo>
                    <a:pt x="4845" y="0"/>
                    <a:pt x="0" y="3723"/>
                    <a:pt x="0" y="8299"/>
                  </a:cubicBezTo>
                  <a:cubicBezTo>
                    <a:pt x="0" y="10106"/>
                    <a:pt x="742" y="11823"/>
                    <a:pt x="2146" y="13265"/>
                  </a:cubicBezTo>
                  <a:lnTo>
                    <a:pt x="9273" y="20803"/>
                  </a:lnTo>
                  <a:cubicBezTo>
                    <a:pt x="10027" y="21600"/>
                    <a:pt x="11574" y="21600"/>
                    <a:pt x="12327" y="20803"/>
                  </a:cubicBezTo>
                  <a:lnTo>
                    <a:pt x="19448" y="13271"/>
                  </a:lnTo>
                  <a:cubicBezTo>
                    <a:pt x="20858" y="11823"/>
                    <a:pt x="21600" y="10106"/>
                    <a:pt x="21600" y="8299"/>
                  </a:cubicBezTo>
                  <a:cubicBezTo>
                    <a:pt x="21600" y="3723"/>
                    <a:pt x="16756" y="0"/>
                    <a:pt x="10800" y="0"/>
                  </a:cubicBezTo>
                  <a:close/>
                </a:path>
              </a:pathLst>
            </a:custGeom>
            <a:solidFill>
              <a:srgbClr val="88C754"/>
            </a:solidFill>
            <a:ln w="12700">
              <a:miter lim="400000"/>
            </a:ln>
          </p:spPr>
          <p:txBody>
            <a:bodyPr lIns="38100" tIns="38100" rIns="38100" bIns="38100" anchor="ctr"/>
            <a:lstStyle/>
            <a:p>
              <a:pPr marL="0" marR="0" lvl="0" indent="0" defTabSz="457200" eaLnBrk="1" fontAlgn="auto" latinLnBrk="0" hangingPunct="1">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3000" b="0" i="0" u="none" strike="noStrike" kern="0" cap="none" spc="0" normalizeH="0" baseline="0" noProof="0">
                <a:ln>
                  <a:noFill/>
                </a:ln>
                <a:solidFill>
                  <a:srgbClr val="FFFFFF"/>
                </a:solidFill>
                <a:effectLst>
                  <a:outerShdw blurRad="38100" dist="12700" dir="5400000" rotWithShape="0">
                    <a:srgbClr val="000000">
                      <a:alpha val="50000"/>
                    </a:srgbClr>
                  </a:outerShdw>
                </a:effectLst>
                <a:uLnTx/>
                <a:uFillTx/>
                <a:latin typeface="+mn-ea"/>
                <a:cs typeface="Gill Sans"/>
                <a:sym typeface="Gill Sans"/>
              </a:endParaRPr>
            </a:p>
          </p:txBody>
        </p:sp>
        <p:grpSp>
          <p:nvGrpSpPr>
            <p:cNvPr id="7" name="Group 20">
              <a:extLst>
                <a:ext uri="{FF2B5EF4-FFF2-40B4-BE49-F238E27FC236}">
                  <a16:creationId xmlns:a16="http://schemas.microsoft.com/office/drawing/2014/main" id="{0D658F8C-0FA9-412E-BF0F-3DB0AA798ABE}"/>
                </a:ext>
              </a:extLst>
            </p:cNvPr>
            <p:cNvGrpSpPr/>
            <p:nvPr/>
          </p:nvGrpSpPr>
          <p:grpSpPr>
            <a:xfrm>
              <a:off x="8705036" y="1481420"/>
              <a:ext cx="796276" cy="854037"/>
              <a:chOff x="2785367" y="2036797"/>
              <a:chExt cx="796276" cy="854037"/>
            </a:xfrm>
          </p:grpSpPr>
          <p:sp>
            <p:nvSpPr>
              <p:cNvPr id="8" name="PA-矩形 10">
                <a:extLst>
                  <a:ext uri="{FF2B5EF4-FFF2-40B4-BE49-F238E27FC236}">
                    <a16:creationId xmlns:a16="http://schemas.microsoft.com/office/drawing/2014/main" id="{58B6BE26-4D44-4B95-A51A-0EBEEF9DD237}"/>
                  </a:ext>
                </a:extLst>
              </p:cNvPr>
              <p:cNvSpPr/>
              <p:nvPr>
                <p:custDataLst>
                  <p:tags r:id="rId46"/>
                </p:custDataLst>
              </p:nvPr>
            </p:nvSpPr>
            <p:spPr>
              <a:xfrm>
                <a:off x="2860338" y="2036797"/>
                <a:ext cx="688672" cy="68867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white">
                        <a:lumMod val="95000"/>
                      </a:prstClr>
                    </a:solidFill>
                    <a:effectLst/>
                    <a:uLnTx/>
                    <a:uFillTx/>
                    <a:latin typeface="+mn-ea"/>
                  </a:rPr>
                  <a:t></a:t>
                </a:r>
              </a:p>
            </p:txBody>
          </p:sp>
          <p:sp>
            <p:nvSpPr>
              <p:cNvPr id="9" name="PA-文本框 11">
                <a:extLst>
                  <a:ext uri="{FF2B5EF4-FFF2-40B4-BE49-F238E27FC236}">
                    <a16:creationId xmlns:a16="http://schemas.microsoft.com/office/drawing/2014/main" id="{39E0CF10-F14D-44B2-B762-88F229928722}"/>
                  </a:ext>
                </a:extLst>
              </p:cNvPr>
              <p:cNvSpPr txBox="1"/>
              <p:nvPr>
                <p:custDataLst>
                  <p:tags r:id="rId47"/>
                </p:custDataLst>
              </p:nvPr>
            </p:nvSpPr>
            <p:spPr>
              <a:xfrm>
                <a:off x="2785367" y="2644880"/>
                <a:ext cx="796276" cy="245954"/>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prstClr val="white">
                        <a:lumMod val="95000"/>
                      </a:prstClr>
                    </a:solidFill>
                    <a:effectLst/>
                    <a:uLnTx/>
                    <a:uFillTx/>
                    <a:latin typeface="+mn-ea"/>
                    <a:cs typeface="Open Sans" panose="020B0606030504020204" pitchFamily="34" charset="0"/>
                  </a:rPr>
                  <a:t>Costumers</a:t>
                </a:r>
              </a:p>
            </p:txBody>
          </p:sp>
        </p:grpSp>
        <p:grpSp>
          <p:nvGrpSpPr>
            <p:cNvPr id="10" name="Group 21">
              <a:extLst>
                <a:ext uri="{FF2B5EF4-FFF2-40B4-BE49-F238E27FC236}">
                  <a16:creationId xmlns:a16="http://schemas.microsoft.com/office/drawing/2014/main" id="{023F3FE5-0E95-45EC-9E3E-948DBDEDA581}"/>
                </a:ext>
              </a:extLst>
            </p:cNvPr>
            <p:cNvGrpSpPr/>
            <p:nvPr/>
          </p:nvGrpSpPr>
          <p:grpSpPr>
            <a:xfrm>
              <a:off x="9884151" y="2376062"/>
              <a:ext cx="833382" cy="904520"/>
              <a:chOff x="4288665" y="3220604"/>
              <a:chExt cx="833382" cy="904520"/>
            </a:xfrm>
          </p:grpSpPr>
          <p:sp>
            <p:nvSpPr>
              <p:cNvPr id="11" name="PA-矩形 12">
                <a:extLst>
                  <a:ext uri="{FF2B5EF4-FFF2-40B4-BE49-F238E27FC236}">
                    <a16:creationId xmlns:a16="http://schemas.microsoft.com/office/drawing/2014/main" id="{B7886083-16AA-4371-82A3-5544FE384295}"/>
                  </a:ext>
                </a:extLst>
              </p:cNvPr>
              <p:cNvSpPr/>
              <p:nvPr>
                <p:custDataLst>
                  <p:tags r:id="rId44"/>
                </p:custDataLst>
              </p:nvPr>
            </p:nvSpPr>
            <p:spPr>
              <a:xfrm rot="3967362">
                <a:off x="4433375" y="3220604"/>
                <a:ext cx="688672" cy="68867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white">
                        <a:lumMod val="95000"/>
                      </a:prstClr>
                    </a:solidFill>
                    <a:effectLst/>
                    <a:uLnTx/>
                    <a:uFillTx/>
                    <a:latin typeface="+mn-ea"/>
                  </a:rPr>
                  <a:t></a:t>
                </a:r>
              </a:p>
            </p:txBody>
          </p:sp>
          <p:sp>
            <p:nvSpPr>
              <p:cNvPr id="12" name="PA-文本框 13">
                <a:extLst>
                  <a:ext uri="{FF2B5EF4-FFF2-40B4-BE49-F238E27FC236}">
                    <a16:creationId xmlns:a16="http://schemas.microsoft.com/office/drawing/2014/main" id="{1E1FA6A0-55D7-49AF-B611-5F31736A3BB6}"/>
                  </a:ext>
                </a:extLst>
              </p:cNvPr>
              <p:cNvSpPr txBox="1"/>
              <p:nvPr>
                <p:custDataLst>
                  <p:tags r:id="rId45"/>
                </p:custDataLst>
              </p:nvPr>
            </p:nvSpPr>
            <p:spPr>
              <a:xfrm rot="3967362">
                <a:off x="4013503" y="3604009"/>
                <a:ext cx="796277" cy="245954"/>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prstClr val="white">
                        <a:lumMod val="95000"/>
                      </a:prstClr>
                    </a:solidFill>
                    <a:effectLst/>
                    <a:uLnTx/>
                    <a:uFillTx/>
                    <a:latin typeface="+mn-ea"/>
                    <a:cs typeface="Open Sans" panose="020B0606030504020204" pitchFamily="34" charset="0"/>
                  </a:rPr>
                  <a:t>Consulting</a:t>
                </a:r>
              </a:p>
            </p:txBody>
          </p:sp>
        </p:grpSp>
        <p:grpSp>
          <p:nvGrpSpPr>
            <p:cNvPr id="13" name="Group 22">
              <a:extLst>
                <a:ext uri="{FF2B5EF4-FFF2-40B4-BE49-F238E27FC236}">
                  <a16:creationId xmlns:a16="http://schemas.microsoft.com/office/drawing/2014/main" id="{9D4A29F8-DEF7-4CCE-BC42-FF97CC69F55D}"/>
                </a:ext>
              </a:extLst>
            </p:cNvPr>
            <p:cNvGrpSpPr/>
            <p:nvPr/>
          </p:nvGrpSpPr>
          <p:grpSpPr>
            <a:xfrm>
              <a:off x="9227959" y="3717139"/>
              <a:ext cx="1063255" cy="866869"/>
              <a:chOff x="3520938" y="4976395"/>
              <a:chExt cx="1063255" cy="866869"/>
            </a:xfrm>
          </p:grpSpPr>
          <p:sp>
            <p:nvSpPr>
              <p:cNvPr id="14" name="PA-矩形 14">
                <a:extLst>
                  <a:ext uri="{FF2B5EF4-FFF2-40B4-BE49-F238E27FC236}">
                    <a16:creationId xmlns:a16="http://schemas.microsoft.com/office/drawing/2014/main" id="{A2F31A05-1D2A-4384-8929-9CAFD4A91280}"/>
                  </a:ext>
                </a:extLst>
              </p:cNvPr>
              <p:cNvSpPr/>
              <p:nvPr>
                <p:custDataLst>
                  <p:tags r:id="rId42"/>
                </p:custDataLst>
              </p:nvPr>
            </p:nvSpPr>
            <p:spPr>
              <a:xfrm rot="8827853">
                <a:off x="3895521" y="5154592"/>
                <a:ext cx="688672" cy="68867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white">
                        <a:lumMod val="95000"/>
                      </a:prstClr>
                    </a:solidFill>
                    <a:effectLst/>
                    <a:uLnTx/>
                    <a:uFillTx/>
                    <a:latin typeface="+mn-ea"/>
                  </a:rPr>
                  <a:t></a:t>
                </a:r>
              </a:p>
            </p:txBody>
          </p:sp>
          <p:sp>
            <p:nvSpPr>
              <p:cNvPr id="15" name="PA-文本框 15">
                <a:extLst>
                  <a:ext uri="{FF2B5EF4-FFF2-40B4-BE49-F238E27FC236}">
                    <a16:creationId xmlns:a16="http://schemas.microsoft.com/office/drawing/2014/main" id="{A72D4385-3171-475E-8D29-2C19ABBD35BD}"/>
                  </a:ext>
                </a:extLst>
              </p:cNvPr>
              <p:cNvSpPr txBox="1"/>
              <p:nvPr>
                <p:custDataLst>
                  <p:tags r:id="rId43"/>
                </p:custDataLst>
              </p:nvPr>
            </p:nvSpPr>
            <p:spPr>
              <a:xfrm rot="8827853">
                <a:off x="3520938" y="4976395"/>
                <a:ext cx="835562" cy="245954"/>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prstClr val="white">
                        <a:lumMod val="95000"/>
                      </a:prstClr>
                    </a:solidFill>
                    <a:effectLst/>
                    <a:uLnTx/>
                    <a:uFillTx/>
                    <a:latin typeface="+mn-ea"/>
                    <a:cs typeface="Open Sans" panose="020B0606030504020204" pitchFamily="34" charset="0"/>
                  </a:rPr>
                  <a:t>Web Forum</a:t>
                </a:r>
              </a:p>
            </p:txBody>
          </p:sp>
        </p:grpSp>
        <p:grpSp>
          <p:nvGrpSpPr>
            <p:cNvPr id="16" name="Group 24">
              <a:extLst>
                <a:ext uri="{FF2B5EF4-FFF2-40B4-BE49-F238E27FC236}">
                  <a16:creationId xmlns:a16="http://schemas.microsoft.com/office/drawing/2014/main" id="{155FABE9-2B25-4277-AD9D-07523321791F}"/>
                </a:ext>
              </a:extLst>
            </p:cNvPr>
            <p:cNvGrpSpPr/>
            <p:nvPr/>
          </p:nvGrpSpPr>
          <p:grpSpPr>
            <a:xfrm>
              <a:off x="7999588" y="3727916"/>
              <a:ext cx="1078730" cy="863065"/>
              <a:chOff x="1848432" y="4919116"/>
              <a:chExt cx="1078730" cy="863065"/>
            </a:xfrm>
          </p:grpSpPr>
          <p:sp>
            <p:nvSpPr>
              <p:cNvPr id="17" name="PA-矩形 16">
                <a:extLst>
                  <a:ext uri="{FF2B5EF4-FFF2-40B4-BE49-F238E27FC236}">
                    <a16:creationId xmlns:a16="http://schemas.microsoft.com/office/drawing/2014/main" id="{1730B14E-CFC1-483E-8EAD-F2F01ED0A41A}"/>
                  </a:ext>
                </a:extLst>
              </p:cNvPr>
              <p:cNvSpPr/>
              <p:nvPr>
                <p:custDataLst>
                  <p:tags r:id="rId40"/>
                </p:custDataLst>
              </p:nvPr>
            </p:nvSpPr>
            <p:spPr>
              <a:xfrm rot="13090825">
                <a:off x="1848432" y="5093509"/>
                <a:ext cx="688672" cy="68867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white">
                        <a:lumMod val="95000"/>
                      </a:prstClr>
                    </a:solidFill>
                    <a:effectLst/>
                    <a:uLnTx/>
                    <a:uFillTx/>
                    <a:latin typeface="+mn-ea"/>
                  </a:rPr>
                  <a:t></a:t>
                </a:r>
              </a:p>
            </p:txBody>
          </p:sp>
          <p:sp>
            <p:nvSpPr>
              <p:cNvPr id="18" name="PA-文本框 17">
                <a:extLst>
                  <a:ext uri="{FF2B5EF4-FFF2-40B4-BE49-F238E27FC236}">
                    <a16:creationId xmlns:a16="http://schemas.microsoft.com/office/drawing/2014/main" id="{FF4F04C2-BBC5-4D23-B9FD-33769715308D}"/>
                  </a:ext>
                </a:extLst>
              </p:cNvPr>
              <p:cNvSpPr txBox="1"/>
              <p:nvPr>
                <p:custDataLst>
                  <p:tags r:id="rId41"/>
                </p:custDataLst>
              </p:nvPr>
            </p:nvSpPr>
            <p:spPr>
              <a:xfrm rot="13090825">
                <a:off x="1965207" y="4919116"/>
                <a:ext cx="961955" cy="245954"/>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prstClr val="white">
                        <a:lumMod val="95000"/>
                      </a:prstClr>
                    </a:solidFill>
                    <a:effectLst/>
                    <a:uLnTx/>
                    <a:uFillTx/>
                    <a:latin typeface="+mn-ea"/>
                    <a:cs typeface="Open Sans" panose="020B0606030504020204" pitchFamily="34" charset="0"/>
                  </a:rPr>
                  <a:t>Cloud System</a:t>
                </a:r>
              </a:p>
            </p:txBody>
          </p:sp>
        </p:grpSp>
        <p:grpSp>
          <p:nvGrpSpPr>
            <p:cNvPr id="19" name="Group 23">
              <a:extLst>
                <a:ext uri="{FF2B5EF4-FFF2-40B4-BE49-F238E27FC236}">
                  <a16:creationId xmlns:a16="http://schemas.microsoft.com/office/drawing/2014/main" id="{9F8FAD4C-305D-447C-90BE-FE9FED2752C9}"/>
                </a:ext>
              </a:extLst>
            </p:cNvPr>
            <p:cNvGrpSpPr/>
            <p:nvPr/>
          </p:nvGrpSpPr>
          <p:grpSpPr>
            <a:xfrm>
              <a:off x="7518086" y="2367528"/>
              <a:ext cx="840848" cy="832680"/>
              <a:chOff x="1224467" y="3246294"/>
              <a:chExt cx="840848" cy="832680"/>
            </a:xfrm>
          </p:grpSpPr>
          <p:sp>
            <p:nvSpPr>
              <p:cNvPr id="20" name="PA-矩形 18">
                <a:extLst>
                  <a:ext uri="{FF2B5EF4-FFF2-40B4-BE49-F238E27FC236}">
                    <a16:creationId xmlns:a16="http://schemas.microsoft.com/office/drawing/2014/main" id="{5F8DFCB4-5813-4E0B-B963-F65A33E17F27}"/>
                  </a:ext>
                </a:extLst>
              </p:cNvPr>
              <p:cNvSpPr/>
              <p:nvPr>
                <p:custDataLst>
                  <p:tags r:id="rId38"/>
                </p:custDataLst>
              </p:nvPr>
            </p:nvSpPr>
            <p:spPr>
              <a:xfrm rot="17464993">
                <a:off x="1224467" y="3246294"/>
                <a:ext cx="688672" cy="68867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3600" b="0" i="0" u="none" strike="noStrike" kern="0" cap="none" spc="0" normalizeH="0" baseline="0" noProof="0" dirty="0">
                    <a:ln>
                      <a:noFill/>
                    </a:ln>
                    <a:solidFill>
                      <a:prstClr val="white">
                        <a:lumMod val="95000"/>
                      </a:prstClr>
                    </a:solidFill>
                    <a:effectLst/>
                    <a:uLnTx/>
                    <a:uFillTx/>
                    <a:latin typeface="+mn-ea"/>
                  </a:rPr>
                  <a:t></a:t>
                </a:r>
              </a:p>
            </p:txBody>
          </p:sp>
          <p:sp>
            <p:nvSpPr>
              <p:cNvPr id="21" name="PA-文本框 19">
                <a:extLst>
                  <a:ext uri="{FF2B5EF4-FFF2-40B4-BE49-F238E27FC236}">
                    <a16:creationId xmlns:a16="http://schemas.microsoft.com/office/drawing/2014/main" id="{DFF39EBD-4ADE-4DC5-8114-4F7555C690E1}"/>
                  </a:ext>
                </a:extLst>
              </p:cNvPr>
              <p:cNvSpPr txBox="1"/>
              <p:nvPr>
                <p:custDataLst>
                  <p:tags r:id="rId39"/>
                </p:custDataLst>
              </p:nvPr>
            </p:nvSpPr>
            <p:spPr>
              <a:xfrm rot="17464993">
                <a:off x="1598001" y="3611661"/>
                <a:ext cx="688673" cy="245954"/>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prstClr val="white">
                        <a:lumMod val="95000"/>
                      </a:prstClr>
                    </a:solidFill>
                    <a:effectLst/>
                    <a:uLnTx/>
                    <a:uFillTx/>
                    <a:latin typeface="+mn-ea"/>
                    <a:cs typeface="Open Sans" panose="020B0606030504020204" pitchFamily="34" charset="0"/>
                  </a:rPr>
                  <a:t>Business</a:t>
                </a:r>
              </a:p>
            </p:txBody>
          </p:sp>
        </p:grpSp>
      </p:grpSp>
      <p:sp>
        <p:nvSpPr>
          <p:cNvPr id="22" name="PA-jiandan211">
            <a:extLst>
              <a:ext uri="{FF2B5EF4-FFF2-40B4-BE49-F238E27FC236}">
                <a16:creationId xmlns:a16="http://schemas.microsoft.com/office/drawing/2014/main" id="{881D8223-7D57-49A8-A1BA-B92D5B432D62}"/>
              </a:ext>
            </a:extLst>
          </p:cNvPr>
          <p:cNvSpPr/>
          <p:nvPr>
            <p:custDataLst>
              <p:tags r:id="rId2"/>
            </p:custDataLst>
          </p:nvPr>
        </p:nvSpPr>
        <p:spPr>
          <a:xfrm>
            <a:off x="1081219" y="2338285"/>
            <a:ext cx="289324" cy="1174898"/>
          </a:xfrm>
          <a:prstGeom prst="roundRect">
            <a:avLst/>
          </a:prstGeom>
          <a:solidFill>
            <a:srgbClr val="F2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23" name="PA-jiandan212">
            <a:extLst>
              <a:ext uri="{FF2B5EF4-FFF2-40B4-BE49-F238E27FC236}">
                <a16:creationId xmlns:a16="http://schemas.microsoft.com/office/drawing/2014/main" id="{7D5CCA9C-19AC-4003-8C13-3CB5E2EA697A}"/>
              </a:ext>
            </a:extLst>
          </p:cNvPr>
          <p:cNvSpPr/>
          <p:nvPr>
            <p:custDataLst>
              <p:tags r:id="rId3"/>
            </p:custDataLst>
          </p:nvPr>
        </p:nvSpPr>
        <p:spPr>
          <a:xfrm>
            <a:off x="1636561" y="3091299"/>
            <a:ext cx="289324" cy="421884"/>
          </a:xfrm>
          <a:prstGeom prst="roundRect">
            <a:avLst/>
          </a:prstGeom>
          <a:solidFill>
            <a:srgbClr val="FEC80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24" name="PA-jiandan213">
            <a:extLst>
              <a:ext uri="{FF2B5EF4-FFF2-40B4-BE49-F238E27FC236}">
                <a16:creationId xmlns:a16="http://schemas.microsoft.com/office/drawing/2014/main" id="{2DB47E12-44F4-4C44-B9B3-0A6EB4B486EA}"/>
              </a:ext>
            </a:extLst>
          </p:cNvPr>
          <p:cNvSpPr/>
          <p:nvPr>
            <p:custDataLst>
              <p:tags r:id="rId4"/>
            </p:custDataLst>
          </p:nvPr>
        </p:nvSpPr>
        <p:spPr>
          <a:xfrm>
            <a:off x="2191903" y="2806118"/>
            <a:ext cx="289324" cy="707065"/>
          </a:xfrm>
          <a:prstGeom prst="roundRect">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25" name="PA-jiandan214">
            <a:extLst>
              <a:ext uri="{FF2B5EF4-FFF2-40B4-BE49-F238E27FC236}">
                <a16:creationId xmlns:a16="http://schemas.microsoft.com/office/drawing/2014/main" id="{AD5F5A96-FD13-4A4D-9663-15D8C71D7EBB}"/>
              </a:ext>
            </a:extLst>
          </p:cNvPr>
          <p:cNvSpPr/>
          <p:nvPr>
            <p:custDataLst>
              <p:tags r:id="rId5"/>
            </p:custDataLst>
          </p:nvPr>
        </p:nvSpPr>
        <p:spPr>
          <a:xfrm>
            <a:off x="2736564" y="2593467"/>
            <a:ext cx="289324" cy="919716"/>
          </a:xfrm>
          <a:prstGeom prst="roundRect">
            <a:avLst/>
          </a:prstGeom>
          <a:solidFill>
            <a:srgbClr val="88C75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26" name="PA-jiandan215">
            <a:extLst>
              <a:ext uri="{FF2B5EF4-FFF2-40B4-BE49-F238E27FC236}">
                <a16:creationId xmlns:a16="http://schemas.microsoft.com/office/drawing/2014/main" id="{3AA878BA-133B-4C13-A91D-FEAC788AF6E5}"/>
              </a:ext>
            </a:extLst>
          </p:cNvPr>
          <p:cNvSpPr/>
          <p:nvPr>
            <p:custDataLst>
              <p:tags r:id="rId6"/>
            </p:custDataLst>
          </p:nvPr>
        </p:nvSpPr>
        <p:spPr>
          <a:xfrm>
            <a:off x="3290623" y="3242052"/>
            <a:ext cx="289324" cy="271131"/>
          </a:xfrm>
          <a:prstGeom prst="roundRect">
            <a:avLst/>
          </a:prstGeom>
          <a:solidFill>
            <a:srgbClr val="BBE9ED"/>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27" name="PA-jiandan216">
            <a:extLst>
              <a:ext uri="{FF2B5EF4-FFF2-40B4-BE49-F238E27FC236}">
                <a16:creationId xmlns:a16="http://schemas.microsoft.com/office/drawing/2014/main" id="{AF45F3DA-3B03-4924-8567-1BE70C6C03F3}"/>
              </a:ext>
            </a:extLst>
          </p:cNvPr>
          <p:cNvSpPr/>
          <p:nvPr>
            <p:custDataLst>
              <p:tags r:id="rId7"/>
            </p:custDataLst>
          </p:nvPr>
        </p:nvSpPr>
        <p:spPr>
          <a:xfrm>
            <a:off x="3838771" y="3091299"/>
            <a:ext cx="289324" cy="421884"/>
          </a:xfrm>
          <a:prstGeom prst="roundRect">
            <a:avLst/>
          </a:pr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28" name="PA-jiandan217">
            <a:extLst>
              <a:ext uri="{FF2B5EF4-FFF2-40B4-BE49-F238E27FC236}">
                <a16:creationId xmlns:a16="http://schemas.microsoft.com/office/drawing/2014/main" id="{32866E49-7FBE-4B7B-8115-2057247F6ABF}"/>
              </a:ext>
            </a:extLst>
          </p:cNvPr>
          <p:cNvSpPr/>
          <p:nvPr>
            <p:custDataLst>
              <p:tags r:id="rId8"/>
            </p:custDataLst>
          </p:nvPr>
        </p:nvSpPr>
        <p:spPr>
          <a:xfrm>
            <a:off x="1081219" y="3862875"/>
            <a:ext cx="289324" cy="421884"/>
          </a:xfrm>
          <a:prstGeom prst="roundRect">
            <a:avLst/>
          </a:pr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29" name="PA-jiandan218">
            <a:extLst>
              <a:ext uri="{FF2B5EF4-FFF2-40B4-BE49-F238E27FC236}">
                <a16:creationId xmlns:a16="http://schemas.microsoft.com/office/drawing/2014/main" id="{129BFB39-50D7-4817-B98F-62A69C89FB59}"/>
              </a:ext>
            </a:extLst>
          </p:cNvPr>
          <p:cNvSpPr/>
          <p:nvPr>
            <p:custDataLst>
              <p:tags r:id="rId9"/>
            </p:custDataLst>
          </p:nvPr>
        </p:nvSpPr>
        <p:spPr>
          <a:xfrm>
            <a:off x="1636561" y="3862875"/>
            <a:ext cx="289324" cy="204044"/>
          </a:xfrm>
          <a:prstGeom prst="roundRect">
            <a:avLst/>
          </a:pr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30" name="PA-jiandan219">
            <a:extLst>
              <a:ext uri="{FF2B5EF4-FFF2-40B4-BE49-F238E27FC236}">
                <a16:creationId xmlns:a16="http://schemas.microsoft.com/office/drawing/2014/main" id="{FEA5F0C3-E46E-438E-ADD0-7B43DFCB4A24}"/>
              </a:ext>
            </a:extLst>
          </p:cNvPr>
          <p:cNvSpPr/>
          <p:nvPr>
            <p:custDataLst>
              <p:tags r:id="rId10"/>
            </p:custDataLst>
          </p:nvPr>
        </p:nvSpPr>
        <p:spPr>
          <a:xfrm>
            <a:off x="2187915" y="3862874"/>
            <a:ext cx="289324" cy="365123"/>
          </a:xfrm>
          <a:prstGeom prst="roundRect">
            <a:avLst/>
          </a:pr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31" name="PA-jiandan220">
            <a:extLst>
              <a:ext uri="{FF2B5EF4-FFF2-40B4-BE49-F238E27FC236}">
                <a16:creationId xmlns:a16="http://schemas.microsoft.com/office/drawing/2014/main" id="{A373A120-1A82-44D6-BC11-588B69E2C2F4}"/>
              </a:ext>
            </a:extLst>
          </p:cNvPr>
          <p:cNvSpPr/>
          <p:nvPr>
            <p:custDataLst>
              <p:tags r:id="rId11"/>
            </p:custDataLst>
          </p:nvPr>
        </p:nvSpPr>
        <p:spPr>
          <a:xfrm>
            <a:off x="2739269" y="3862874"/>
            <a:ext cx="289324" cy="549477"/>
          </a:xfrm>
          <a:prstGeom prst="roundRect">
            <a:avLst/>
          </a:pr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32" name="PA-jiandan221">
            <a:extLst>
              <a:ext uri="{FF2B5EF4-FFF2-40B4-BE49-F238E27FC236}">
                <a16:creationId xmlns:a16="http://schemas.microsoft.com/office/drawing/2014/main" id="{F1727390-FC91-4E78-8189-299ACBF13535}"/>
              </a:ext>
            </a:extLst>
          </p:cNvPr>
          <p:cNvSpPr/>
          <p:nvPr>
            <p:custDataLst>
              <p:tags r:id="rId12"/>
            </p:custDataLst>
          </p:nvPr>
        </p:nvSpPr>
        <p:spPr>
          <a:xfrm>
            <a:off x="3290623" y="3862875"/>
            <a:ext cx="289324" cy="282949"/>
          </a:xfrm>
          <a:prstGeom prst="roundRect">
            <a:avLst/>
          </a:pr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33" name="PA-jiandan222">
            <a:extLst>
              <a:ext uri="{FF2B5EF4-FFF2-40B4-BE49-F238E27FC236}">
                <a16:creationId xmlns:a16="http://schemas.microsoft.com/office/drawing/2014/main" id="{027E950E-4233-48F0-A839-AB7D0563F873}"/>
              </a:ext>
            </a:extLst>
          </p:cNvPr>
          <p:cNvSpPr/>
          <p:nvPr>
            <p:custDataLst>
              <p:tags r:id="rId13"/>
            </p:custDataLst>
          </p:nvPr>
        </p:nvSpPr>
        <p:spPr>
          <a:xfrm>
            <a:off x="3843596" y="3862875"/>
            <a:ext cx="289324" cy="204044"/>
          </a:xfrm>
          <a:prstGeom prst="roundRect">
            <a:avLst/>
          </a:pr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34" name="PA-jiandan223">
            <a:extLst>
              <a:ext uri="{FF2B5EF4-FFF2-40B4-BE49-F238E27FC236}">
                <a16:creationId xmlns:a16="http://schemas.microsoft.com/office/drawing/2014/main" id="{CFA6EA71-BA0B-4C93-83FF-4A6DF4361E8D}"/>
              </a:ext>
            </a:extLst>
          </p:cNvPr>
          <p:cNvSpPr txBox="1"/>
          <p:nvPr>
            <p:custDataLst>
              <p:tags r:id="rId14"/>
            </p:custDataLst>
          </p:nvPr>
        </p:nvSpPr>
        <p:spPr>
          <a:xfrm>
            <a:off x="1028783" y="3589023"/>
            <a:ext cx="34176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AU</a:t>
            </a:r>
          </a:p>
        </p:txBody>
      </p:sp>
      <p:sp>
        <p:nvSpPr>
          <p:cNvPr id="35" name="PA-jiandan224">
            <a:extLst>
              <a:ext uri="{FF2B5EF4-FFF2-40B4-BE49-F238E27FC236}">
                <a16:creationId xmlns:a16="http://schemas.microsoft.com/office/drawing/2014/main" id="{4B7D4D00-2F63-4395-B5F8-03D502A7096E}"/>
              </a:ext>
            </a:extLst>
          </p:cNvPr>
          <p:cNvSpPr txBox="1"/>
          <p:nvPr>
            <p:custDataLst>
              <p:tags r:id="rId15"/>
            </p:custDataLst>
          </p:nvPr>
        </p:nvSpPr>
        <p:spPr>
          <a:xfrm>
            <a:off x="1598247" y="3589023"/>
            <a:ext cx="317716"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KL</a:t>
            </a:r>
          </a:p>
        </p:txBody>
      </p:sp>
      <p:sp>
        <p:nvSpPr>
          <p:cNvPr id="36" name="PA-jiandan225">
            <a:extLst>
              <a:ext uri="{FF2B5EF4-FFF2-40B4-BE49-F238E27FC236}">
                <a16:creationId xmlns:a16="http://schemas.microsoft.com/office/drawing/2014/main" id="{2E67699E-EE21-4562-91BB-D96771710034}"/>
              </a:ext>
            </a:extLst>
          </p:cNvPr>
          <p:cNvSpPr txBox="1"/>
          <p:nvPr>
            <p:custDataLst>
              <p:tags r:id="rId16"/>
            </p:custDataLst>
          </p:nvPr>
        </p:nvSpPr>
        <p:spPr>
          <a:xfrm>
            <a:off x="2135652" y="3589023"/>
            <a:ext cx="3577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MN</a:t>
            </a:r>
          </a:p>
        </p:txBody>
      </p:sp>
      <p:sp>
        <p:nvSpPr>
          <p:cNvPr id="37" name="PA-jiandan226">
            <a:extLst>
              <a:ext uri="{FF2B5EF4-FFF2-40B4-BE49-F238E27FC236}">
                <a16:creationId xmlns:a16="http://schemas.microsoft.com/office/drawing/2014/main" id="{87E1957C-364C-491B-823F-3902C7747461}"/>
              </a:ext>
            </a:extLst>
          </p:cNvPr>
          <p:cNvSpPr txBox="1"/>
          <p:nvPr>
            <p:custDataLst>
              <p:tags r:id="rId17"/>
            </p:custDataLst>
          </p:nvPr>
        </p:nvSpPr>
        <p:spPr>
          <a:xfrm>
            <a:off x="2705918" y="3589023"/>
            <a:ext cx="332143"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US</a:t>
            </a:r>
          </a:p>
        </p:txBody>
      </p:sp>
      <p:sp>
        <p:nvSpPr>
          <p:cNvPr id="38" name="PA-jiandan227">
            <a:extLst>
              <a:ext uri="{FF2B5EF4-FFF2-40B4-BE49-F238E27FC236}">
                <a16:creationId xmlns:a16="http://schemas.microsoft.com/office/drawing/2014/main" id="{811858CE-0516-4E95-BB86-84647AD9A7E3}"/>
              </a:ext>
            </a:extLst>
          </p:cNvPr>
          <p:cNvSpPr txBox="1"/>
          <p:nvPr>
            <p:custDataLst>
              <p:tags r:id="rId18"/>
            </p:custDataLst>
          </p:nvPr>
        </p:nvSpPr>
        <p:spPr>
          <a:xfrm>
            <a:off x="3272176" y="3589023"/>
            <a:ext cx="31451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JP</a:t>
            </a:r>
          </a:p>
        </p:txBody>
      </p:sp>
      <p:sp>
        <p:nvSpPr>
          <p:cNvPr id="39" name="PA-jiandan228">
            <a:extLst>
              <a:ext uri="{FF2B5EF4-FFF2-40B4-BE49-F238E27FC236}">
                <a16:creationId xmlns:a16="http://schemas.microsoft.com/office/drawing/2014/main" id="{99109BFF-0B52-4A4F-8865-21E9AE427FB4}"/>
              </a:ext>
            </a:extLst>
          </p:cNvPr>
          <p:cNvSpPr txBox="1"/>
          <p:nvPr>
            <p:custDataLst>
              <p:tags r:id="rId19"/>
            </p:custDataLst>
          </p:nvPr>
        </p:nvSpPr>
        <p:spPr>
          <a:xfrm>
            <a:off x="3823204" y="3589023"/>
            <a:ext cx="327334"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KR</a:t>
            </a:r>
          </a:p>
        </p:txBody>
      </p:sp>
      <p:sp>
        <p:nvSpPr>
          <p:cNvPr id="40" name="PA-jiandan229">
            <a:extLst>
              <a:ext uri="{FF2B5EF4-FFF2-40B4-BE49-F238E27FC236}">
                <a16:creationId xmlns:a16="http://schemas.microsoft.com/office/drawing/2014/main" id="{CF283624-7F17-4257-B76E-31FAF61C27AA}"/>
              </a:ext>
            </a:extLst>
          </p:cNvPr>
          <p:cNvSpPr txBox="1"/>
          <p:nvPr>
            <p:custDataLst>
              <p:tags r:id="rId20"/>
            </p:custDataLst>
          </p:nvPr>
        </p:nvSpPr>
        <p:spPr>
          <a:xfrm>
            <a:off x="1020536" y="2064433"/>
            <a:ext cx="4106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85%</a:t>
            </a:r>
          </a:p>
        </p:txBody>
      </p:sp>
      <p:sp>
        <p:nvSpPr>
          <p:cNvPr id="41" name="PA-jiandan230">
            <a:extLst>
              <a:ext uri="{FF2B5EF4-FFF2-40B4-BE49-F238E27FC236}">
                <a16:creationId xmlns:a16="http://schemas.microsoft.com/office/drawing/2014/main" id="{16D4CDF9-7E19-4832-B716-1501C99EB5BA}"/>
              </a:ext>
            </a:extLst>
          </p:cNvPr>
          <p:cNvSpPr txBox="1"/>
          <p:nvPr>
            <p:custDataLst>
              <p:tags r:id="rId21"/>
            </p:custDataLst>
          </p:nvPr>
        </p:nvSpPr>
        <p:spPr>
          <a:xfrm>
            <a:off x="1551760" y="2817809"/>
            <a:ext cx="4106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30%</a:t>
            </a:r>
          </a:p>
        </p:txBody>
      </p:sp>
      <p:sp>
        <p:nvSpPr>
          <p:cNvPr id="42" name="PA-jiandan231">
            <a:extLst>
              <a:ext uri="{FF2B5EF4-FFF2-40B4-BE49-F238E27FC236}">
                <a16:creationId xmlns:a16="http://schemas.microsoft.com/office/drawing/2014/main" id="{D5C3B9BC-B0B0-4CC2-9300-4765D88340A3}"/>
              </a:ext>
            </a:extLst>
          </p:cNvPr>
          <p:cNvSpPr txBox="1"/>
          <p:nvPr>
            <p:custDataLst>
              <p:tags r:id="rId22"/>
            </p:custDataLst>
          </p:nvPr>
        </p:nvSpPr>
        <p:spPr>
          <a:xfrm>
            <a:off x="2112503" y="2524623"/>
            <a:ext cx="4106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68%</a:t>
            </a:r>
          </a:p>
        </p:txBody>
      </p:sp>
      <p:sp>
        <p:nvSpPr>
          <p:cNvPr id="43" name="PA-jiandan232">
            <a:extLst>
              <a:ext uri="{FF2B5EF4-FFF2-40B4-BE49-F238E27FC236}">
                <a16:creationId xmlns:a16="http://schemas.microsoft.com/office/drawing/2014/main" id="{65D8307E-B86D-49D7-A5D3-C95897DB54D0}"/>
              </a:ext>
            </a:extLst>
          </p:cNvPr>
          <p:cNvSpPr txBox="1"/>
          <p:nvPr>
            <p:custDataLst>
              <p:tags r:id="rId23"/>
            </p:custDataLst>
          </p:nvPr>
        </p:nvSpPr>
        <p:spPr>
          <a:xfrm>
            <a:off x="2675881" y="2314568"/>
            <a:ext cx="4106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75%</a:t>
            </a:r>
          </a:p>
        </p:txBody>
      </p:sp>
      <p:sp>
        <p:nvSpPr>
          <p:cNvPr id="44" name="PA-jiandan233">
            <a:extLst>
              <a:ext uri="{FF2B5EF4-FFF2-40B4-BE49-F238E27FC236}">
                <a16:creationId xmlns:a16="http://schemas.microsoft.com/office/drawing/2014/main" id="{44842388-A3B0-484E-B719-FD7B64158E96}"/>
              </a:ext>
            </a:extLst>
          </p:cNvPr>
          <p:cNvSpPr txBox="1"/>
          <p:nvPr>
            <p:custDataLst>
              <p:tags r:id="rId24"/>
            </p:custDataLst>
          </p:nvPr>
        </p:nvSpPr>
        <p:spPr>
          <a:xfrm>
            <a:off x="3229392" y="2965748"/>
            <a:ext cx="4106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30%</a:t>
            </a:r>
          </a:p>
        </p:txBody>
      </p:sp>
      <p:sp>
        <p:nvSpPr>
          <p:cNvPr id="45" name="PA-jiandan234">
            <a:extLst>
              <a:ext uri="{FF2B5EF4-FFF2-40B4-BE49-F238E27FC236}">
                <a16:creationId xmlns:a16="http://schemas.microsoft.com/office/drawing/2014/main" id="{48810DF4-D192-46C6-BF93-4D69D144E5F4}"/>
              </a:ext>
            </a:extLst>
          </p:cNvPr>
          <p:cNvSpPr txBox="1"/>
          <p:nvPr>
            <p:custDataLst>
              <p:tags r:id="rId25"/>
            </p:custDataLst>
          </p:nvPr>
        </p:nvSpPr>
        <p:spPr>
          <a:xfrm>
            <a:off x="3778088" y="2817447"/>
            <a:ext cx="4106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42%</a:t>
            </a:r>
          </a:p>
        </p:txBody>
      </p:sp>
      <p:sp>
        <p:nvSpPr>
          <p:cNvPr id="47" name="PA-jiandan235">
            <a:extLst>
              <a:ext uri="{FF2B5EF4-FFF2-40B4-BE49-F238E27FC236}">
                <a16:creationId xmlns:a16="http://schemas.microsoft.com/office/drawing/2014/main" id="{7A758D9F-B6FF-4B9F-A81B-31BF7BA166D5}"/>
              </a:ext>
            </a:extLst>
          </p:cNvPr>
          <p:cNvSpPr/>
          <p:nvPr>
            <p:custDataLst>
              <p:tags r:id="rId26"/>
            </p:custDataLst>
          </p:nvPr>
        </p:nvSpPr>
        <p:spPr>
          <a:xfrm>
            <a:off x="4944531" y="3402512"/>
            <a:ext cx="133883" cy="115416"/>
          </a:xfrm>
          <a:prstGeom prst="triangle">
            <a:avLst/>
          </a:prstGeom>
          <a:solidFill>
            <a:srgbClr val="F2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48" name="PA-jiandan236">
            <a:extLst>
              <a:ext uri="{FF2B5EF4-FFF2-40B4-BE49-F238E27FC236}">
                <a16:creationId xmlns:a16="http://schemas.microsoft.com/office/drawing/2014/main" id="{1EBECCB1-29B0-43D3-B69F-BB70048E040B}"/>
              </a:ext>
            </a:extLst>
          </p:cNvPr>
          <p:cNvSpPr/>
          <p:nvPr>
            <p:custDataLst>
              <p:tags r:id="rId27"/>
            </p:custDataLst>
          </p:nvPr>
        </p:nvSpPr>
        <p:spPr>
          <a:xfrm flipV="1">
            <a:off x="4948005" y="3860914"/>
            <a:ext cx="133883" cy="115416"/>
          </a:xfrm>
          <a:prstGeom prst="triangle">
            <a:avLst/>
          </a:pr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49" name="PA-jiandan237">
            <a:extLst>
              <a:ext uri="{FF2B5EF4-FFF2-40B4-BE49-F238E27FC236}">
                <a16:creationId xmlns:a16="http://schemas.microsoft.com/office/drawing/2014/main" id="{DD35AB01-5888-451A-B00D-ABD2F12AF91E}"/>
              </a:ext>
            </a:extLst>
          </p:cNvPr>
          <p:cNvSpPr txBox="1"/>
          <p:nvPr>
            <p:custDataLst>
              <p:tags r:id="rId28"/>
            </p:custDataLst>
          </p:nvPr>
        </p:nvSpPr>
        <p:spPr>
          <a:xfrm>
            <a:off x="5170108" y="3803206"/>
            <a:ext cx="667170" cy="230832"/>
          </a:xfrm>
          <a:prstGeom prst="rect">
            <a:avLst/>
          </a:prstGeom>
          <a:noFill/>
        </p:spPr>
        <p:txBody>
          <a:bodyPr wrap="none" rtlCol="0">
            <a:spAutoFit/>
          </a:bodyPr>
          <a:lstStyle/>
          <a:p>
            <a:pPr>
              <a:defRPr/>
            </a:pPr>
            <a:r>
              <a:rPr lang="en-US" sz="900" dirty="0">
                <a:solidFill>
                  <a:schemeClr val="tx1">
                    <a:lumMod val="75000"/>
                    <a:lumOff val="25000"/>
                  </a:schemeClr>
                </a:solidFill>
                <a:latin typeface="+mn-ea"/>
                <a:cs typeface="Open Sans" panose="020B0606030504020204" pitchFamily="34" charset="0"/>
              </a:rPr>
              <a:t>Text here</a:t>
            </a:r>
          </a:p>
        </p:txBody>
      </p:sp>
      <p:sp>
        <p:nvSpPr>
          <p:cNvPr id="50" name="PA-jiandan238">
            <a:extLst>
              <a:ext uri="{FF2B5EF4-FFF2-40B4-BE49-F238E27FC236}">
                <a16:creationId xmlns:a16="http://schemas.microsoft.com/office/drawing/2014/main" id="{63CB0049-833A-4588-81F0-347DD7667137}"/>
              </a:ext>
            </a:extLst>
          </p:cNvPr>
          <p:cNvSpPr txBox="1"/>
          <p:nvPr>
            <p:custDataLst>
              <p:tags r:id="rId29"/>
            </p:custDataLst>
          </p:nvPr>
        </p:nvSpPr>
        <p:spPr>
          <a:xfrm>
            <a:off x="5170108" y="3343564"/>
            <a:ext cx="667170" cy="230832"/>
          </a:xfrm>
          <a:prstGeom prst="rect">
            <a:avLst/>
          </a:prstGeom>
          <a:noFill/>
        </p:spPr>
        <p:txBody>
          <a:bodyPr wrap="none" rtlCol="0">
            <a:spAutoFit/>
          </a:bodyPr>
          <a:lstStyle/>
          <a:p>
            <a:pPr>
              <a:defRPr/>
            </a:pPr>
            <a:r>
              <a:rPr lang="en-US" sz="900" dirty="0">
                <a:solidFill>
                  <a:schemeClr val="tx1">
                    <a:lumMod val="75000"/>
                    <a:lumOff val="25000"/>
                  </a:schemeClr>
                </a:solidFill>
                <a:latin typeface="+mn-ea"/>
                <a:cs typeface="Open Sans" panose="020B0606030504020204" pitchFamily="34" charset="0"/>
              </a:rPr>
              <a:t>Text here</a:t>
            </a:r>
          </a:p>
        </p:txBody>
      </p:sp>
      <p:cxnSp>
        <p:nvCxnSpPr>
          <p:cNvPr id="51" name="PA-jiandan239">
            <a:extLst>
              <a:ext uri="{FF2B5EF4-FFF2-40B4-BE49-F238E27FC236}">
                <a16:creationId xmlns:a16="http://schemas.microsoft.com/office/drawing/2014/main" id="{DA8C44C8-06F5-4335-B968-F49FB83CCD2B}"/>
              </a:ext>
            </a:extLst>
          </p:cNvPr>
          <p:cNvCxnSpPr/>
          <p:nvPr>
            <p:custDataLst>
              <p:tags r:id="rId30"/>
            </p:custDataLst>
          </p:nvPr>
        </p:nvCxnSpPr>
        <p:spPr>
          <a:xfrm>
            <a:off x="4905169" y="3677857"/>
            <a:ext cx="212605" cy="0"/>
          </a:xfrm>
          <a:prstGeom prst="line">
            <a:avLst/>
          </a:prstGeom>
          <a:noFill/>
          <a:ln w="3175" cap="flat" cmpd="sng" algn="ctr">
            <a:solidFill>
              <a:srgbClr val="AAB2BD">
                <a:lumMod val="75000"/>
              </a:srgbClr>
            </a:solidFill>
            <a:prstDash val="solid"/>
            <a:miter lim="800000"/>
          </a:ln>
          <a:effectLst/>
        </p:spPr>
      </p:cxnSp>
      <p:sp>
        <p:nvSpPr>
          <p:cNvPr id="52" name="PA-jiandan240">
            <a:extLst>
              <a:ext uri="{FF2B5EF4-FFF2-40B4-BE49-F238E27FC236}">
                <a16:creationId xmlns:a16="http://schemas.microsoft.com/office/drawing/2014/main" id="{FA1DABD9-1312-45C6-8955-9AE80056E9CF}"/>
              </a:ext>
            </a:extLst>
          </p:cNvPr>
          <p:cNvSpPr/>
          <p:nvPr>
            <p:custDataLst>
              <p:tags r:id="rId31"/>
            </p:custDataLst>
          </p:nvPr>
        </p:nvSpPr>
        <p:spPr>
          <a:xfrm flipH="1">
            <a:off x="976137" y="5416022"/>
            <a:ext cx="10144479" cy="529569"/>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schemeClr val="tx1">
                    <a:lumMod val="75000"/>
                    <a:lumOff val="25000"/>
                  </a:scheme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53" name="PA-jiandan241">
            <a:extLst>
              <a:ext uri="{FF2B5EF4-FFF2-40B4-BE49-F238E27FC236}">
                <a16:creationId xmlns:a16="http://schemas.microsoft.com/office/drawing/2014/main" id="{F6640AF6-1280-4F81-9A44-BA984E531DBC}"/>
              </a:ext>
            </a:extLst>
          </p:cNvPr>
          <p:cNvSpPr txBox="1"/>
          <p:nvPr>
            <p:custDataLst>
              <p:tags r:id="rId32"/>
            </p:custDataLst>
          </p:nvPr>
        </p:nvSpPr>
        <p:spPr bwMode="auto">
          <a:xfrm>
            <a:off x="964979" y="4999972"/>
            <a:ext cx="25984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b="1" dirty="0">
                <a:solidFill>
                  <a:schemeClr val="tx1">
                    <a:lumMod val="75000"/>
                    <a:lumOff val="25000"/>
                  </a:schemeClr>
                </a:solidFill>
                <a:latin typeface="+mn-ea"/>
              </a:rPr>
              <a:t>Text here</a:t>
            </a:r>
          </a:p>
        </p:txBody>
      </p:sp>
    </p:spTree>
    <p:extLst>
      <p:ext uri="{BB962C8B-B14F-4D97-AF65-F5344CB8AC3E}">
        <p14:creationId xmlns:p14="http://schemas.microsoft.com/office/powerpoint/2010/main" val="330266423"/>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barn(inVertical)">
                                      <p:cBhvr>
                                        <p:cTn id="7" dur="500"/>
                                        <p:tgtEl>
                                          <p:spTgt spid="52"/>
                                        </p:tgtEl>
                                      </p:cBhvr>
                                    </p:animEffect>
                                  </p:childTnLst>
                                </p:cTn>
                              </p:par>
                              <p:par>
                                <p:cTn id="8" presetID="16" presetClass="entr" presetSubtype="21"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barn(inVertical)">
                                      <p:cBhvr>
                                        <p:cTn id="10" dur="500"/>
                                        <p:tgtEl>
                                          <p:spTgt spid="54"/>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barn(inVertical)">
                                      <p:cBhvr>
                                        <p:cTn id="13" dur="500"/>
                                        <p:tgtEl>
                                          <p:spTgt spid="22"/>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barn(inVertical)">
                                      <p:cBhvr>
                                        <p:cTn id="16" dur="500"/>
                                        <p:tgtEl>
                                          <p:spTgt spid="23"/>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barn(inVertical)">
                                      <p:cBhvr>
                                        <p:cTn id="19" dur="500"/>
                                        <p:tgtEl>
                                          <p:spTgt spid="24"/>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barn(inVertical)">
                                      <p:cBhvr>
                                        <p:cTn id="22" dur="500"/>
                                        <p:tgtEl>
                                          <p:spTgt spid="25"/>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barn(inVertical)">
                                      <p:cBhvr>
                                        <p:cTn id="25" dur="500"/>
                                        <p:tgtEl>
                                          <p:spTgt spid="26"/>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barn(inVertical)">
                                      <p:cBhvr>
                                        <p:cTn id="28" dur="500"/>
                                        <p:tgtEl>
                                          <p:spTgt spid="27"/>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barn(inVertical)">
                                      <p:cBhvr>
                                        <p:cTn id="31" dur="500"/>
                                        <p:tgtEl>
                                          <p:spTgt spid="28"/>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barn(inVertical)">
                                      <p:cBhvr>
                                        <p:cTn id="34" dur="500"/>
                                        <p:tgtEl>
                                          <p:spTgt spid="29"/>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barn(inVertical)">
                                      <p:cBhvr>
                                        <p:cTn id="37" dur="500"/>
                                        <p:tgtEl>
                                          <p:spTgt spid="30"/>
                                        </p:tgtEl>
                                      </p:cBhvr>
                                    </p:animEffect>
                                  </p:childTnLst>
                                </p:cTn>
                              </p:par>
                              <p:par>
                                <p:cTn id="38" presetID="16" presetClass="entr" presetSubtype="21" fill="hold" grpId="0"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barn(inVertical)">
                                      <p:cBhvr>
                                        <p:cTn id="40" dur="500"/>
                                        <p:tgtEl>
                                          <p:spTgt spid="31"/>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barn(inVertical)">
                                      <p:cBhvr>
                                        <p:cTn id="43" dur="500"/>
                                        <p:tgtEl>
                                          <p:spTgt spid="32"/>
                                        </p:tgtEl>
                                      </p:cBhvr>
                                    </p:animEffect>
                                  </p:childTnLst>
                                </p:cTn>
                              </p:par>
                              <p:par>
                                <p:cTn id="44" presetID="16" presetClass="entr" presetSubtype="21"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barn(inVertical)">
                                      <p:cBhvr>
                                        <p:cTn id="46" dur="500"/>
                                        <p:tgtEl>
                                          <p:spTgt spid="33"/>
                                        </p:tgtEl>
                                      </p:cBhvr>
                                    </p:animEffect>
                                  </p:childTnLst>
                                </p:cTn>
                              </p:par>
                              <p:par>
                                <p:cTn id="47" presetID="16" presetClass="entr" presetSubtype="21"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animEffect transition="in" filter="barn(inVertical)">
                                      <p:cBhvr>
                                        <p:cTn id="49" dur="500"/>
                                        <p:tgtEl>
                                          <p:spTgt spid="34"/>
                                        </p:tgtEl>
                                      </p:cBhvr>
                                    </p:animEffect>
                                  </p:childTnLst>
                                </p:cTn>
                              </p:par>
                              <p:par>
                                <p:cTn id="50" presetID="16" presetClass="entr" presetSubtype="21" fill="hold" grpId="0" nodeType="with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barn(inVertical)">
                                      <p:cBhvr>
                                        <p:cTn id="52" dur="500"/>
                                        <p:tgtEl>
                                          <p:spTgt spid="35"/>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36"/>
                                        </p:tgtEl>
                                        <p:attrNameLst>
                                          <p:attrName>style.visibility</p:attrName>
                                        </p:attrNameLst>
                                      </p:cBhvr>
                                      <p:to>
                                        <p:strVal val="visible"/>
                                      </p:to>
                                    </p:set>
                                    <p:animEffect transition="in" filter="barn(inVertical)">
                                      <p:cBhvr>
                                        <p:cTn id="55" dur="500"/>
                                        <p:tgtEl>
                                          <p:spTgt spid="36"/>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37"/>
                                        </p:tgtEl>
                                        <p:attrNameLst>
                                          <p:attrName>style.visibility</p:attrName>
                                        </p:attrNameLst>
                                      </p:cBhvr>
                                      <p:to>
                                        <p:strVal val="visible"/>
                                      </p:to>
                                    </p:set>
                                    <p:animEffect transition="in" filter="barn(inVertical)">
                                      <p:cBhvr>
                                        <p:cTn id="58" dur="500"/>
                                        <p:tgtEl>
                                          <p:spTgt spid="37"/>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38"/>
                                        </p:tgtEl>
                                        <p:attrNameLst>
                                          <p:attrName>style.visibility</p:attrName>
                                        </p:attrNameLst>
                                      </p:cBhvr>
                                      <p:to>
                                        <p:strVal val="visible"/>
                                      </p:to>
                                    </p:set>
                                    <p:animEffect transition="in" filter="barn(inVertical)">
                                      <p:cBhvr>
                                        <p:cTn id="61" dur="500"/>
                                        <p:tgtEl>
                                          <p:spTgt spid="38"/>
                                        </p:tgtEl>
                                      </p:cBhvr>
                                    </p:animEffect>
                                  </p:childTnLst>
                                </p:cTn>
                              </p:par>
                              <p:par>
                                <p:cTn id="62" presetID="16" presetClass="entr" presetSubtype="21" fill="hold" grpId="0" nodeType="withEffect">
                                  <p:stCondLst>
                                    <p:cond delay="0"/>
                                  </p:stCondLst>
                                  <p:childTnLst>
                                    <p:set>
                                      <p:cBhvr>
                                        <p:cTn id="63" dur="1" fill="hold">
                                          <p:stCondLst>
                                            <p:cond delay="0"/>
                                          </p:stCondLst>
                                        </p:cTn>
                                        <p:tgtEl>
                                          <p:spTgt spid="39"/>
                                        </p:tgtEl>
                                        <p:attrNameLst>
                                          <p:attrName>style.visibility</p:attrName>
                                        </p:attrNameLst>
                                      </p:cBhvr>
                                      <p:to>
                                        <p:strVal val="visible"/>
                                      </p:to>
                                    </p:set>
                                    <p:animEffect transition="in" filter="barn(inVertical)">
                                      <p:cBhvr>
                                        <p:cTn id="64" dur="500"/>
                                        <p:tgtEl>
                                          <p:spTgt spid="39"/>
                                        </p:tgtEl>
                                      </p:cBhvr>
                                    </p:animEffect>
                                  </p:childTnLst>
                                </p:cTn>
                              </p:par>
                              <p:par>
                                <p:cTn id="65" presetID="16" presetClass="entr" presetSubtype="21" fill="hold" grpId="0" nodeType="withEffect">
                                  <p:stCondLst>
                                    <p:cond delay="0"/>
                                  </p:stCondLst>
                                  <p:childTnLst>
                                    <p:set>
                                      <p:cBhvr>
                                        <p:cTn id="66" dur="1" fill="hold">
                                          <p:stCondLst>
                                            <p:cond delay="0"/>
                                          </p:stCondLst>
                                        </p:cTn>
                                        <p:tgtEl>
                                          <p:spTgt spid="40"/>
                                        </p:tgtEl>
                                        <p:attrNameLst>
                                          <p:attrName>style.visibility</p:attrName>
                                        </p:attrNameLst>
                                      </p:cBhvr>
                                      <p:to>
                                        <p:strVal val="visible"/>
                                      </p:to>
                                    </p:set>
                                    <p:animEffect transition="in" filter="barn(inVertical)">
                                      <p:cBhvr>
                                        <p:cTn id="67" dur="500"/>
                                        <p:tgtEl>
                                          <p:spTgt spid="40"/>
                                        </p:tgtEl>
                                      </p:cBhvr>
                                    </p:animEffect>
                                  </p:childTnLst>
                                </p:cTn>
                              </p:par>
                              <p:par>
                                <p:cTn id="68" presetID="16" presetClass="entr" presetSubtype="21" fill="hold" grpId="0" nodeType="withEffect">
                                  <p:stCondLst>
                                    <p:cond delay="0"/>
                                  </p:stCondLst>
                                  <p:childTnLst>
                                    <p:set>
                                      <p:cBhvr>
                                        <p:cTn id="69" dur="1" fill="hold">
                                          <p:stCondLst>
                                            <p:cond delay="0"/>
                                          </p:stCondLst>
                                        </p:cTn>
                                        <p:tgtEl>
                                          <p:spTgt spid="41"/>
                                        </p:tgtEl>
                                        <p:attrNameLst>
                                          <p:attrName>style.visibility</p:attrName>
                                        </p:attrNameLst>
                                      </p:cBhvr>
                                      <p:to>
                                        <p:strVal val="visible"/>
                                      </p:to>
                                    </p:set>
                                    <p:animEffect transition="in" filter="barn(inVertical)">
                                      <p:cBhvr>
                                        <p:cTn id="70" dur="500"/>
                                        <p:tgtEl>
                                          <p:spTgt spid="41"/>
                                        </p:tgtEl>
                                      </p:cBhvr>
                                    </p:animEffect>
                                  </p:childTnLst>
                                </p:cTn>
                              </p:par>
                              <p:par>
                                <p:cTn id="71" presetID="16" presetClass="entr" presetSubtype="21"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barn(inVertical)">
                                      <p:cBhvr>
                                        <p:cTn id="73" dur="500"/>
                                        <p:tgtEl>
                                          <p:spTgt spid="42"/>
                                        </p:tgtEl>
                                      </p:cBhvr>
                                    </p:animEffect>
                                  </p:childTnLst>
                                </p:cTn>
                              </p:par>
                              <p:par>
                                <p:cTn id="74" presetID="16" presetClass="entr" presetSubtype="21" fill="hold" grpId="0" nodeType="withEffect">
                                  <p:stCondLst>
                                    <p:cond delay="0"/>
                                  </p:stCondLst>
                                  <p:childTnLst>
                                    <p:set>
                                      <p:cBhvr>
                                        <p:cTn id="75" dur="1" fill="hold">
                                          <p:stCondLst>
                                            <p:cond delay="0"/>
                                          </p:stCondLst>
                                        </p:cTn>
                                        <p:tgtEl>
                                          <p:spTgt spid="43"/>
                                        </p:tgtEl>
                                        <p:attrNameLst>
                                          <p:attrName>style.visibility</p:attrName>
                                        </p:attrNameLst>
                                      </p:cBhvr>
                                      <p:to>
                                        <p:strVal val="visible"/>
                                      </p:to>
                                    </p:set>
                                    <p:animEffect transition="in" filter="barn(inVertical)">
                                      <p:cBhvr>
                                        <p:cTn id="76" dur="500"/>
                                        <p:tgtEl>
                                          <p:spTgt spid="43"/>
                                        </p:tgtEl>
                                      </p:cBhvr>
                                    </p:animEffect>
                                  </p:childTnLst>
                                </p:cTn>
                              </p:par>
                              <p:par>
                                <p:cTn id="77" presetID="16" presetClass="entr" presetSubtype="21" fill="hold" grpId="0" nodeType="withEffect">
                                  <p:stCondLst>
                                    <p:cond delay="0"/>
                                  </p:stCondLst>
                                  <p:childTnLst>
                                    <p:set>
                                      <p:cBhvr>
                                        <p:cTn id="78" dur="1" fill="hold">
                                          <p:stCondLst>
                                            <p:cond delay="0"/>
                                          </p:stCondLst>
                                        </p:cTn>
                                        <p:tgtEl>
                                          <p:spTgt spid="44"/>
                                        </p:tgtEl>
                                        <p:attrNameLst>
                                          <p:attrName>style.visibility</p:attrName>
                                        </p:attrNameLst>
                                      </p:cBhvr>
                                      <p:to>
                                        <p:strVal val="visible"/>
                                      </p:to>
                                    </p:set>
                                    <p:animEffect transition="in" filter="barn(inVertical)">
                                      <p:cBhvr>
                                        <p:cTn id="79" dur="500"/>
                                        <p:tgtEl>
                                          <p:spTgt spid="44"/>
                                        </p:tgtEl>
                                      </p:cBhvr>
                                    </p:animEffect>
                                  </p:childTnLst>
                                </p:cTn>
                              </p:par>
                              <p:par>
                                <p:cTn id="80" presetID="16" presetClass="entr" presetSubtype="21" fill="hold" grpId="0" nodeType="withEffect">
                                  <p:stCondLst>
                                    <p:cond delay="0"/>
                                  </p:stCondLst>
                                  <p:childTnLst>
                                    <p:set>
                                      <p:cBhvr>
                                        <p:cTn id="81" dur="1" fill="hold">
                                          <p:stCondLst>
                                            <p:cond delay="0"/>
                                          </p:stCondLst>
                                        </p:cTn>
                                        <p:tgtEl>
                                          <p:spTgt spid="45"/>
                                        </p:tgtEl>
                                        <p:attrNameLst>
                                          <p:attrName>style.visibility</p:attrName>
                                        </p:attrNameLst>
                                      </p:cBhvr>
                                      <p:to>
                                        <p:strVal val="visible"/>
                                      </p:to>
                                    </p:set>
                                    <p:animEffect transition="in" filter="barn(inVertical)">
                                      <p:cBhvr>
                                        <p:cTn id="82" dur="500"/>
                                        <p:tgtEl>
                                          <p:spTgt spid="45"/>
                                        </p:tgtEl>
                                      </p:cBhvr>
                                    </p:animEffect>
                                  </p:childTnLst>
                                </p:cTn>
                              </p:par>
                              <p:par>
                                <p:cTn id="83" presetID="16" presetClass="entr" presetSubtype="21" fill="hold" grpId="0" nodeType="withEffect">
                                  <p:stCondLst>
                                    <p:cond delay="0"/>
                                  </p:stCondLst>
                                  <p:childTnLst>
                                    <p:set>
                                      <p:cBhvr>
                                        <p:cTn id="84" dur="1" fill="hold">
                                          <p:stCondLst>
                                            <p:cond delay="0"/>
                                          </p:stCondLst>
                                        </p:cTn>
                                        <p:tgtEl>
                                          <p:spTgt spid="47"/>
                                        </p:tgtEl>
                                        <p:attrNameLst>
                                          <p:attrName>style.visibility</p:attrName>
                                        </p:attrNameLst>
                                      </p:cBhvr>
                                      <p:to>
                                        <p:strVal val="visible"/>
                                      </p:to>
                                    </p:set>
                                    <p:animEffect transition="in" filter="barn(inVertical)">
                                      <p:cBhvr>
                                        <p:cTn id="85" dur="500"/>
                                        <p:tgtEl>
                                          <p:spTgt spid="47"/>
                                        </p:tgtEl>
                                      </p:cBhvr>
                                    </p:animEffect>
                                  </p:childTnLst>
                                </p:cTn>
                              </p:par>
                              <p:par>
                                <p:cTn id="86" presetID="16" presetClass="entr" presetSubtype="21" fill="hold" grpId="0" nodeType="withEffect">
                                  <p:stCondLst>
                                    <p:cond delay="0"/>
                                  </p:stCondLst>
                                  <p:childTnLst>
                                    <p:set>
                                      <p:cBhvr>
                                        <p:cTn id="87" dur="1" fill="hold">
                                          <p:stCondLst>
                                            <p:cond delay="0"/>
                                          </p:stCondLst>
                                        </p:cTn>
                                        <p:tgtEl>
                                          <p:spTgt spid="48"/>
                                        </p:tgtEl>
                                        <p:attrNameLst>
                                          <p:attrName>style.visibility</p:attrName>
                                        </p:attrNameLst>
                                      </p:cBhvr>
                                      <p:to>
                                        <p:strVal val="visible"/>
                                      </p:to>
                                    </p:set>
                                    <p:animEffect transition="in" filter="barn(inVertical)">
                                      <p:cBhvr>
                                        <p:cTn id="88" dur="500"/>
                                        <p:tgtEl>
                                          <p:spTgt spid="48"/>
                                        </p:tgtEl>
                                      </p:cBhvr>
                                    </p:animEffect>
                                  </p:childTnLst>
                                </p:cTn>
                              </p:par>
                              <p:par>
                                <p:cTn id="89" presetID="16" presetClass="entr" presetSubtype="21" fill="hold" grpId="0" nodeType="withEffect">
                                  <p:stCondLst>
                                    <p:cond delay="0"/>
                                  </p:stCondLst>
                                  <p:childTnLst>
                                    <p:set>
                                      <p:cBhvr>
                                        <p:cTn id="90" dur="1" fill="hold">
                                          <p:stCondLst>
                                            <p:cond delay="0"/>
                                          </p:stCondLst>
                                        </p:cTn>
                                        <p:tgtEl>
                                          <p:spTgt spid="49"/>
                                        </p:tgtEl>
                                        <p:attrNameLst>
                                          <p:attrName>style.visibility</p:attrName>
                                        </p:attrNameLst>
                                      </p:cBhvr>
                                      <p:to>
                                        <p:strVal val="visible"/>
                                      </p:to>
                                    </p:set>
                                    <p:animEffect transition="in" filter="barn(inVertical)">
                                      <p:cBhvr>
                                        <p:cTn id="91" dur="500"/>
                                        <p:tgtEl>
                                          <p:spTgt spid="49"/>
                                        </p:tgtEl>
                                      </p:cBhvr>
                                    </p:animEffect>
                                  </p:childTnLst>
                                </p:cTn>
                              </p:par>
                              <p:par>
                                <p:cTn id="92" presetID="16" presetClass="entr" presetSubtype="21" fill="hold" grpId="0" nodeType="withEffect">
                                  <p:stCondLst>
                                    <p:cond delay="0"/>
                                  </p:stCondLst>
                                  <p:childTnLst>
                                    <p:set>
                                      <p:cBhvr>
                                        <p:cTn id="93" dur="1" fill="hold">
                                          <p:stCondLst>
                                            <p:cond delay="0"/>
                                          </p:stCondLst>
                                        </p:cTn>
                                        <p:tgtEl>
                                          <p:spTgt spid="50"/>
                                        </p:tgtEl>
                                        <p:attrNameLst>
                                          <p:attrName>style.visibility</p:attrName>
                                        </p:attrNameLst>
                                      </p:cBhvr>
                                      <p:to>
                                        <p:strVal val="visible"/>
                                      </p:to>
                                    </p:set>
                                    <p:animEffect transition="in" filter="barn(inVertical)">
                                      <p:cBhvr>
                                        <p:cTn id="94" dur="500"/>
                                        <p:tgtEl>
                                          <p:spTgt spid="50"/>
                                        </p:tgtEl>
                                      </p:cBhvr>
                                    </p:animEffect>
                                  </p:childTnLst>
                                </p:cTn>
                              </p:par>
                              <p:par>
                                <p:cTn id="95" presetID="16" presetClass="entr" presetSubtype="21" fill="hold" nodeType="withEffect">
                                  <p:stCondLst>
                                    <p:cond delay="0"/>
                                  </p:stCondLst>
                                  <p:childTnLst>
                                    <p:set>
                                      <p:cBhvr>
                                        <p:cTn id="96" dur="1" fill="hold">
                                          <p:stCondLst>
                                            <p:cond delay="0"/>
                                          </p:stCondLst>
                                        </p:cTn>
                                        <p:tgtEl>
                                          <p:spTgt spid="51"/>
                                        </p:tgtEl>
                                        <p:attrNameLst>
                                          <p:attrName>style.visibility</p:attrName>
                                        </p:attrNameLst>
                                      </p:cBhvr>
                                      <p:to>
                                        <p:strVal val="visible"/>
                                      </p:to>
                                    </p:set>
                                    <p:animEffect transition="in" filter="barn(inVertical)">
                                      <p:cBhvr>
                                        <p:cTn id="97" dur="500"/>
                                        <p:tgtEl>
                                          <p:spTgt spid="51"/>
                                        </p:tgtEl>
                                      </p:cBhvr>
                                    </p:animEffect>
                                  </p:childTnLst>
                                </p:cTn>
                              </p:par>
                              <p:par>
                                <p:cTn id="98" presetID="16" presetClass="entr" presetSubtype="21" fill="hold" grpId="0" nodeType="withEffect">
                                  <p:stCondLst>
                                    <p:cond delay="0"/>
                                  </p:stCondLst>
                                  <p:childTnLst>
                                    <p:set>
                                      <p:cBhvr>
                                        <p:cTn id="99" dur="1" fill="hold">
                                          <p:stCondLst>
                                            <p:cond delay="0"/>
                                          </p:stCondLst>
                                        </p:cTn>
                                        <p:tgtEl>
                                          <p:spTgt spid="53"/>
                                        </p:tgtEl>
                                        <p:attrNameLst>
                                          <p:attrName>style.visibility</p:attrName>
                                        </p:attrNameLst>
                                      </p:cBhvr>
                                      <p:to>
                                        <p:strVal val="visible"/>
                                      </p:to>
                                    </p:set>
                                    <p:animEffect transition="in" filter="barn(inVertical)">
                                      <p:cBhvr>
                                        <p:cTn id="100"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p:bldP spid="35" grpId="0"/>
      <p:bldP spid="36" grpId="0"/>
      <p:bldP spid="37" grpId="0"/>
      <p:bldP spid="38" grpId="0"/>
      <p:bldP spid="39" grpId="0"/>
      <p:bldP spid="40" grpId="0"/>
      <p:bldP spid="41" grpId="0"/>
      <p:bldP spid="42" grpId="0"/>
      <p:bldP spid="43" grpId="0"/>
      <p:bldP spid="44" grpId="0"/>
      <p:bldP spid="45" grpId="0"/>
      <p:bldP spid="47" grpId="0" animBg="1"/>
      <p:bldP spid="48" grpId="0" animBg="1"/>
      <p:bldP spid="49" grpId="0"/>
      <p:bldP spid="50" grpId="0"/>
      <p:bldP spid="52" grpId="0"/>
      <p:bldP spid="5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jiandan242">
            <a:extLst>
              <a:ext uri="{FF2B5EF4-FFF2-40B4-BE49-F238E27FC236}">
                <a16:creationId xmlns:a16="http://schemas.microsoft.com/office/drawing/2014/main" id="{0C204359-759A-40F9-B945-DDDA9ED2B6EB}"/>
              </a:ext>
            </a:extLst>
          </p:cNvPr>
          <p:cNvSpPr/>
          <p:nvPr>
            <p:custDataLst>
              <p:tags r:id="rId1"/>
            </p:custDataLst>
          </p:nvPr>
        </p:nvSpPr>
        <p:spPr>
          <a:xfrm>
            <a:off x="1839953" y="2817720"/>
            <a:ext cx="1849182" cy="1859793"/>
          </a:xfrm>
          <a:prstGeom prst="ellipse">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8800" b="0" i="0" u="none" strike="noStrike" kern="0" cap="none" spc="0" normalizeH="0" baseline="0" noProof="0" dirty="0">
              <a:ln>
                <a:noFill/>
              </a:ln>
              <a:solidFill>
                <a:prstClr val="white"/>
              </a:solidFill>
              <a:effectLst/>
              <a:uLnTx/>
              <a:uFillTx/>
              <a:latin typeface="+mn-ea"/>
              <a:cs typeface="+mn-cs"/>
            </a:endParaRPr>
          </a:p>
        </p:txBody>
      </p:sp>
      <p:sp>
        <p:nvSpPr>
          <p:cNvPr id="3" name="PA-jiandan243">
            <a:extLst>
              <a:ext uri="{FF2B5EF4-FFF2-40B4-BE49-F238E27FC236}">
                <a16:creationId xmlns:a16="http://schemas.microsoft.com/office/drawing/2014/main" id="{A1E82450-26AC-43CB-A69E-73E48058AC45}"/>
              </a:ext>
            </a:extLst>
          </p:cNvPr>
          <p:cNvSpPr/>
          <p:nvPr>
            <p:custDataLst>
              <p:tags r:id="rId2"/>
            </p:custDataLst>
          </p:nvPr>
        </p:nvSpPr>
        <p:spPr>
          <a:xfrm>
            <a:off x="3450365" y="2243385"/>
            <a:ext cx="834844" cy="839634"/>
          </a:xfrm>
          <a:prstGeom prst="ellipse">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mn-ea"/>
                <a:cs typeface="+mn-cs"/>
              </a:rPr>
              <a:t></a:t>
            </a:r>
          </a:p>
        </p:txBody>
      </p:sp>
      <p:sp>
        <p:nvSpPr>
          <p:cNvPr id="4" name="PA-jiandan244">
            <a:extLst>
              <a:ext uri="{FF2B5EF4-FFF2-40B4-BE49-F238E27FC236}">
                <a16:creationId xmlns:a16="http://schemas.microsoft.com/office/drawing/2014/main" id="{7D244E4A-68A3-4CD9-B03D-2A16E4FEBAF5}"/>
              </a:ext>
            </a:extLst>
          </p:cNvPr>
          <p:cNvSpPr/>
          <p:nvPr>
            <p:custDataLst>
              <p:tags r:id="rId3"/>
            </p:custDataLst>
          </p:nvPr>
        </p:nvSpPr>
        <p:spPr>
          <a:xfrm>
            <a:off x="2347124" y="1823566"/>
            <a:ext cx="834844" cy="839634"/>
          </a:xfrm>
          <a:prstGeom prst="ellipse">
            <a:avLst/>
          </a:prstGeom>
          <a:solidFill>
            <a:srgbClr val="FEC80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mn-ea"/>
                <a:cs typeface="+mn-cs"/>
              </a:rPr>
              <a:t></a:t>
            </a:r>
          </a:p>
        </p:txBody>
      </p:sp>
      <p:sp>
        <p:nvSpPr>
          <p:cNvPr id="5" name="PA-jiandan245">
            <a:extLst>
              <a:ext uri="{FF2B5EF4-FFF2-40B4-BE49-F238E27FC236}">
                <a16:creationId xmlns:a16="http://schemas.microsoft.com/office/drawing/2014/main" id="{210B4D38-0A1B-4E71-B834-FD33C11A1263}"/>
              </a:ext>
            </a:extLst>
          </p:cNvPr>
          <p:cNvSpPr/>
          <p:nvPr>
            <p:custDataLst>
              <p:tags r:id="rId4"/>
            </p:custDataLst>
          </p:nvPr>
        </p:nvSpPr>
        <p:spPr>
          <a:xfrm>
            <a:off x="2355368" y="4832032"/>
            <a:ext cx="834844" cy="839634"/>
          </a:xfrm>
          <a:prstGeom prst="ellipse">
            <a:avLst/>
          </a:prstGeom>
          <a:solidFill>
            <a:srgbClr val="F1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mn-ea"/>
                <a:cs typeface="+mn-cs"/>
              </a:rPr>
              <a:t></a:t>
            </a:r>
          </a:p>
        </p:txBody>
      </p:sp>
      <p:sp>
        <p:nvSpPr>
          <p:cNvPr id="6" name="PA-jiandan246">
            <a:extLst>
              <a:ext uri="{FF2B5EF4-FFF2-40B4-BE49-F238E27FC236}">
                <a16:creationId xmlns:a16="http://schemas.microsoft.com/office/drawing/2014/main" id="{A82F8619-8A65-41C5-8AA8-42AF8D11D8AE}"/>
              </a:ext>
            </a:extLst>
          </p:cNvPr>
          <p:cNvSpPr/>
          <p:nvPr>
            <p:custDataLst>
              <p:tags r:id="rId5"/>
            </p:custDataLst>
          </p:nvPr>
        </p:nvSpPr>
        <p:spPr>
          <a:xfrm>
            <a:off x="1260372" y="4387747"/>
            <a:ext cx="834844" cy="839634"/>
          </a:xfrm>
          <a:prstGeom prst="ellipse">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mn-ea"/>
                <a:cs typeface="+mn-cs"/>
              </a:rPr>
              <a:t></a:t>
            </a:r>
          </a:p>
        </p:txBody>
      </p:sp>
      <p:sp>
        <p:nvSpPr>
          <p:cNvPr id="7" name="PA-jiandan247">
            <a:extLst>
              <a:ext uri="{FF2B5EF4-FFF2-40B4-BE49-F238E27FC236}">
                <a16:creationId xmlns:a16="http://schemas.microsoft.com/office/drawing/2014/main" id="{6F978D9F-D810-4CF3-9978-C4F67DA7E418}"/>
              </a:ext>
            </a:extLst>
          </p:cNvPr>
          <p:cNvSpPr/>
          <p:nvPr>
            <p:custDataLst>
              <p:tags r:id="rId6"/>
            </p:custDataLst>
          </p:nvPr>
        </p:nvSpPr>
        <p:spPr>
          <a:xfrm>
            <a:off x="3863531" y="3327800"/>
            <a:ext cx="834844" cy="839634"/>
          </a:xfrm>
          <a:prstGeom prst="ellipse">
            <a:avLst/>
          </a:prstGeom>
          <a:solidFill>
            <a:srgbClr val="88C75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mn-ea"/>
                <a:cs typeface="+mn-cs"/>
              </a:rPr>
              <a:t></a:t>
            </a:r>
          </a:p>
        </p:txBody>
      </p:sp>
      <p:sp>
        <p:nvSpPr>
          <p:cNvPr id="8" name="PA-jiandan248">
            <a:extLst>
              <a:ext uri="{FF2B5EF4-FFF2-40B4-BE49-F238E27FC236}">
                <a16:creationId xmlns:a16="http://schemas.microsoft.com/office/drawing/2014/main" id="{0641F3DE-34C9-4977-81F3-9C7736384E7E}"/>
              </a:ext>
            </a:extLst>
          </p:cNvPr>
          <p:cNvSpPr/>
          <p:nvPr>
            <p:custDataLst>
              <p:tags r:id="rId7"/>
            </p:custDataLst>
          </p:nvPr>
        </p:nvSpPr>
        <p:spPr>
          <a:xfrm>
            <a:off x="826459" y="3327800"/>
            <a:ext cx="834844" cy="839634"/>
          </a:xfrm>
          <a:prstGeom prst="ellipse">
            <a:avLst/>
          </a:prstGeom>
          <a:solidFill>
            <a:srgbClr val="88C75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mn-ea"/>
                <a:cs typeface="+mn-cs"/>
              </a:rPr>
              <a:t></a:t>
            </a:r>
          </a:p>
        </p:txBody>
      </p:sp>
      <p:sp>
        <p:nvSpPr>
          <p:cNvPr id="9" name="PA-jiandan249">
            <a:extLst>
              <a:ext uri="{FF2B5EF4-FFF2-40B4-BE49-F238E27FC236}">
                <a16:creationId xmlns:a16="http://schemas.microsoft.com/office/drawing/2014/main" id="{D4B4BFDB-4374-4AA5-85A5-10DDD6596574}"/>
              </a:ext>
            </a:extLst>
          </p:cNvPr>
          <p:cNvSpPr/>
          <p:nvPr>
            <p:custDataLst>
              <p:tags r:id="rId8"/>
            </p:custDataLst>
          </p:nvPr>
        </p:nvSpPr>
        <p:spPr>
          <a:xfrm>
            <a:off x="1255481" y="2256981"/>
            <a:ext cx="834844" cy="839634"/>
          </a:xfrm>
          <a:prstGeom prst="ellipse">
            <a:avLst/>
          </a:prstGeom>
          <a:solidFill>
            <a:srgbClr val="F0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mn-ea"/>
                <a:cs typeface="+mn-cs"/>
              </a:rPr>
              <a:t></a:t>
            </a:r>
          </a:p>
        </p:txBody>
      </p:sp>
      <p:sp>
        <p:nvSpPr>
          <p:cNvPr id="10" name="PA-jiandan250">
            <a:extLst>
              <a:ext uri="{FF2B5EF4-FFF2-40B4-BE49-F238E27FC236}">
                <a16:creationId xmlns:a16="http://schemas.microsoft.com/office/drawing/2014/main" id="{DCA99E0B-8978-41ED-BAF5-CBB52F6B5D31}"/>
              </a:ext>
            </a:extLst>
          </p:cNvPr>
          <p:cNvSpPr/>
          <p:nvPr>
            <p:custDataLst>
              <p:tags r:id="rId9"/>
            </p:custDataLst>
          </p:nvPr>
        </p:nvSpPr>
        <p:spPr>
          <a:xfrm>
            <a:off x="3450365" y="4387747"/>
            <a:ext cx="834844" cy="839634"/>
          </a:xfrm>
          <a:prstGeom prst="ellipse">
            <a:avLst/>
          </a:prstGeom>
          <a:solidFill>
            <a:srgbClr val="FEC80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white"/>
                </a:solidFill>
                <a:effectLst/>
                <a:uLnTx/>
                <a:uFillTx/>
                <a:latin typeface="+mn-ea"/>
                <a:cs typeface="+mn-cs"/>
              </a:rPr>
              <a:t></a:t>
            </a:r>
          </a:p>
        </p:txBody>
      </p:sp>
      <p:sp>
        <p:nvSpPr>
          <p:cNvPr id="11" name="PA-jiandan251">
            <a:extLst>
              <a:ext uri="{FF2B5EF4-FFF2-40B4-BE49-F238E27FC236}">
                <a16:creationId xmlns:a16="http://schemas.microsoft.com/office/drawing/2014/main" id="{32C38D6C-4C86-4655-9ABF-56C950034086}"/>
              </a:ext>
            </a:extLst>
          </p:cNvPr>
          <p:cNvSpPr/>
          <p:nvPr>
            <p:custDataLst>
              <p:tags r:id="rId10"/>
            </p:custDataLst>
          </p:nvPr>
        </p:nvSpPr>
        <p:spPr>
          <a:xfrm>
            <a:off x="1809734" y="3429000"/>
            <a:ext cx="1905366" cy="632481"/>
          </a:xfrm>
          <a:prstGeom prst="rect">
            <a:avLst/>
          </a:prstGeom>
        </p:spPr>
        <p:txBody>
          <a:bodyPr wrap="square">
            <a:spAutoFit/>
          </a:bodyPr>
          <a:lstStyle/>
          <a:p>
            <a:pPr algn="ctr">
              <a:lnSpc>
                <a:spcPct val="130000"/>
              </a:lnSpc>
              <a:defRPr/>
            </a:pPr>
            <a:r>
              <a:rPr lang="en-US" sz="900" dirty="0">
                <a:solidFill>
                  <a:prstClr val="white"/>
                </a:solidFill>
                <a:latin typeface="+mn-ea"/>
                <a:cs typeface="Open Sans" panose="020B0606030504020204" pitchFamily="34" charset="0"/>
              </a:rPr>
              <a:t>Assertively unleash </a:t>
            </a:r>
          </a:p>
          <a:p>
            <a:pPr algn="ctr">
              <a:lnSpc>
                <a:spcPct val="130000"/>
              </a:lnSpc>
              <a:defRPr/>
            </a:pPr>
            <a:r>
              <a:rPr lang="en-US" sz="900" dirty="0">
                <a:solidFill>
                  <a:prstClr val="white"/>
                </a:solidFill>
                <a:latin typeface="+mn-ea"/>
                <a:cs typeface="Open Sans" panose="020B0606030504020204" pitchFamily="34" charset="0"/>
              </a:rPr>
              <a:t>technology whereas </a:t>
            </a:r>
          </a:p>
          <a:p>
            <a:pPr algn="ctr">
              <a:lnSpc>
                <a:spcPct val="130000"/>
              </a:lnSpc>
              <a:defRPr/>
            </a:pPr>
            <a:r>
              <a:rPr lang="en-US" sz="900" b="1" dirty="0">
                <a:solidFill>
                  <a:prstClr val="white"/>
                </a:solidFill>
                <a:latin typeface="+mn-ea"/>
                <a:cs typeface="Open Sans" panose="020B0606030504020204" pitchFamily="34" charset="0"/>
              </a:rPr>
              <a:t>BUSINESS ARCHIVE</a:t>
            </a:r>
          </a:p>
        </p:txBody>
      </p:sp>
      <p:graphicFrame>
        <p:nvGraphicFramePr>
          <p:cNvPr id="13" name="PA-jiandan252">
            <a:extLst>
              <a:ext uri="{FF2B5EF4-FFF2-40B4-BE49-F238E27FC236}">
                <a16:creationId xmlns:a16="http://schemas.microsoft.com/office/drawing/2014/main" id="{81DD78C6-1D14-4B5F-B5E9-22F444875013}"/>
              </a:ext>
            </a:extLst>
          </p:cNvPr>
          <p:cNvGraphicFramePr/>
          <p:nvPr>
            <p:custDataLst>
              <p:tags r:id="rId11"/>
            </p:custDataLst>
            <p:extLst>
              <p:ext uri="{D42A27DB-BD31-4B8C-83A1-F6EECF244321}">
                <p14:modId xmlns:p14="http://schemas.microsoft.com/office/powerpoint/2010/main" val="3435256307"/>
              </p:ext>
            </p:extLst>
          </p:nvPr>
        </p:nvGraphicFramePr>
        <p:xfrm>
          <a:off x="6859558" y="3429000"/>
          <a:ext cx="4267200" cy="2258533"/>
        </p:xfrm>
        <a:graphic>
          <a:graphicData uri="http://schemas.openxmlformats.org/drawingml/2006/chart">
            <c:chart xmlns:c="http://schemas.openxmlformats.org/drawingml/2006/chart" xmlns:r="http://schemas.openxmlformats.org/officeDocument/2006/relationships" r:id="rId20"/>
          </a:graphicData>
        </a:graphic>
      </p:graphicFrame>
      <p:sp>
        <p:nvSpPr>
          <p:cNvPr id="14" name="PA-jiandan253">
            <a:extLst>
              <a:ext uri="{FF2B5EF4-FFF2-40B4-BE49-F238E27FC236}">
                <a16:creationId xmlns:a16="http://schemas.microsoft.com/office/drawing/2014/main" id="{6EFBEBF8-5025-4A54-BD1C-DE09618D1B49}"/>
              </a:ext>
            </a:extLst>
          </p:cNvPr>
          <p:cNvSpPr/>
          <p:nvPr>
            <p:custDataLst>
              <p:tags r:id="rId12"/>
            </p:custDataLst>
          </p:nvPr>
        </p:nvSpPr>
        <p:spPr>
          <a:xfrm>
            <a:off x="5640358" y="3781749"/>
            <a:ext cx="102781" cy="102781"/>
          </a:xfrm>
          <a:prstGeom prst="roundRect">
            <a:avLst/>
          </a:prstGeom>
          <a:solidFill>
            <a:srgbClr val="AAB2BD">
              <a:lumMod val="7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tx1">
                  <a:lumMod val="75000"/>
                  <a:lumOff val="25000"/>
                </a:schemeClr>
              </a:solidFill>
              <a:effectLst/>
              <a:uLnTx/>
              <a:uFillTx/>
              <a:latin typeface="+mn-ea"/>
              <a:cs typeface="+mn-cs"/>
            </a:endParaRPr>
          </a:p>
        </p:txBody>
      </p:sp>
      <p:sp>
        <p:nvSpPr>
          <p:cNvPr id="15" name="PA-jiandan254">
            <a:extLst>
              <a:ext uri="{FF2B5EF4-FFF2-40B4-BE49-F238E27FC236}">
                <a16:creationId xmlns:a16="http://schemas.microsoft.com/office/drawing/2014/main" id="{D0D20D7B-254B-41C0-9E2D-1128E3811B46}"/>
              </a:ext>
            </a:extLst>
          </p:cNvPr>
          <p:cNvSpPr txBox="1"/>
          <p:nvPr>
            <p:custDataLst>
              <p:tags r:id="rId13"/>
            </p:custDataLst>
          </p:nvPr>
        </p:nvSpPr>
        <p:spPr>
          <a:xfrm>
            <a:off x="5831747" y="3717723"/>
            <a:ext cx="689612" cy="230832"/>
          </a:xfrm>
          <a:prstGeom prst="rect">
            <a:avLst/>
          </a:prstGeom>
          <a:noFill/>
        </p:spPr>
        <p:txBody>
          <a:bodyPr wrap="none" rtlCol="0">
            <a:spAutoFit/>
          </a:bodyPr>
          <a:lstStyle/>
          <a:p>
            <a:pPr>
              <a:defRPr/>
            </a:pPr>
            <a:r>
              <a:rPr lang="en-US" sz="900" dirty="0">
                <a:solidFill>
                  <a:schemeClr val="tx1">
                    <a:lumMod val="75000"/>
                    <a:lumOff val="25000"/>
                  </a:schemeClr>
                </a:solidFill>
                <a:latin typeface="+mn-ea"/>
                <a:cs typeface="Open Sans" panose="020B0606030504020204" pitchFamily="34" charset="0"/>
              </a:rPr>
              <a:t>Text here</a:t>
            </a:r>
          </a:p>
        </p:txBody>
      </p:sp>
      <p:sp>
        <p:nvSpPr>
          <p:cNvPr id="16" name="PA-jiandan255">
            <a:extLst>
              <a:ext uri="{FF2B5EF4-FFF2-40B4-BE49-F238E27FC236}">
                <a16:creationId xmlns:a16="http://schemas.microsoft.com/office/drawing/2014/main" id="{75EE65C7-45E1-44AB-9A55-14CB1524CE65}"/>
              </a:ext>
            </a:extLst>
          </p:cNvPr>
          <p:cNvSpPr/>
          <p:nvPr>
            <p:custDataLst>
              <p:tags r:id="rId14"/>
            </p:custDataLst>
          </p:nvPr>
        </p:nvSpPr>
        <p:spPr>
          <a:xfrm>
            <a:off x="5640358" y="4236808"/>
            <a:ext cx="102781" cy="102781"/>
          </a:xfrm>
          <a:prstGeom prst="roundRect">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tx1">
                  <a:lumMod val="75000"/>
                  <a:lumOff val="25000"/>
                </a:schemeClr>
              </a:solidFill>
              <a:effectLst/>
              <a:uLnTx/>
              <a:uFillTx/>
              <a:latin typeface="+mn-ea"/>
              <a:cs typeface="+mn-cs"/>
            </a:endParaRPr>
          </a:p>
        </p:txBody>
      </p:sp>
      <p:sp>
        <p:nvSpPr>
          <p:cNvPr id="17" name="PA-jiandan256">
            <a:extLst>
              <a:ext uri="{FF2B5EF4-FFF2-40B4-BE49-F238E27FC236}">
                <a16:creationId xmlns:a16="http://schemas.microsoft.com/office/drawing/2014/main" id="{B6B957C0-66DF-467A-9407-7BDA196AE2FC}"/>
              </a:ext>
            </a:extLst>
          </p:cNvPr>
          <p:cNvSpPr txBox="1"/>
          <p:nvPr>
            <p:custDataLst>
              <p:tags r:id="rId15"/>
            </p:custDataLst>
          </p:nvPr>
        </p:nvSpPr>
        <p:spPr>
          <a:xfrm>
            <a:off x="5831747" y="4172782"/>
            <a:ext cx="689612" cy="230832"/>
          </a:xfrm>
          <a:prstGeom prst="rect">
            <a:avLst/>
          </a:prstGeom>
          <a:noFill/>
        </p:spPr>
        <p:txBody>
          <a:bodyPr wrap="none" rtlCol="0">
            <a:spAutoFit/>
          </a:bodyPr>
          <a:lstStyle/>
          <a:p>
            <a:pPr>
              <a:defRPr/>
            </a:pPr>
            <a:r>
              <a:rPr lang="en-US" sz="900" dirty="0">
                <a:solidFill>
                  <a:schemeClr val="tx1">
                    <a:lumMod val="75000"/>
                    <a:lumOff val="25000"/>
                  </a:schemeClr>
                </a:solidFill>
                <a:latin typeface="+mn-ea"/>
                <a:cs typeface="Open Sans" panose="020B0606030504020204" pitchFamily="34" charset="0"/>
              </a:rPr>
              <a:t>Text here</a:t>
            </a:r>
          </a:p>
        </p:txBody>
      </p:sp>
      <p:sp>
        <p:nvSpPr>
          <p:cNvPr id="18" name="PA-jiandan257">
            <a:extLst>
              <a:ext uri="{FF2B5EF4-FFF2-40B4-BE49-F238E27FC236}">
                <a16:creationId xmlns:a16="http://schemas.microsoft.com/office/drawing/2014/main" id="{9641DD72-52A3-4662-96FB-F92E2282C96C}"/>
              </a:ext>
            </a:extLst>
          </p:cNvPr>
          <p:cNvSpPr/>
          <p:nvPr>
            <p:custDataLst>
              <p:tags r:id="rId16"/>
            </p:custDataLst>
          </p:nvPr>
        </p:nvSpPr>
        <p:spPr>
          <a:xfrm flipH="1">
            <a:off x="5216217" y="2133631"/>
            <a:ext cx="6171914" cy="991233"/>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schemeClr val="tx1">
                    <a:lumMod val="75000"/>
                    <a:lumOff val="25000"/>
                  </a:scheme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19" name="PA-jiandan258">
            <a:extLst>
              <a:ext uri="{FF2B5EF4-FFF2-40B4-BE49-F238E27FC236}">
                <a16:creationId xmlns:a16="http://schemas.microsoft.com/office/drawing/2014/main" id="{1045162E-8E76-4ADC-9243-90FC835E8CCC}"/>
              </a:ext>
            </a:extLst>
          </p:cNvPr>
          <p:cNvSpPr txBox="1"/>
          <p:nvPr>
            <p:custDataLst>
              <p:tags r:id="rId17"/>
            </p:custDataLst>
          </p:nvPr>
        </p:nvSpPr>
        <p:spPr bwMode="auto">
          <a:xfrm>
            <a:off x="5205059" y="1717581"/>
            <a:ext cx="25984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b="1" dirty="0">
                <a:solidFill>
                  <a:schemeClr val="tx1">
                    <a:lumMod val="75000"/>
                    <a:lumOff val="25000"/>
                  </a:schemeClr>
                </a:solidFill>
                <a:latin typeface="+mn-ea"/>
              </a:rPr>
              <a:t>Text here</a:t>
            </a:r>
          </a:p>
        </p:txBody>
      </p:sp>
    </p:spTree>
    <p:extLst>
      <p:ext uri="{BB962C8B-B14F-4D97-AF65-F5344CB8AC3E}">
        <p14:creationId xmlns:p14="http://schemas.microsoft.com/office/powerpoint/2010/main" val="3078659311"/>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Scale>
                                      <p:cBhvr>
                                        <p:cTn id="7" dur="1000" decel="50000" fill="hold">
                                          <p:stCondLst>
                                            <p:cond delay="0"/>
                                          </p:stCondLst>
                                        </p:cTn>
                                        <p:tgtEl>
                                          <p:spTgt spid="1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18"/>
                                        </p:tgtEl>
                                        <p:attrNameLst>
                                          <p:attrName>ppt_x</p:attrName>
                                          <p:attrName>ppt_y</p:attrName>
                                        </p:attrNameLst>
                                      </p:cBhvr>
                                    </p:animMotion>
                                    <p:animEffect transition="in" filter="fade">
                                      <p:cBhvr>
                                        <p:cTn id="9" dur="1000"/>
                                        <p:tgtEl>
                                          <p:spTgt spid="18"/>
                                        </p:tgtEl>
                                      </p:cBhvr>
                                    </p:animEffect>
                                  </p:childTnLst>
                                </p:cTn>
                              </p:par>
                              <p:par>
                                <p:cTn id="10" presetID="5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Scale>
                                      <p:cBhvr>
                                        <p:cTn id="12"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2"/>
                                        </p:tgtEl>
                                        <p:attrNameLst>
                                          <p:attrName>ppt_x</p:attrName>
                                          <p:attrName>ppt_y</p:attrName>
                                        </p:attrNameLst>
                                      </p:cBhvr>
                                    </p:animMotion>
                                    <p:animEffect transition="in" filter="fade">
                                      <p:cBhvr>
                                        <p:cTn id="14" dur="1000"/>
                                        <p:tgtEl>
                                          <p:spTgt spid="2"/>
                                        </p:tgtEl>
                                      </p:cBhvr>
                                    </p:animEffect>
                                  </p:childTnLst>
                                </p:cTn>
                              </p:par>
                              <p:par>
                                <p:cTn id="15" presetID="52"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Scale>
                                      <p:cBhvr>
                                        <p:cTn id="17"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3"/>
                                        </p:tgtEl>
                                        <p:attrNameLst>
                                          <p:attrName>ppt_x</p:attrName>
                                          <p:attrName>ppt_y</p:attrName>
                                        </p:attrNameLst>
                                      </p:cBhvr>
                                    </p:animMotion>
                                    <p:animEffect transition="in" filter="fade">
                                      <p:cBhvr>
                                        <p:cTn id="19" dur="1000"/>
                                        <p:tgtEl>
                                          <p:spTgt spid="3"/>
                                        </p:tgtEl>
                                      </p:cBhvr>
                                    </p:animEffect>
                                  </p:childTnLst>
                                </p:cTn>
                              </p:par>
                              <p:par>
                                <p:cTn id="20" presetID="52" presetClass="entr" presetSubtype="0"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Scale>
                                      <p:cBhvr>
                                        <p:cTn id="22"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4"/>
                                        </p:tgtEl>
                                        <p:attrNameLst>
                                          <p:attrName>ppt_x</p:attrName>
                                          <p:attrName>ppt_y</p:attrName>
                                        </p:attrNameLst>
                                      </p:cBhvr>
                                    </p:animMotion>
                                    <p:animEffect transition="in" filter="fade">
                                      <p:cBhvr>
                                        <p:cTn id="24" dur="1000"/>
                                        <p:tgtEl>
                                          <p:spTgt spid="4"/>
                                        </p:tgtEl>
                                      </p:cBhvr>
                                    </p:animEffect>
                                  </p:childTnLst>
                                </p:cTn>
                              </p:par>
                              <p:par>
                                <p:cTn id="25" presetID="52"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Scale>
                                      <p:cBhvr>
                                        <p:cTn id="27"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8" dur="1000" decel="50000" fill="hold">
                                          <p:stCondLst>
                                            <p:cond delay="0"/>
                                          </p:stCondLst>
                                        </p:cTn>
                                        <p:tgtEl>
                                          <p:spTgt spid="5"/>
                                        </p:tgtEl>
                                        <p:attrNameLst>
                                          <p:attrName>ppt_x</p:attrName>
                                          <p:attrName>ppt_y</p:attrName>
                                        </p:attrNameLst>
                                      </p:cBhvr>
                                    </p:animMotion>
                                    <p:animEffect transition="in" filter="fade">
                                      <p:cBhvr>
                                        <p:cTn id="29" dur="1000"/>
                                        <p:tgtEl>
                                          <p:spTgt spid="5"/>
                                        </p:tgtEl>
                                      </p:cBhvr>
                                    </p:animEffect>
                                  </p:childTnLst>
                                </p:cTn>
                              </p:par>
                              <p:par>
                                <p:cTn id="30" presetID="52" presetClass="entr" presetSubtype="0"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Scale>
                                      <p:cBhvr>
                                        <p:cTn id="3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3" dur="1000" decel="50000" fill="hold">
                                          <p:stCondLst>
                                            <p:cond delay="0"/>
                                          </p:stCondLst>
                                        </p:cTn>
                                        <p:tgtEl>
                                          <p:spTgt spid="6"/>
                                        </p:tgtEl>
                                        <p:attrNameLst>
                                          <p:attrName>ppt_x</p:attrName>
                                          <p:attrName>ppt_y</p:attrName>
                                        </p:attrNameLst>
                                      </p:cBhvr>
                                    </p:animMotion>
                                    <p:animEffect transition="in" filter="fade">
                                      <p:cBhvr>
                                        <p:cTn id="34" dur="1000"/>
                                        <p:tgtEl>
                                          <p:spTgt spid="6"/>
                                        </p:tgtEl>
                                      </p:cBhvr>
                                    </p:animEffect>
                                  </p:childTnLst>
                                </p:cTn>
                              </p:par>
                              <p:par>
                                <p:cTn id="35" presetID="52" presetClass="entr" presetSubtype="0" fill="hold" grpId="0" nodeType="withEffect">
                                  <p:stCondLst>
                                    <p:cond delay="0"/>
                                  </p:stCondLst>
                                  <p:childTnLst>
                                    <p:set>
                                      <p:cBhvr>
                                        <p:cTn id="36" dur="1" fill="hold">
                                          <p:stCondLst>
                                            <p:cond delay="0"/>
                                          </p:stCondLst>
                                        </p:cTn>
                                        <p:tgtEl>
                                          <p:spTgt spid="7"/>
                                        </p:tgtEl>
                                        <p:attrNameLst>
                                          <p:attrName>style.visibility</p:attrName>
                                        </p:attrNameLst>
                                      </p:cBhvr>
                                      <p:to>
                                        <p:strVal val="visible"/>
                                      </p:to>
                                    </p:set>
                                    <p:animScale>
                                      <p:cBhvr>
                                        <p:cTn id="3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7"/>
                                        </p:tgtEl>
                                        <p:attrNameLst>
                                          <p:attrName>ppt_x</p:attrName>
                                          <p:attrName>ppt_y</p:attrName>
                                        </p:attrNameLst>
                                      </p:cBhvr>
                                    </p:animMotion>
                                    <p:animEffect transition="in" filter="fade">
                                      <p:cBhvr>
                                        <p:cTn id="39" dur="1000"/>
                                        <p:tgtEl>
                                          <p:spTgt spid="7"/>
                                        </p:tgtEl>
                                      </p:cBhvr>
                                    </p:animEffect>
                                  </p:childTnLst>
                                </p:cTn>
                              </p:par>
                              <p:par>
                                <p:cTn id="40" presetID="52" presetClass="entr" presetSubtype="0" fill="hold" grpId="0" nodeType="withEffect">
                                  <p:stCondLst>
                                    <p:cond delay="0"/>
                                  </p:stCondLst>
                                  <p:childTnLst>
                                    <p:set>
                                      <p:cBhvr>
                                        <p:cTn id="41" dur="1" fill="hold">
                                          <p:stCondLst>
                                            <p:cond delay="0"/>
                                          </p:stCondLst>
                                        </p:cTn>
                                        <p:tgtEl>
                                          <p:spTgt spid="8"/>
                                        </p:tgtEl>
                                        <p:attrNameLst>
                                          <p:attrName>style.visibility</p:attrName>
                                        </p:attrNameLst>
                                      </p:cBhvr>
                                      <p:to>
                                        <p:strVal val="visible"/>
                                      </p:to>
                                    </p:set>
                                    <p:animScale>
                                      <p:cBhvr>
                                        <p:cTn id="4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3" dur="1000" decel="50000" fill="hold">
                                          <p:stCondLst>
                                            <p:cond delay="0"/>
                                          </p:stCondLst>
                                        </p:cTn>
                                        <p:tgtEl>
                                          <p:spTgt spid="8"/>
                                        </p:tgtEl>
                                        <p:attrNameLst>
                                          <p:attrName>ppt_x</p:attrName>
                                          <p:attrName>ppt_y</p:attrName>
                                        </p:attrNameLst>
                                      </p:cBhvr>
                                    </p:animMotion>
                                    <p:animEffect transition="in" filter="fade">
                                      <p:cBhvr>
                                        <p:cTn id="44" dur="1000"/>
                                        <p:tgtEl>
                                          <p:spTgt spid="8"/>
                                        </p:tgtEl>
                                      </p:cBhvr>
                                    </p:animEffect>
                                  </p:childTnLst>
                                </p:cTn>
                              </p:par>
                              <p:par>
                                <p:cTn id="45" presetID="52" presetClass="entr" presetSubtype="0" fill="hold" grpId="0" nodeType="withEffect">
                                  <p:stCondLst>
                                    <p:cond delay="0"/>
                                  </p:stCondLst>
                                  <p:childTnLst>
                                    <p:set>
                                      <p:cBhvr>
                                        <p:cTn id="46" dur="1" fill="hold">
                                          <p:stCondLst>
                                            <p:cond delay="0"/>
                                          </p:stCondLst>
                                        </p:cTn>
                                        <p:tgtEl>
                                          <p:spTgt spid="9"/>
                                        </p:tgtEl>
                                        <p:attrNameLst>
                                          <p:attrName>style.visibility</p:attrName>
                                        </p:attrNameLst>
                                      </p:cBhvr>
                                      <p:to>
                                        <p:strVal val="visible"/>
                                      </p:to>
                                    </p:set>
                                    <p:animScale>
                                      <p:cBhvr>
                                        <p:cTn id="47"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8" dur="1000" decel="50000" fill="hold">
                                          <p:stCondLst>
                                            <p:cond delay="0"/>
                                          </p:stCondLst>
                                        </p:cTn>
                                        <p:tgtEl>
                                          <p:spTgt spid="9"/>
                                        </p:tgtEl>
                                        <p:attrNameLst>
                                          <p:attrName>ppt_x</p:attrName>
                                          <p:attrName>ppt_y</p:attrName>
                                        </p:attrNameLst>
                                      </p:cBhvr>
                                    </p:animMotion>
                                    <p:animEffect transition="in" filter="fade">
                                      <p:cBhvr>
                                        <p:cTn id="49" dur="1000"/>
                                        <p:tgtEl>
                                          <p:spTgt spid="9"/>
                                        </p:tgtEl>
                                      </p:cBhvr>
                                    </p:animEffect>
                                  </p:childTnLst>
                                </p:cTn>
                              </p:par>
                              <p:par>
                                <p:cTn id="50" presetID="52" presetClass="entr" presetSubtype="0" fill="hold" grpId="0" nodeType="withEffect">
                                  <p:stCondLst>
                                    <p:cond delay="0"/>
                                  </p:stCondLst>
                                  <p:childTnLst>
                                    <p:set>
                                      <p:cBhvr>
                                        <p:cTn id="51" dur="1" fill="hold">
                                          <p:stCondLst>
                                            <p:cond delay="0"/>
                                          </p:stCondLst>
                                        </p:cTn>
                                        <p:tgtEl>
                                          <p:spTgt spid="10"/>
                                        </p:tgtEl>
                                        <p:attrNameLst>
                                          <p:attrName>style.visibility</p:attrName>
                                        </p:attrNameLst>
                                      </p:cBhvr>
                                      <p:to>
                                        <p:strVal val="visible"/>
                                      </p:to>
                                    </p:set>
                                    <p:animScale>
                                      <p:cBhvr>
                                        <p:cTn id="52"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3" dur="1000" decel="50000" fill="hold">
                                          <p:stCondLst>
                                            <p:cond delay="0"/>
                                          </p:stCondLst>
                                        </p:cTn>
                                        <p:tgtEl>
                                          <p:spTgt spid="10"/>
                                        </p:tgtEl>
                                        <p:attrNameLst>
                                          <p:attrName>ppt_x</p:attrName>
                                          <p:attrName>ppt_y</p:attrName>
                                        </p:attrNameLst>
                                      </p:cBhvr>
                                    </p:animMotion>
                                    <p:animEffect transition="in" filter="fade">
                                      <p:cBhvr>
                                        <p:cTn id="54" dur="1000"/>
                                        <p:tgtEl>
                                          <p:spTgt spid="10"/>
                                        </p:tgtEl>
                                      </p:cBhvr>
                                    </p:animEffect>
                                  </p:childTnLst>
                                </p:cTn>
                              </p:par>
                              <p:par>
                                <p:cTn id="55" presetID="52" presetClass="entr" presetSubtype="0" fill="hold" grpId="0" nodeType="withEffect">
                                  <p:stCondLst>
                                    <p:cond delay="0"/>
                                  </p:stCondLst>
                                  <p:childTnLst>
                                    <p:set>
                                      <p:cBhvr>
                                        <p:cTn id="56" dur="1" fill="hold">
                                          <p:stCondLst>
                                            <p:cond delay="0"/>
                                          </p:stCondLst>
                                        </p:cTn>
                                        <p:tgtEl>
                                          <p:spTgt spid="11"/>
                                        </p:tgtEl>
                                        <p:attrNameLst>
                                          <p:attrName>style.visibility</p:attrName>
                                        </p:attrNameLst>
                                      </p:cBhvr>
                                      <p:to>
                                        <p:strVal val="visible"/>
                                      </p:to>
                                    </p:set>
                                    <p:animScale>
                                      <p:cBhvr>
                                        <p:cTn id="57"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8" dur="1000" decel="50000" fill="hold">
                                          <p:stCondLst>
                                            <p:cond delay="0"/>
                                          </p:stCondLst>
                                        </p:cTn>
                                        <p:tgtEl>
                                          <p:spTgt spid="11"/>
                                        </p:tgtEl>
                                        <p:attrNameLst>
                                          <p:attrName>ppt_x</p:attrName>
                                          <p:attrName>ppt_y</p:attrName>
                                        </p:attrNameLst>
                                      </p:cBhvr>
                                    </p:animMotion>
                                    <p:animEffect transition="in" filter="fade">
                                      <p:cBhvr>
                                        <p:cTn id="59" dur="1000"/>
                                        <p:tgtEl>
                                          <p:spTgt spid="11"/>
                                        </p:tgtEl>
                                      </p:cBhvr>
                                    </p:animEffect>
                                  </p:childTnLst>
                                </p:cTn>
                              </p:par>
                              <p:par>
                                <p:cTn id="60" presetID="52" presetClass="entr" presetSubtype="0" fill="hold" grpId="0" nodeType="withEffect">
                                  <p:stCondLst>
                                    <p:cond delay="0"/>
                                  </p:stCondLst>
                                  <p:childTnLst>
                                    <p:set>
                                      <p:cBhvr>
                                        <p:cTn id="61" dur="1" fill="hold">
                                          <p:stCondLst>
                                            <p:cond delay="0"/>
                                          </p:stCondLst>
                                        </p:cTn>
                                        <p:tgtEl>
                                          <p:spTgt spid="13"/>
                                        </p:tgtEl>
                                        <p:attrNameLst>
                                          <p:attrName>style.visibility</p:attrName>
                                        </p:attrNameLst>
                                      </p:cBhvr>
                                      <p:to>
                                        <p:strVal val="visible"/>
                                      </p:to>
                                    </p:set>
                                    <p:animScale>
                                      <p:cBhvr>
                                        <p:cTn id="62" dur="1000" decel="50000" fill="hold">
                                          <p:stCondLst>
                                            <p:cond delay="0"/>
                                          </p:stCondLst>
                                        </p:cTn>
                                        <p:tgtEl>
                                          <p:spTgt spid="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3" dur="1000" decel="50000" fill="hold">
                                          <p:stCondLst>
                                            <p:cond delay="0"/>
                                          </p:stCondLst>
                                        </p:cTn>
                                        <p:tgtEl>
                                          <p:spTgt spid="13"/>
                                        </p:tgtEl>
                                        <p:attrNameLst>
                                          <p:attrName>ppt_x</p:attrName>
                                          <p:attrName>ppt_y</p:attrName>
                                        </p:attrNameLst>
                                      </p:cBhvr>
                                    </p:animMotion>
                                    <p:animEffect transition="in" filter="fade">
                                      <p:cBhvr>
                                        <p:cTn id="64" dur="1000"/>
                                        <p:tgtEl>
                                          <p:spTgt spid="13"/>
                                        </p:tgtEl>
                                      </p:cBhvr>
                                    </p:animEffect>
                                  </p:childTnLst>
                                </p:cTn>
                              </p:par>
                              <p:par>
                                <p:cTn id="65" presetID="52" presetClass="entr" presetSubtype="0" fill="hold" grpId="0" nodeType="withEffect">
                                  <p:stCondLst>
                                    <p:cond delay="0"/>
                                  </p:stCondLst>
                                  <p:childTnLst>
                                    <p:set>
                                      <p:cBhvr>
                                        <p:cTn id="66" dur="1" fill="hold">
                                          <p:stCondLst>
                                            <p:cond delay="0"/>
                                          </p:stCondLst>
                                        </p:cTn>
                                        <p:tgtEl>
                                          <p:spTgt spid="14"/>
                                        </p:tgtEl>
                                        <p:attrNameLst>
                                          <p:attrName>style.visibility</p:attrName>
                                        </p:attrNameLst>
                                      </p:cBhvr>
                                      <p:to>
                                        <p:strVal val="visible"/>
                                      </p:to>
                                    </p:set>
                                    <p:animScale>
                                      <p:cBhvr>
                                        <p:cTn id="67" dur="1000" decel="50000" fill="hold">
                                          <p:stCondLst>
                                            <p:cond delay="0"/>
                                          </p:stCondLst>
                                        </p:cTn>
                                        <p:tgtEl>
                                          <p:spTgt spid="1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8" dur="1000" decel="50000" fill="hold">
                                          <p:stCondLst>
                                            <p:cond delay="0"/>
                                          </p:stCondLst>
                                        </p:cTn>
                                        <p:tgtEl>
                                          <p:spTgt spid="14"/>
                                        </p:tgtEl>
                                        <p:attrNameLst>
                                          <p:attrName>ppt_x</p:attrName>
                                          <p:attrName>ppt_y</p:attrName>
                                        </p:attrNameLst>
                                      </p:cBhvr>
                                    </p:animMotion>
                                    <p:animEffect transition="in" filter="fade">
                                      <p:cBhvr>
                                        <p:cTn id="69" dur="1000"/>
                                        <p:tgtEl>
                                          <p:spTgt spid="14"/>
                                        </p:tgtEl>
                                      </p:cBhvr>
                                    </p:animEffect>
                                  </p:childTnLst>
                                </p:cTn>
                              </p:par>
                              <p:par>
                                <p:cTn id="70" presetID="52" presetClass="entr" presetSubtype="0"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Scale>
                                      <p:cBhvr>
                                        <p:cTn id="72" dur="10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3" dur="1000" decel="50000" fill="hold">
                                          <p:stCondLst>
                                            <p:cond delay="0"/>
                                          </p:stCondLst>
                                        </p:cTn>
                                        <p:tgtEl>
                                          <p:spTgt spid="15"/>
                                        </p:tgtEl>
                                        <p:attrNameLst>
                                          <p:attrName>ppt_x</p:attrName>
                                          <p:attrName>ppt_y</p:attrName>
                                        </p:attrNameLst>
                                      </p:cBhvr>
                                    </p:animMotion>
                                    <p:animEffect transition="in" filter="fade">
                                      <p:cBhvr>
                                        <p:cTn id="74" dur="1000"/>
                                        <p:tgtEl>
                                          <p:spTgt spid="15"/>
                                        </p:tgtEl>
                                      </p:cBhvr>
                                    </p:animEffect>
                                  </p:childTnLst>
                                </p:cTn>
                              </p:par>
                              <p:par>
                                <p:cTn id="75" presetID="52" presetClass="entr" presetSubtype="0" fill="hold" grpId="0" nodeType="withEffect">
                                  <p:stCondLst>
                                    <p:cond delay="0"/>
                                  </p:stCondLst>
                                  <p:childTnLst>
                                    <p:set>
                                      <p:cBhvr>
                                        <p:cTn id="76" dur="1" fill="hold">
                                          <p:stCondLst>
                                            <p:cond delay="0"/>
                                          </p:stCondLst>
                                        </p:cTn>
                                        <p:tgtEl>
                                          <p:spTgt spid="16"/>
                                        </p:tgtEl>
                                        <p:attrNameLst>
                                          <p:attrName>style.visibility</p:attrName>
                                        </p:attrNameLst>
                                      </p:cBhvr>
                                      <p:to>
                                        <p:strVal val="visible"/>
                                      </p:to>
                                    </p:set>
                                    <p:animScale>
                                      <p:cBhvr>
                                        <p:cTn id="77"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8" dur="1000" decel="50000" fill="hold">
                                          <p:stCondLst>
                                            <p:cond delay="0"/>
                                          </p:stCondLst>
                                        </p:cTn>
                                        <p:tgtEl>
                                          <p:spTgt spid="16"/>
                                        </p:tgtEl>
                                        <p:attrNameLst>
                                          <p:attrName>ppt_x</p:attrName>
                                          <p:attrName>ppt_y</p:attrName>
                                        </p:attrNameLst>
                                      </p:cBhvr>
                                    </p:animMotion>
                                    <p:animEffect transition="in" filter="fade">
                                      <p:cBhvr>
                                        <p:cTn id="79" dur="1000"/>
                                        <p:tgtEl>
                                          <p:spTgt spid="16"/>
                                        </p:tgtEl>
                                      </p:cBhvr>
                                    </p:animEffect>
                                  </p:childTnLst>
                                </p:cTn>
                              </p:par>
                              <p:par>
                                <p:cTn id="80" presetID="52" presetClass="entr" presetSubtype="0" fill="hold" grpId="0" nodeType="withEffect">
                                  <p:stCondLst>
                                    <p:cond delay="0"/>
                                  </p:stCondLst>
                                  <p:childTnLst>
                                    <p:set>
                                      <p:cBhvr>
                                        <p:cTn id="81" dur="1" fill="hold">
                                          <p:stCondLst>
                                            <p:cond delay="0"/>
                                          </p:stCondLst>
                                        </p:cTn>
                                        <p:tgtEl>
                                          <p:spTgt spid="17"/>
                                        </p:tgtEl>
                                        <p:attrNameLst>
                                          <p:attrName>style.visibility</p:attrName>
                                        </p:attrNameLst>
                                      </p:cBhvr>
                                      <p:to>
                                        <p:strVal val="visible"/>
                                      </p:to>
                                    </p:set>
                                    <p:animScale>
                                      <p:cBhvr>
                                        <p:cTn id="82" dur="1000" decel="50000" fill="hold">
                                          <p:stCondLst>
                                            <p:cond delay="0"/>
                                          </p:stCondLst>
                                        </p:cTn>
                                        <p:tgtEl>
                                          <p:spTgt spid="1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3" dur="1000" decel="50000" fill="hold">
                                          <p:stCondLst>
                                            <p:cond delay="0"/>
                                          </p:stCondLst>
                                        </p:cTn>
                                        <p:tgtEl>
                                          <p:spTgt spid="17"/>
                                        </p:tgtEl>
                                        <p:attrNameLst>
                                          <p:attrName>ppt_x</p:attrName>
                                          <p:attrName>ppt_y</p:attrName>
                                        </p:attrNameLst>
                                      </p:cBhvr>
                                    </p:animMotion>
                                    <p:animEffect transition="in" filter="fade">
                                      <p:cBhvr>
                                        <p:cTn id="84" dur="1000"/>
                                        <p:tgtEl>
                                          <p:spTgt spid="17"/>
                                        </p:tgtEl>
                                      </p:cBhvr>
                                    </p:animEffect>
                                  </p:childTnLst>
                                </p:cTn>
                              </p:par>
                              <p:par>
                                <p:cTn id="85" presetID="52" presetClass="entr" presetSubtype="0" fill="hold" grpId="0" nodeType="withEffect">
                                  <p:stCondLst>
                                    <p:cond delay="0"/>
                                  </p:stCondLst>
                                  <p:childTnLst>
                                    <p:set>
                                      <p:cBhvr>
                                        <p:cTn id="86" dur="1" fill="hold">
                                          <p:stCondLst>
                                            <p:cond delay="0"/>
                                          </p:stCondLst>
                                        </p:cTn>
                                        <p:tgtEl>
                                          <p:spTgt spid="19"/>
                                        </p:tgtEl>
                                        <p:attrNameLst>
                                          <p:attrName>style.visibility</p:attrName>
                                        </p:attrNameLst>
                                      </p:cBhvr>
                                      <p:to>
                                        <p:strVal val="visible"/>
                                      </p:to>
                                    </p:set>
                                    <p:animScale>
                                      <p:cBhvr>
                                        <p:cTn id="87" dur="1000" decel="50000" fill="hold">
                                          <p:stCondLst>
                                            <p:cond delay="0"/>
                                          </p:stCondLst>
                                        </p:cTn>
                                        <p:tgtEl>
                                          <p:spTgt spid="1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8" dur="1000" decel="50000" fill="hold">
                                          <p:stCondLst>
                                            <p:cond delay="0"/>
                                          </p:stCondLst>
                                        </p:cTn>
                                        <p:tgtEl>
                                          <p:spTgt spid="19"/>
                                        </p:tgtEl>
                                        <p:attrNameLst>
                                          <p:attrName>ppt_x</p:attrName>
                                          <p:attrName>ppt_y</p:attrName>
                                        </p:attrNameLst>
                                      </p:cBhvr>
                                    </p:animMotion>
                                    <p:animEffect transition="in" filter="fade">
                                      <p:cBhvr>
                                        <p:cTn id="89"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p:bldGraphic spid="13" grpId="0">
        <p:bldAsOne/>
      </p:bldGraphic>
      <p:bldP spid="14" grpId="0" animBg="1"/>
      <p:bldP spid="15" grpId="0"/>
      <p:bldP spid="16" grpId="0" animBg="1"/>
      <p:bldP spid="17" grpId="0"/>
      <p:bldP spid="18" grpId="0"/>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PA-jiandan11">
            <a:extLst>
              <a:ext uri="{FF2B5EF4-FFF2-40B4-BE49-F238E27FC236}">
                <a16:creationId xmlns:a16="http://schemas.microsoft.com/office/drawing/2014/main" id="{E6324632-DA7E-4E10-9C3E-4AD010B56DB7}"/>
              </a:ext>
            </a:extLst>
          </p:cNvPr>
          <p:cNvGraphicFramePr/>
          <p:nvPr>
            <p:custDataLst>
              <p:tags r:id="rId1"/>
            </p:custDataLst>
            <p:extLst>
              <p:ext uri="{D42A27DB-BD31-4B8C-83A1-F6EECF244321}">
                <p14:modId xmlns:p14="http://schemas.microsoft.com/office/powerpoint/2010/main" val="1694870958"/>
              </p:ext>
            </p:extLst>
          </p:nvPr>
        </p:nvGraphicFramePr>
        <p:xfrm>
          <a:off x="458569" y="1831147"/>
          <a:ext cx="5486400" cy="3974805"/>
        </p:xfrm>
        <a:graphic>
          <a:graphicData uri="http://schemas.openxmlformats.org/drawingml/2006/chart">
            <c:chart xmlns:c="http://schemas.openxmlformats.org/drawingml/2006/chart" xmlns:r="http://schemas.openxmlformats.org/officeDocument/2006/relationships" r:id="rId13"/>
          </a:graphicData>
        </a:graphic>
      </p:graphicFrame>
      <p:sp>
        <p:nvSpPr>
          <p:cNvPr id="24" name="PA-jiandan12">
            <a:extLst>
              <a:ext uri="{FF2B5EF4-FFF2-40B4-BE49-F238E27FC236}">
                <a16:creationId xmlns:a16="http://schemas.microsoft.com/office/drawing/2014/main" id="{FD21C0FA-666D-42B6-9E78-581E2E4EFECE}"/>
              </a:ext>
            </a:extLst>
          </p:cNvPr>
          <p:cNvSpPr/>
          <p:nvPr>
            <p:custDataLst>
              <p:tags r:id="rId2"/>
            </p:custDataLst>
          </p:nvPr>
        </p:nvSpPr>
        <p:spPr>
          <a:xfrm>
            <a:off x="6174657" y="1911002"/>
            <a:ext cx="5486400" cy="1257588"/>
          </a:xfrm>
          <a:prstGeom prst="rect">
            <a:avLst/>
          </a:prstGeom>
        </p:spPr>
        <p:txBody>
          <a:bodyPr wrap="square">
            <a:spAutoFit/>
          </a:bodyPr>
          <a:lstStyle/>
          <a:p>
            <a:pPr>
              <a:lnSpc>
                <a:spcPct val="130000"/>
              </a:lnSpc>
              <a:defRPr/>
            </a:pPr>
            <a:r>
              <a:rPr lang="en-US" sz="1400" dirty="0">
                <a:solidFill>
                  <a:schemeClr val="tx1">
                    <a:lumMod val="75000"/>
                    <a:lumOff val="25000"/>
                  </a:schemeClr>
                </a:solidFill>
                <a:latin typeface="+mn-ea"/>
                <a:cs typeface="Open Sans" panose="020B0606030504020204" pitchFamily="34" charset="0"/>
              </a:rPr>
              <a:t>Text here</a:t>
            </a:r>
          </a:p>
          <a:p>
            <a:pPr>
              <a:lnSpc>
                <a:spcPct val="130000"/>
              </a:lnSpc>
              <a:defRPr/>
            </a:pPr>
            <a:endParaRPr lang="en-US" sz="900" dirty="0">
              <a:solidFill>
                <a:schemeClr val="tx1">
                  <a:lumMod val="75000"/>
                  <a:lumOff val="25000"/>
                </a:schemeClr>
              </a:solidFill>
              <a:latin typeface="+mn-ea"/>
              <a:cs typeface="Open Sans" panose="020B0606030504020204" pitchFamily="34" charset="0"/>
            </a:endParaRPr>
          </a:p>
          <a:p>
            <a:pPr>
              <a:lnSpc>
                <a:spcPct val="130000"/>
              </a:lnSpc>
              <a:defRPr/>
            </a:pPr>
            <a:r>
              <a:rPr lang="en-US" sz="900" dirty="0">
                <a:solidFill>
                  <a:schemeClr val="tx1">
                    <a:lumMod val="75000"/>
                    <a:lumOff val="25000"/>
                  </a:schemeClr>
                </a:solidFill>
                <a:latin typeface="+mn-ea"/>
                <a:cs typeface="Open Sans" panose="020B0606030504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25" name="PA-jiandan13">
            <a:extLst>
              <a:ext uri="{FF2B5EF4-FFF2-40B4-BE49-F238E27FC236}">
                <a16:creationId xmlns:a16="http://schemas.microsoft.com/office/drawing/2014/main" id="{82B05940-5988-4E51-B809-3BC5F4973D5C}"/>
              </a:ext>
            </a:extLst>
          </p:cNvPr>
          <p:cNvSpPr txBox="1"/>
          <p:nvPr>
            <p:custDataLst>
              <p:tags r:id="rId3"/>
            </p:custDataLst>
          </p:nvPr>
        </p:nvSpPr>
        <p:spPr>
          <a:xfrm>
            <a:off x="6253315" y="3529457"/>
            <a:ext cx="643640" cy="238363"/>
          </a:xfrm>
          <a:prstGeom prst="roundRect">
            <a:avLst/>
          </a:prstGeom>
          <a:solidFill>
            <a:schemeClr val="tx1">
              <a:lumMod val="75000"/>
              <a:lumOff val="25000"/>
            </a:schemeClr>
          </a:solidFill>
        </p:spPr>
        <p:txBody>
          <a:bodyPr wrap="none" rtlCol="0">
            <a:spAutoFit/>
          </a:bodyPr>
          <a:lstStyle/>
          <a:p>
            <a:pPr lvl="0">
              <a:defRPr/>
            </a:pPr>
            <a:r>
              <a:rPr lang="en-US" sz="800" kern="0" dirty="0">
                <a:solidFill>
                  <a:schemeClr val="bg1"/>
                </a:solidFill>
                <a:latin typeface="+mn-ea"/>
                <a:cs typeface="Open Sans" panose="020B0606030504020204" pitchFamily="34" charset="0"/>
              </a:rPr>
              <a:t>Text here</a:t>
            </a:r>
          </a:p>
        </p:txBody>
      </p:sp>
      <p:sp>
        <p:nvSpPr>
          <p:cNvPr id="31" name="PA-jiandan14">
            <a:extLst>
              <a:ext uri="{FF2B5EF4-FFF2-40B4-BE49-F238E27FC236}">
                <a16:creationId xmlns:a16="http://schemas.microsoft.com/office/drawing/2014/main" id="{401D1A27-458F-4665-9688-9701E624149D}"/>
              </a:ext>
            </a:extLst>
          </p:cNvPr>
          <p:cNvSpPr/>
          <p:nvPr>
            <p:custDataLst>
              <p:tags r:id="rId4"/>
            </p:custDataLst>
          </p:nvPr>
        </p:nvSpPr>
        <p:spPr>
          <a:xfrm>
            <a:off x="9524601" y="3606737"/>
            <a:ext cx="1860698" cy="1860698"/>
          </a:xfrm>
          <a:prstGeom prst="ellipse">
            <a:avLst/>
          </a:prstGeom>
          <a:solidFill>
            <a:srgbClr val="1DB7C4"/>
          </a:solidFill>
          <a:ln w="12700" cap="flat" cmpd="sng" algn="ctr">
            <a:noFill/>
            <a:prstDash val="solid"/>
            <a:miter lim="800000"/>
          </a:ln>
          <a:effectLst/>
        </p:spPr>
        <p:txBody>
          <a:bodyPr rtlCol="0" anchor="ctr"/>
          <a:lstStyle/>
          <a:p>
            <a:pPr lvl="0" algn="ctr">
              <a:defRPr/>
            </a:pPr>
            <a:r>
              <a:rPr lang="en-US" kern="0" dirty="0">
                <a:solidFill>
                  <a:schemeClr val="bg1"/>
                </a:solidFill>
                <a:latin typeface="+mn-ea"/>
                <a:cs typeface="Open Sans" panose="020B0606030504020204" pitchFamily="34" charset="0"/>
              </a:rPr>
              <a:t>Text here</a:t>
            </a:r>
          </a:p>
        </p:txBody>
      </p:sp>
      <p:sp>
        <p:nvSpPr>
          <p:cNvPr id="32" name="PA-jiandan15">
            <a:extLst>
              <a:ext uri="{FF2B5EF4-FFF2-40B4-BE49-F238E27FC236}">
                <a16:creationId xmlns:a16="http://schemas.microsoft.com/office/drawing/2014/main" id="{9A4A3E42-25A8-4970-8B76-24A9099D782A}"/>
              </a:ext>
            </a:extLst>
          </p:cNvPr>
          <p:cNvSpPr/>
          <p:nvPr>
            <p:custDataLst>
              <p:tags r:id="rId5"/>
            </p:custDataLst>
          </p:nvPr>
        </p:nvSpPr>
        <p:spPr>
          <a:xfrm>
            <a:off x="9614977" y="3577922"/>
            <a:ext cx="487784" cy="487784"/>
          </a:xfrm>
          <a:prstGeom prst="ellipse">
            <a:avLst/>
          </a:prstGeom>
          <a:solidFill>
            <a:srgbClr val="BBE9ED"/>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tx1">
                    <a:lumMod val="75000"/>
                    <a:lumOff val="25000"/>
                  </a:schemeClr>
                </a:solidFill>
                <a:effectLst/>
                <a:uLnTx/>
                <a:uFillTx/>
                <a:latin typeface="+mn-ea"/>
                <a:cs typeface="+mn-cs"/>
              </a:rPr>
              <a:t></a:t>
            </a:r>
          </a:p>
        </p:txBody>
      </p:sp>
      <p:sp>
        <p:nvSpPr>
          <p:cNvPr id="35" name="PA-jiandan16">
            <a:extLst>
              <a:ext uri="{FF2B5EF4-FFF2-40B4-BE49-F238E27FC236}">
                <a16:creationId xmlns:a16="http://schemas.microsoft.com/office/drawing/2014/main" id="{96061F23-ADB0-4DC5-99A2-6E15DFD50EDE}"/>
              </a:ext>
            </a:extLst>
          </p:cNvPr>
          <p:cNvSpPr txBox="1"/>
          <p:nvPr>
            <p:custDataLst>
              <p:tags r:id="rId6"/>
            </p:custDataLst>
          </p:nvPr>
        </p:nvSpPr>
        <p:spPr>
          <a:xfrm>
            <a:off x="6253315" y="4280998"/>
            <a:ext cx="643640" cy="238363"/>
          </a:xfrm>
          <a:prstGeom prst="roundRect">
            <a:avLst/>
          </a:prstGeom>
          <a:solidFill>
            <a:schemeClr val="tx1">
              <a:lumMod val="75000"/>
              <a:lumOff val="25000"/>
            </a:schemeClr>
          </a:solidFill>
        </p:spPr>
        <p:txBody>
          <a:bodyPr wrap="none" rtlCol="0">
            <a:spAutoFit/>
          </a:bodyPr>
          <a:lstStyle/>
          <a:p>
            <a:pPr lvl="0">
              <a:defRPr/>
            </a:pPr>
            <a:r>
              <a:rPr lang="en-US" sz="800" kern="0" dirty="0">
                <a:solidFill>
                  <a:schemeClr val="bg1"/>
                </a:solidFill>
                <a:latin typeface="+mn-ea"/>
                <a:cs typeface="Open Sans" panose="020B0606030504020204" pitchFamily="34" charset="0"/>
              </a:rPr>
              <a:t>Text here</a:t>
            </a:r>
          </a:p>
        </p:txBody>
      </p:sp>
      <p:sp>
        <p:nvSpPr>
          <p:cNvPr id="36" name="PA-jiandan17">
            <a:extLst>
              <a:ext uri="{FF2B5EF4-FFF2-40B4-BE49-F238E27FC236}">
                <a16:creationId xmlns:a16="http://schemas.microsoft.com/office/drawing/2014/main" id="{ECA9A60D-A9CD-4E1D-BD06-D4E3F0B322A1}"/>
              </a:ext>
            </a:extLst>
          </p:cNvPr>
          <p:cNvSpPr txBox="1"/>
          <p:nvPr>
            <p:custDataLst>
              <p:tags r:id="rId7"/>
            </p:custDataLst>
          </p:nvPr>
        </p:nvSpPr>
        <p:spPr>
          <a:xfrm>
            <a:off x="6253315" y="5058668"/>
            <a:ext cx="643640" cy="238363"/>
          </a:xfrm>
          <a:prstGeom prst="roundRect">
            <a:avLst/>
          </a:prstGeom>
          <a:solidFill>
            <a:schemeClr val="tx1">
              <a:lumMod val="75000"/>
              <a:lumOff val="25000"/>
            </a:schemeClr>
          </a:solidFill>
        </p:spPr>
        <p:txBody>
          <a:bodyPr wrap="none" rtlCol="0">
            <a:spAutoFit/>
          </a:bodyPr>
          <a:lstStyle/>
          <a:p>
            <a:pPr lvl="0">
              <a:defRPr/>
            </a:pPr>
            <a:r>
              <a:rPr lang="en-US" sz="800" kern="0" dirty="0">
                <a:solidFill>
                  <a:schemeClr val="bg1"/>
                </a:solidFill>
                <a:latin typeface="+mn-ea"/>
                <a:cs typeface="Open Sans" panose="020B0606030504020204" pitchFamily="34" charset="0"/>
              </a:rPr>
              <a:t>Text here</a:t>
            </a:r>
          </a:p>
        </p:txBody>
      </p:sp>
      <p:sp>
        <p:nvSpPr>
          <p:cNvPr id="37" name="PA-jiandan18">
            <a:extLst>
              <a:ext uri="{FF2B5EF4-FFF2-40B4-BE49-F238E27FC236}">
                <a16:creationId xmlns:a16="http://schemas.microsoft.com/office/drawing/2014/main" id="{0B0C79B7-3E87-429C-8513-4AD41FE8923B}"/>
              </a:ext>
            </a:extLst>
          </p:cNvPr>
          <p:cNvSpPr txBox="1"/>
          <p:nvPr>
            <p:custDataLst>
              <p:tags r:id="rId8"/>
            </p:custDataLst>
          </p:nvPr>
        </p:nvSpPr>
        <p:spPr>
          <a:xfrm>
            <a:off x="6947764" y="3418407"/>
            <a:ext cx="2373217" cy="487784"/>
          </a:xfrm>
          <a:prstGeom prst="rect">
            <a:avLst/>
          </a:prstGeom>
          <a:noFill/>
        </p:spPr>
        <p:txBody>
          <a:bodyPr wrap="square" lIns="91440" tIns="45720" rIns="91440" bIns="45720">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fontAlgn="base">
              <a:lnSpc>
                <a:spcPct val="150000"/>
              </a:lnSpc>
              <a:spcBef>
                <a:spcPct val="0"/>
              </a:spcBef>
              <a:spcAft>
                <a:spcPct val="0"/>
              </a:spcAft>
            </a:pPr>
            <a:r>
              <a:rPr lang="en-US" altLang="zh-CN" sz="1050" dirty="0">
                <a:solidFill>
                  <a:prstClr val="black">
                    <a:lumMod val="100000"/>
                  </a:prstClr>
                </a:solidFill>
                <a:latin typeface="+mn-ea"/>
              </a:rPr>
              <a:t>Please replace text, click add relevant headline, modify the text content</a:t>
            </a:r>
          </a:p>
        </p:txBody>
      </p:sp>
      <p:sp>
        <p:nvSpPr>
          <p:cNvPr id="38" name="PA-jiandan19">
            <a:extLst>
              <a:ext uri="{FF2B5EF4-FFF2-40B4-BE49-F238E27FC236}">
                <a16:creationId xmlns:a16="http://schemas.microsoft.com/office/drawing/2014/main" id="{217C90D2-ABBC-4C56-8908-E5B977887901}"/>
              </a:ext>
            </a:extLst>
          </p:cNvPr>
          <p:cNvSpPr txBox="1"/>
          <p:nvPr>
            <p:custDataLst>
              <p:tags r:id="rId9"/>
            </p:custDataLst>
          </p:nvPr>
        </p:nvSpPr>
        <p:spPr>
          <a:xfrm>
            <a:off x="6947764" y="4173858"/>
            <a:ext cx="2373217" cy="487784"/>
          </a:xfrm>
          <a:prstGeom prst="rect">
            <a:avLst/>
          </a:prstGeom>
          <a:noFill/>
        </p:spPr>
        <p:txBody>
          <a:bodyPr wrap="square" lIns="91440" tIns="45720" rIns="91440" bIns="45720">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fontAlgn="base">
              <a:lnSpc>
                <a:spcPct val="150000"/>
              </a:lnSpc>
              <a:spcBef>
                <a:spcPct val="0"/>
              </a:spcBef>
              <a:spcAft>
                <a:spcPct val="0"/>
              </a:spcAft>
            </a:pPr>
            <a:r>
              <a:rPr lang="en-US" altLang="zh-CN" sz="1050" dirty="0">
                <a:solidFill>
                  <a:prstClr val="black">
                    <a:lumMod val="100000"/>
                  </a:prstClr>
                </a:solidFill>
                <a:latin typeface="+mn-ea"/>
              </a:rPr>
              <a:t>Please replace text, click add relevant headline, modify the text content</a:t>
            </a:r>
          </a:p>
        </p:txBody>
      </p:sp>
      <p:sp>
        <p:nvSpPr>
          <p:cNvPr id="39" name="PA-jiandan20">
            <a:extLst>
              <a:ext uri="{FF2B5EF4-FFF2-40B4-BE49-F238E27FC236}">
                <a16:creationId xmlns:a16="http://schemas.microsoft.com/office/drawing/2014/main" id="{B9C34062-2ABA-467B-9D5D-69214F46EEB8}"/>
              </a:ext>
            </a:extLst>
          </p:cNvPr>
          <p:cNvSpPr txBox="1"/>
          <p:nvPr>
            <p:custDataLst>
              <p:tags r:id="rId10"/>
            </p:custDataLst>
          </p:nvPr>
        </p:nvSpPr>
        <p:spPr>
          <a:xfrm>
            <a:off x="6947764" y="4921537"/>
            <a:ext cx="2373217" cy="487784"/>
          </a:xfrm>
          <a:prstGeom prst="rect">
            <a:avLst/>
          </a:prstGeom>
          <a:noFill/>
        </p:spPr>
        <p:txBody>
          <a:bodyPr wrap="square" lIns="91440" tIns="45720" rIns="91440" bIns="45720">
            <a:normAutofit fontScale="92500" lnSpcReduction="20000"/>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fontAlgn="base">
              <a:lnSpc>
                <a:spcPct val="150000"/>
              </a:lnSpc>
              <a:spcBef>
                <a:spcPct val="0"/>
              </a:spcBef>
              <a:spcAft>
                <a:spcPct val="0"/>
              </a:spcAft>
            </a:pPr>
            <a:r>
              <a:rPr lang="en-US" altLang="zh-CN" sz="1050" dirty="0">
                <a:solidFill>
                  <a:prstClr val="black">
                    <a:lumMod val="100000"/>
                  </a:prstClr>
                </a:solidFill>
                <a:latin typeface="+mn-ea"/>
              </a:rPr>
              <a:t>Please replace text, click add relevant headline, modify the text content</a:t>
            </a:r>
          </a:p>
        </p:txBody>
      </p:sp>
    </p:spTree>
    <p:extLst>
      <p:ext uri="{BB962C8B-B14F-4D97-AF65-F5344CB8AC3E}">
        <p14:creationId xmlns:p14="http://schemas.microsoft.com/office/powerpoint/2010/main" val="172670756"/>
      </p:ext>
    </p:extLst>
  </p:cSld>
  <p:clrMapOvr>
    <a:masterClrMapping/>
  </p:clrMapOvr>
  <mc:AlternateContent xmlns:mc="http://schemas.openxmlformats.org/markup-compatibility/2006" xmlns:p14="http://schemas.microsoft.com/office/powerpoint/2010/main">
    <mc:Choice Requires="p14">
      <p:transition spd="slow" p14:dur="1250" advClick="0" advTm="2000">
        <p14:flip dir="r"/>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1000"/>
                                        <p:tgtEl>
                                          <p:spTgt spid="37"/>
                                        </p:tgtEl>
                                      </p:cBhvr>
                                    </p:animEffect>
                                    <p:anim calcmode="lin" valueType="num">
                                      <p:cBhvr>
                                        <p:cTn id="8" dur="1000" fill="hold"/>
                                        <p:tgtEl>
                                          <p:spTgt spid="37"/>
                                        </p:tgtEl>
                                        <p:attrNameLst>
                                          <p:attrName>ppt_x</p:attrName>
                                        </p:attrNameLst>
                                      </p:cBhvr>
                                      <p:tavLst>
                                        <p:tav tm="0">
                                          <p:val>
                                            <p:strVal val="#ppt_x"/>
                                          </p:val>
                                        </p:tav>
                                        <p:tav tm="100000">
                                          <p:val>
                                            <p:strVal val="#ppt_x"/>
                                          </p:val>
                                        </p:tav>
                                      </p:tavLst>
                                    </p:anim>
                                    <p:anim calcmode="lin" valueType="num">
                                      <p:cBhvr>
                                        <p:cTn id="9" dur="1000" fill="hold"/>
                                        <p:tgtEl>
                                          <p:spTgt spid="3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fade">
                                      <p:cBhvr>
                                        <p:cTn id="12" dur="1000"/>
                                        <p:tgtEl>
                                          <p:spTgt spid="38"/>
                                        </p:tgtEl>
                                      </p:cBhvr>
                                    </p:animEffect>
                                    <p:anim calcmode="lin" valueType="num">
                                      <p:cBhvr>
                                        <p:cTn id="13" dur="1000" fill="hold"/>
                                        <p:tgtEl>
                                          <p:spTgt spid="38"/>
                                        </p:tgtEl>
                                        <p:attrNameLst>
                                          <p:attrName>ppt_x</p:attrName>
                                        </p:attrNameLst>
                                      </p:cBhvr>
                                      <p:tavLst>
                                        <p:tav tm="0">
                                          <p:val>
                                            <p:strVal val="#ppt_x"/>
                                          </p:val>
                                        </p:tav>
                                        <p:tav tm="100000">
                                          <p:val>
                                            <p:strVal val="#ppt_x"/>
                                          </p:val>
                                        </p:tav>
                                      </p:tavLst>
                                    </p:anim>
                                    <p:anim calcmode="lin" valueType="num">
                                      <p:cBhvr>
                                        <p:cTn id="14" dur="1000" fill="hold"/>
                                        <p:tgtEl>
                                          <p:spTgt spid="3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9"/>
                                        </p:tgtEl>
                                        <p:attrNameLst>
                                          <p:attrName>style.visibility</p:attrName>
                                        </p:attrNameLst>
                                      </p:cBhvr>
                                      <p:to>
                                        <p:strVal val="visible"/>
                                      </p:to>
                                    </p:set>
                                    <p:animEffect transition="in" filter="fade">
                                      <p:cBhvr>
                                        <p:cTn id="17" dur="1000"/>
                                        <p:tgtEl>
                                          <p:spTgt spid="39"/>
                                        </p:tgtEl>
                                      </p:cBhvr>
                                    </p:animEffect>
                                    <p:anim calcmode="lin" valueType="num">
                                      <p:cBhvr>
                                        <p:cTn id="18" dur="1000" fill="hold"/>
                                        <p:tgtEl>
                                          <p:spTgt spid="39"/>
                                        </p:tgtEl>
                                        <p:attrNameLst>
                                          <p:attrName>ppt_x</p:attrName>
                                        </p:attrNameLst>
                                      </p:cBhvr>
                                      <p:tavLst>
                                        <p:tav tm="0">
                                          <p:val>
                                            <p:strVal val="#ppt_x"/>
                                          </p:val>
                                        </p:tav>
                                        <p:tav tm="100000">
                                          <p:val>
                                            <p:strVal val="#ppt_x"/>
                                          </p:val>
                                        </p:tav>
                                      </p:tavLst>
                                    </p:anim>
                                    <p:anim calcmode="lin" valueType="num">
                                      <p:cBhvr>
                                        <p:cTn id="19"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jiandan259">
            <a:extLst>
              <a:ext uri="{FF2B5EF4-FFF2-40B4-BE49-F238E27FC236}">
                <a16:creationId xmlns:a16="http://schemas.microsoft.com/office/drawing/2014/main" id="{C36660C2-3376-4993-8EAA-264233F20E97}"/>
              </a:ext>
            </a:extLst>
          </p:cNvPr>
          <p:cNvGrpSpPr/>
          <p:nvPr>
            <p:custDataLst>
              <p:tags r:id="rId1"/>
            </p:custDataLst>
          </p:nvPr>
        </p:nvGrpSpPr>
        <p:grpSpPr>
          <a:xfrm>
            <a:off x="703932" y="2106971"/>
            <a:ext cx="3441559" cy="3403679"/>
            <a:chOff x="7832499" y="2106971"/>
            <a:chExt cx="3441559" cy="3403679"/>
          </a:xfrm>
        </p:grpSpPr>
        <p:sp>
          <p:nvSpPr>
            <p:cNvPr id="3" name="PA-任意多边形 256">
              <a:extLst>
                <a:ext uri="{FF2B5EF4-FFF2-40B4-BE49-F238E27FC236}">
                  <a16:creationId xmlns:a16="http://schemas.microsoft.com/office/drawing/2014/main" id="{387D87E4-28D1-4EB7-A12F-B6BCC276B3E6}"/>
                </a:ext>
              </a:extLst>
            </p:cNvPr>
            <p:cNvSpPr/>
            <p:nvPr>
              <p:custDataLst>
                <p:tags r:id="rId12"/>
              </p:custDataLst>
            </p:nvPr>
          </p:nvSpPr>
          <p:spPr bwMode="auto">
            <a:xfrm>
              <a:off x="7959510" y="2106971"/>
              <a:ext cx="1820495" cy="1246716"/>
            </a:xfrm>
            <a:custGeom>
              <a:avLst/>
              <a:gdLst>
                <a:gd name="T0" fmla="*/ 2147483647 w 969"/>
                <a:gd name="T1" fmla="*/ 2147483647 h 664"/>
                <a:gd name="T2" fmla="*/ 2147483647 w 969"/>
                <a:gd name="T3" fmla="*/ 2147483647 h 664"/>
                <a:gd name="T4" fmla="*/ 2147483647 w 969"/>
                <a:gd name="T5" fmla="*/ 2147483647 h 664"/>
                <a:gd name="T6" fmla="*/ 2147483647 w 969"/>
                <a:gd name="T7" fmla="*/ 2147483647 h 664"/>
                <a:gd name="T8" fmla="*/ 2147483647 w 969"/>
                <a:gd name="T9" fmla="*/ 2147483647 h 664"/>
                <a:gd name="T10" fmla="*/ 2147483647 w 969"/>
                <a:gd name="T11" fmla="*/ 2147483647 h 664"/>
                <a:gd name="T12" fmla="*/ 2147483647 w 969"/>
                <a:gd name="T13" fmla="*/ 2147483647 h 664"/>
                <a:gd name="T14" fmla="*/ 2147483647 w 969"/>
                <a:gd name="T15" fmla="*/ 2147483647 h 664"/>
                <a:gd name="T16" fmla="*/ 2147483647 w 969"/>
                <a:gd name="T17" fmla="*/ 2147483647 h 664"/>
                <a:gd name="T18" fmla="*/ 2147483647 w 969"/>
                <a:gd name="T19" fmla="*/ 2147483647 h 664"/>
                <a:gd name="T20" fmla="*/ 2147483647 w 969"/>
                <a:gd name="T21" fmla="*/ 2147483647 h 664"/>
                <a:gd name="T22" fmla="*/ 2147483647 w 969"/>
                <a:gd name="T23" fmla="*/ 2147483647 h 664"/>
                <a:gd name="T24" fmla="*/ 2147483647 w 969"/>
                <a:gd name="T25" fmla="*/ 2147483647 h 664"/>
                <a:gd name="T26" fmla="*/ 2147483647 w 969"/>
                <a:gd name="T27" fmla="*/ 2147483647 h 664"/>
                <a:gd name="T28" fmla="*/ 2147483647 w 969"/>
                <a:gd name="T29" fmla="*/ 2147483647 h 664"/>
                <a:gd name="T30" fmla="*/ 2147483647 w 969"/>
                <a:gd name="T31" fmla="*/ 2147483647 h 664"/>
                <a:gd name="T32" fmla="*/ 2147483647 w 969"/>
                <a:gd name="T33" fmla="*/ 2147483647 h 664"/>
                <a:gd name="T34" fmla="*/ 2147483647 w 969"/>
                <a:gd name="T35" fmla="*/ 0 h 664"/>
                <a:gd name="T36" fmla="*/ 2147483647 w 969"/>
                <a:gd name="T37" fmla="*/ 2147483647 h 664"/>
                <a:gd name="T38" fmla="*/ 2147483647 w 969"/>
                <a:gd name="T39" fmla="*/ 2147483647 h 664"/>
                <a:gd name="T40" fmla="*/ 2147483647 w 969"/>
                <a:gd name="T41" fmla="*/ 2147483647 h 664"/>
                <a:gd name="T42" fmla="*/ 2147483647 w 969"/>
                <a:gd name="T43" fmla="*/ 2147483647 h 664"/>
                <a:gd name="T44" fmla="*/ 2147483647 w 969"/>
                <a:gd name="T45" fmla="*/ 2147483647 h 664"/>
                <a:gd name="T46" fmla="*/ 2147483647 w 969"/>
                <a:gd name="T47" fmla="*/ 2147483647 h 664"/>
                <a:gd name="T48" fmla="*/ 2147483647 w 969"/>
                <a:gd name="T49" fmla="*/ 2147483647 h 664"/>
                <a:gd name="T50" fmla="*/ 2147483647 w 969"/>
                <a:gd name="T51" fmla="*/ 2147483647 h 664"/>
                <a:gd name="T52" fmla="*/ 2147483647 w 969"/>
                <a:gd name="T53" fmla="*/ 2147483647 h 664"/>
                <a:gd name="T54" fmla="*/ 2147483647 w 969"/>
                <a:gd name="T55" fmla="*/ 2147483647 h 664"/>
                <a:gd name="T56" fmla="*/ 2147483647 w 969"/>
                <a:gd name="T57" fmla="*/ 2147483647 h 664"/>
                <a:gd name="T58" fmla="*/ 2147483647 w 969"/>
                <a:gd name="T59" fmla="*/ 2147483647 h 664"/>
                <a:gd name="T60" fmla="*/ 2147483647 w 969"/>
                <a:gd name="T61" fmla="*/ 2147483647 h 664"/>
                <a:gd name="T62" fmla="*/ 2147483647 w 969"/>
                <a:gd name="T63" fmla="*/ 2147483647 h 664"/>
                <a:gd name="T64" fmla="*/ 2147483647 w 969"/>
                <a:gd name="T65" fmla="*/ 2147483647 h 664"/>
                <a:gd name="T66" fmla="*/ 2147483647 w 969"/>
                <a:gd name="T67" fmla="*/ 2147483647 h 664"/>
                <a:gd name="T68" fmla="*/ 2147483647 w 969"/>
                <a:gd name="T69" fmla="*/ 2147483647 h 66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969"/>
                <a:gd name="T106" fmla="*/ 0 h 664"/>
                <a:gd name="T107" fmla="*/ 969 w 969"/>
                <a:gd name="T108" fmla="*/ 664 h 66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969" h="664">
                  <a:moveTo>
                    <a:pt x="232" y="664"/>
                  </a:moveTo>
                  <a:lnTo>
                    <a:pt x="232" y="664"/>
                  </a:lnTo>
                  <a:lnTo>
                    <a:pt x="241" y="644"/>
                  </a:lnTo>
                  <a:lnTo>
                    <a:pt x="251" y="622"/>
                  </a:lnTo>
                  <a:lnTo>
                    <a:pt x="261" y="601"/>
                  </a:lnTo>
                  <a:lnTo>
                    <a:pt x="273" y="580"/>
                  </a:lnTo>
                  <a:lnTo>
                    <a:pt x="285" y="561"/>
                  </a:lnTo>
                  <a:lnTo>
                    <a:pt x="298" y="541"/>
                  </a:lnTo>
                  <a:lnTo>
                    <a:pt x="311" y="522"/>
                  </a:lnTo>
                  <a:lnTo>
                    <a:pt x="325" y="504"/>
                  </a:lnTo>
                  <a:lnTo>
                    <a:pt x="339" y="485"/>
                  </a:lnTo>
                  <a:lnTo>
                    <a:pt x="355" y="469"/>
                  </a:lnTo>
                  <a:lnTo>
                    <a:pt x="372" y="452"/>
                  </a:lnTo>
                  <a:lnTo>
                    <a:pt x="387" y="435"/>
                  </a:lnTo>
                  <a:lnTo>
                    <a:pt x="404" y="419"/>
                  </a:lnTo>
                  <a:lnTo>
                    <a:pt x="422" y="404"/>
                  </a:lnTo>
                  <a:lnTo>
                    <a:pt x="440" y="389"/>
                  </a:lnTo>
                  <a:lnTo>
                    <a:pt x="460" y="375"/>
                  </a:lnTo>
                  <a:lnTo>
                    <a:pt x="478" y="362"/>
                  </a:lnTo>
                  <a:lnTo>
                    <a:pt x="499" y="349"/>
                  </a:lnTo>
                  <a:lnTo>
                    <a:pt x="518" y="338"/>
                  </a:lnTo>
                  <a:lnTo>
                    <a:pt x="539" y="326"/>
                  </a:lnTo>
                  <a:lnTo>
                    <a:pt x="560" y="316"/>
                  </a:lnTo>
                  <a:lnTo>
                    <a:pt x="582" y="305"/>
                  </a:lnTo>
                  <a:lnTo>
                    <a:pt x="604" y="296"/>
                  </a:lnTo>
                  <a:lnTo>
                    <a:pt x="626" y="288"/>
                  </a:lnTo>
                  <a:lnTo>
                    <a:pt x="648" y="281"/>
                  </a:lnTo>
                  <a:lnTo>
                    <a:pt x="671" y="274"/>
                  </a:lnTo>
                  <a:lnTo>
                    <a:pt x="694" y="268"/>
                  </a:lnTo>
                  <a:lnTo>
                    <a:pt x="718" y="262"/>
                  </a:lnTo>
                  <a:lnTo>
                    <a:pt x="742" y="258"/>
                  </a:lnTo>
                  <a:lnTo>
                    <a:pt x="767" y="255"/>
                  </a:lnTo>
                  <a:lnTo>
                    <a:pt x="792" y="252"/>
                  </a:lnTo>
                  <a:lnTo>
                    <a:pt x="816" y="251"/>
                  </a:lnTo>
                  <a:lnTo>
                    <a:pt x="969" y="129"/>
                  </a:lnTo>
                  <a:lnTo>
                    <a:pt x="849" y="0"/>
                  </a:lnTo>
                  <a:lnTo>
                    <a:pt x="812" y="2"/>
                  </a:lnTo>
                  <a:lnTo>
                    <a:pt x="777" y="3"/>
                  </a:lnTo>
                  <a:lnTo>
                    <a:pt x="741" y="7"/>
                  </a:lnTo>
                  <a:lnTo>
                    <a:pt x="707" y="12"/>
                  </a:lnTo>
                  <a:lnTo>
                    <a:pt x="672" y="17"/>
                  </a:lnTo>
                  <a:lnTo>
                    <a:pt x="639" y="25"/>
                  </a:lnTo>
                  <a:lnTo>
                    <a:pt x="605" y="33"/>
                  </a:lnTo>
                  <a:lnTo>
                    <a:pt x="573" y="43"/>
                  </a:lnTo>
                  <a:lnTo>
                    <a:pt x="540" y="54"/>
                  </a:lnTo>
                  <a:lnTo>
                    <a:pt x="509" y="65"/>
                  </a:lnTo>
                  <a:lnTo>
                    <a:pt x="478" y="78"/>
                  </a:lnTo>
                  <a:lnTo>
                    <a:pt x="447" y="93"/>
                  </a:lnTo>
                  <a:lnTo>
                    <a:pt x="417" y="108"/>
                  </a:lnTo>
                  <a:lnTo>
                    <a:pt x="387" y="124"/>
                  </a:lnTo>
                  <a:lnTo>
                    <a:pt x="359" y="142"/>
                  </a:lnTo>
                  <a:lnTo>
                    <a:pt x="331" y="160"/>
                  </a:lnTo>
                  <a:lnTo>
                    <a:pt x="304" y="179"/>
                  </a:lnTo>
                  <a:lnTo>
                    <a:pt x="277" y="199"/>
                  </a:lnTo>
                  <a:lnTo>
                    <a:pt x="251" y="220"/>
                  </a:lnTo>
                  <a:lnTo>
                    <a:pt x="226" y="242"/>
                  </a:lnTo>
                  <a:lnTo>
                    <a:pt x="202" y="265"/>
                  </a:lnTo>
                  <a:lnTo>
                    <a:pt x="180" y="288"/>
                  </a:lnTo>
                  <a:lnTo>
                    <a:pt x="156" y="313"/>
                  </a:lnTo>
                  <a:lnTo>
                    <a:pt x="136" y="339"/>
                  </a:lnTo>
                  <a:lnTo>
                    <a:pt x="115" y="365"/>
                  </a:lnTo>
                  <a:lnTo>
                    <a:pt x="95" y="392"/>
                  </a:lnTo>
                  <a:lnTo>
                    <a:pt x="77" y="419"/>
                  </a:lnTo>
                  <a:lnTo>
                    <a:pt x="59" y="448"/>
                  </a:lnTo>
                  <a:lnTo>
                    <a:pt x="42" y="476"/>
                  </a:lnTo>
                  <a:lnTo>
                    <a:pt x="27" y="506"/>
                  </a:lnTo>
                  <a:lnTo>
                    <a:pt x="12" y="536"/>
                  </a:lnTo>
                  <a:lnTo>
                    <a:pt x="0" y="567"/>
                  </a:lnTo>
                  <a:lnTo>
                    <a:pt x="156" y="492"/>
                  </a:lnTo>
                  <a:lnTo>
                    <a:pt x="232" y="664"/>
                  </a:lnTo>
                  <a:close/>
                </a:path>
              </a:pathLst>
            </a:custGeom>
            <a:solidFill>
              <a:srgbClr val="404040"/>
            </a:solidFill>
            <a:ln w="9525">
              <a:noFill/>
              <a:miter lim="800000"/>
            </a:ln>
            <a:effectLst/>
          </p:spPr>
          <p:txBody>
            <a:bodyPr anchor="ctr"/>
            <a:lstStyle>
              <a:lvl1pPr indent="-342900"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342900" algn="ctr" defTabSz="914400" eaLnBrk="1" fontAlgn="auto" latinLnBrk="0" hangingPunct="1">
                <a:lnSpc>
                  <a:spcPct val="100000"/>
                </a:lnSpc>
                <a:spcBef>
                  <a:spcPts val="0"/>
                </a:spcBef>
                <a:spcAft>
                  <a:spcPts val="0"/>
                </a:spcAft>
                <a:buClrTx/>
                <a:buSzTx/>
                <a:buFont typeface="Calibri" panose="020F0502020204030204" pitchFamily="34" charset="0"/>
                <a:buAutoNum type="arabicPeriod"/>
                <a:tabLst/>
                <a:defRPr/>
              </a:pPr>
              <a:endParaRPr kumimoji="0" lang="id-ID" altLang="id-ID" sz="1100" b="0" i="0" u="none" strike="noStrike" kern="0" cap="none" spc="0" normalizeH="0" baseline="0" noProof="1">
                <a:ln>
                  <a:noFill/>
                </a:ln>
                <a:solidFill>
                  <a:srgbClr val="AAB2BD">
                    <a:lumMod val="20000"/>
                    <a:lumOff val="80000"/>
                  </a:srgbClr>
                </a:solidFill>
                <a:effectLst/>
                <a:uLnTx/>
                <a:uFillTx/>
                <a:latin typeface="+mn-ea"/>
                <a:ea typeface="+mn-ea"/>
              </a:endParaRPr>
            </a:p>
          </p:txBody>
        </p:sp>
        <p:sp>
          <p:nvSpPr>
            <p:cNvPr id="4" name="PA-任意多边形 257">
              <a:extLst>
                <a:ext uri="{FF2B5EF4-FFF2-40B4-BE49-F238E27FC236}">
                  <a16:creationId xmlns:a16="http://schemas.microsoft.com/office/drawing/2014/main" id="{5C6508AD-2FCE-46BA-9A40-2A9D9C7D7EBC}"/>
                </a:ext>
              </a:extLst>
            </p:cNvPr>
            <p:cNvSpPr/>
            <p:nvPr>
              <p:custDataLst>
                <p:tags r:id="rId13"/>
              </p:custDataLst>
            </p:nvPr>
          </p:nvSpPr>
          <p:spPr bwMode="auto">
            <a:xfrm>
              <a:off x="9566091" y="2111428"/>
              <a:ext cx="1641119" cy="1504081"/>
            </a:xfrm>
            <a:custGeom>
              <a:avLst/>
              <a:gdLst>
                <a:gd name="T0" fmla="*/ 0 w 875"/>
                <a:gd name="T1" fmla="*/ 2147483647 h 801"/>
                <a:gd name="T2" fmla="*/ 2147483647 w 875"/>
                <a:gd name="T3" fmla="*/ 2147483647 h 801"/>
                <a:gd name="T4" fmla="*/ 2147483647 w 875"/>
                <a:gd name="T5" fmla="*/ 2147483647 h 801"/>
                <a:gd name="T6" fmla="*/ 2147483647 w 875"/>
                <a:gd name="T7" fmla="*/ 2147483647 h 801"/>
                <a:gd name="T8" fmla="*/ 2147483647 w 875"/>
                <a:gd name="T9" fmla="*/ 2147483647 h 801"/>
                <a:gd name="T10" fmla="*/ 2147483647 w 875"/>
                <a:gd name="T11" fmla="*/ 2147483647 h 801"/>
                <a:gd name="T12" fmla="*/ 2147483647 w 875"/>
                <a:gd name="T13" fmla="*/ 2147483647 h 801"/>
                <a:gd name="T14" fmla="*/ 2147483647 w 875"/>
                <a:gd name="T15" fmla="*/ 2147483647 h 801"/>
                <a:gd name="T16" fmla="*/ 2147483647 w 875"/>
                <a:gd name="T17" fmla="*/ 2147483647 h 801"/>
                <a:gd name="T18" fmla="*/ 2147483647 w 875"/>
                <a:gd name="T19" fmla="*/ 2147483647 h 801"/>
                <a:gd name="T20" fmla="*/ 2147483647 w 875"/>
                <a:gd name="T21" fmla="*/ 2147483647 h 801"/>
                <a:gd name="T22" fmla="*/ 2147483647 w 875"/>
                <a:gd name="T23" fmla="*/ 2147483647 h 801"/>
                <a:gd name="T24" fmla="*/ 2147483647 w 875"/>
                <a:gd name="T25" fmla="*/ 2147483647 h 801"/>
                <a:gd name="T26" fmla="*/ 2147483647 w 875"/>
                <a:gd name="T27" fmla="*/ 2147483647 h 801"/>
                <a:gd name="T28" fmla="*/ 2147483647 w 875"/>
                <a:gd name="T29" fmla="*/ 2147483647 h 801"/>
                <a:gd name="T30" fmla="*/ 2147483647 w 875"/>
                <a:gd name="T31" fmla="*/ 2147483647 h 801"/>
                <a:gd name="T32" fmla="*/ 2147483647 w 875"/>
                <a:gd name="T33" fmla="*/ 2147483647 h 801"/>
                <a:gd name="T34" fmla="*/ 2147483647 w 875"/>
                <a:gd name="T35" fmla="*/ 2147483647 h 801"/>
                <a:gd name="T36" fmla="*/ 2147483647 w 875"/>
                <a:gd name="T37" fmla="*/ 2147483647 h 801"/>
                <a:gd name="T38" fmla="*/ 2147483647 w 875"/>
                <a:gd name="T39" fmla="*/ 2147483647 h 801"/>
                <a:gd name="T40" fmla="*/ 2147483647 w 875"/>
                <a:gd name="T41" fmla="*/ 2147483647 h 801"/>
                <a:gd name="T42" fmla="*/ 2147483647 w 875"/>
                <a:gd name="T43" fmla="*/ 2147483647 h 801"/>
                <a:gd name="T44" fmla="*/ 2147483647 w 875"/>
                <a:gd name="T45" fmla="*/ 2147483647 h 801"/>
                <a:gd name="T46" fmla="*/ 2147483647 w 875"/>
                <a:gd name="T47" fmla="*/ 2147483647 h 801"/>
                <a:gd name="T48" fmla="*/ 2147483647 w 875"/>
                <a:gd name="T49" fmla="*/ 2147483647 h 801"/>
                <a:gd name="T50" fmla="*/ 2147483647 w 875"/>
                <a:gd name="T51" fmla="*/ 2147483647 h 801"/>
                <a:gd name="T52" fmla="*/ 2147483647 w 875"/>
                <a:gd name="T53" fmla="*/ 2147483647 h 801"/>
                <a:gd name="T54" fmla="*/ 2147483647 w 875"/>
                <a:gd name="T55" fmla="*/ 2147483647 h 801"/>
                <a:gd name="T56" fmla="*/ 2147483647 w 875"/>
                <a:gd name="T57" fmla="*/ 2147483647 h 801"/>
                <a:gd name="T58" fmla="*/ 2147483647 w 875"/>
                <a:gd name="T59" fmla="*/ 2147483647 h 801"/>
                <a:gd name="T60" fmla="*/ 2147483647 w 875"/>
                <a:gd name="T61" fmla="*/ 2147483647 h 801"/>
                <a:gd name="T62" fmla="*/ 2147483647 w 875"/>
                <a:gd name="T63" fmla="*/ 2147483647 h 801"/>
                <a:gd name="T64" fmla="*/ 2147483647 w 875"/>
                <a:gd name="T65" fmla="*/ 2147483647 h 801"/>
                <a:gd name="T66" fmla="*/ 2147483647 w 875"/>
                <a:gd name="T67" fmla="*/ 2147483647 h 801"/>
                <a:gd name="T68" fmla="*/ 2147483647 w 875"/>
                <a:gd name="T69" fmla="*/ 2147483647 h 80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875"/>
                <a:gd name="T106" fmla="*/ 0 h 801"/>
                <a:gd name="T107" fmla="*/ 875 w 875"/>
                <a:gd name="T108" fmla="*/ 801 h 80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875" h="801">
                  <a:moveTo>
                    <a:pt x="0" y="249"/>
                  </a:moveTo>
                  <a:lnTo>
                    <a:pt x="0" y="249"/>
                  </a:lnTo>
                  <a:lnTo>
                    <a:pt x="26" y="249"/>
                  </a:lnTo>
                  <a:lnTo>
                    <a:pt x="53" y="251"/>
                  </a:lnTo>
                  <a:lnTo>
                    <a:pt x="79" y="254"/>
                  </a:lnTo>
                  <a:lnTo>
                    <a:pt x="105" y="258"/>
                  </a:lnTo>
                  <a:lnTo>
                    <a:pt x="131" y="262"/>
                  </a:lnTo>
                  <a:lnTo>
                    <a:pt x="156" y="268"/>
                  </a:lnTo>
                  <a:lnTo>
                    <a:pt x="180" y="275"/>
                  </a:lnTo>
                  <a:lnTo>
                    <a:pt x="205" y="282"/>
                  </a:lnTo>
                  <a:lnTo>
                    <a:pt x="228" y="290"/>
                  </a:lnTo>
                  <a:lnTo>
                    <a:pt x="253" y="299"/>
                  </a:lnTo>
                  <a:lnTo>
                    <a:pt x="275" y="310"/>
                  </a:lnTo>
                  <a:lnTo>
                    <a:pt x="298" y="320"/>
                  </a:lnTo>
                  <a:lnTo>
                    <a:pt x="320" y="333"/>
                  </a:lnTo>
                  <a:lnTo>
                    <a:pt x="341" y="345"/>
                  </a:lnTo>
                  <a:lnTo>
                    <a:pt x="363" y="359"/>
                  </a:lnTo>
                  <a:lnTo>
                    <a:pt x="384" y="372"/>
                  </a:lnTo>
                  <a:lnTo>
                    <a:pt x="403" y="387"/>
                  </a:lnTo>
                  <a:lnTo>
                    <a:pt x="423" y="403"/>
                  </a:lnTo>
                  <a:lnTo>
                    <a:pt x="441" y="419"/>
                  </a:lnTo>
                  <a:lnTo>
                    <a:pt x="459" y="435"/>
                  </a:lnTo>
                  <a:lnTo>
                    <a:pt x="477" y="454"/>
                  </a:lnTo>
                  <a:lnTo>
                    <a:pt x="494" y="472"/>
                  </a:lnTo>
                  <a:lnTo>
                    <a:pt x="510" y="491"/>
                  </a:lnTo>
                  <a:lnTo>
                    <a:pt x="525" y="511"/>
                  </a:lnTo>
                  <a:lnTo>
                    <a:pt x="540" y="530"/>
                  </a:lnTo>
                  <a:lnTo>
                    <a:pt x="554" y="551"/>
                  </a:lnTo>
                  <a:lnTo>
                    <a:pt x="567" y="572"/>
                  </a:lnTo>
                  <a:lnTo>
                    <a:pt x="580" y="594"/>
                  </a:lnTo>
                  <a:lnTo>
                    <a:pt x="591" y="616"/>
                  </a:lnTo>
                  <a:lnTo>
                    <a:pt x="602" y="638"/>
                  </a:lnTo>
                  <a:lnTo>
                    <a:pt x="611" y="661"/>
                  </a:lnTo>
                  <a:lnTo>
                    <a:pt x="620" y="684"/>
                  </a:lnTo>
                  <a:lnTo>
                    <a:pt x="778" y="801"/>
                  </a:lnTo>
                  <a:lnTo>
                    <a:pt x="875" y="652"/>
                  </a:lnTo>
                  <a:lnTo>
                    <a:pt x="864" y="618"/>
                  </a:lnTo>
                  <a:lnTo>
                    <a:pt x="852" y="584"/>
                  </a:lnTo>
                  <a:lnTo>
                    <a:pt x="839" y="552"/>
                  </a:lnTo>
                  <a:lnTo>
                    <a:pt x="823" y="520"/>
                  </a:lnTo>
                  <a:lnTo>
                    <a:pt x="808" y="487"/>
                  </a:lnTo>
                  <a:lnTo>
                    <a:pt x="791" y="457"/>
                  </a:lnTo>
                  <a:lnTo>
                    <a:pt x="773" y="426"/>
                  </a:lnTo>
                  <a:lnTo>
                    <a:pt x="753" y="398"/>
                  </a:lnTo>
                  <a:lnTo>
                    <a:pt x="733" y="369"/>
                  </a:lnTo>
                  <a:lnTo>
                    <a:pt x="712" y="341"/>
                  </a:lnTo>
                  <a:lnTo>
                    <a:pt x="689" y="314"/>
                  </a:lnTo>
                  <a:lnTo>
                    <a:pt x="665" y="288"/>
                  </a:lnTo>
                  <a:lnTo>
                    <a:pt x="641" y="263"/>
                  </a:lnTo>
                  <a:lnTo>
                    <a:pt x="616" y="238"/>
                  </a:lnTo>
                  <a:lnTo>
                    <a:pt x="589" y="215"/>
                  </a:lnTo>
                  <a:lnTo>
                    <a:pt x="562" y="193"/>
                  </a:lnTo>
                  <a:lnTo>
                    <a:pt x="534" y="172"/>
                  </a:lnTo>
                  <a:lnTo>
                    <a:pt x="505" y="153"/>
                  </a:lnTo>
                  <a:lnTo>
                    <a:pt x="475" y="133"/>
                  </a:lnTo>
                  <a:lnTo>
                    <a:pt x="445" y="115"/>
                  </a:lnTo>
                  <a:lnTo>
                    <a:pt x="412" y="98"/>
                  </a:lnTo>
                  <a:lnTo>
                    <a:pt x="381" y="83"/>
                  </a:lnTo>
                  <a:lnTo>
                    <a:pt x="348" y="69"/>
                  </a:lnTo>
                  <a:lnTo>
                    <a:pt x="315" y="56"/>
                  </a:lnTo>
                  <a:lnTo>
                    <a:pt x="280" y="44"/>
                  </a:lnTo>
                  <a:lnTo>
                    <a:pt x="247" y="33"/>
                  </a:lnTo>
                  <a:lnTo>
                    <a:pt x="212" y="24"/>
                  </a:lnTo>
                  <a:lnTo>
                    <a:pt x="175" y="17"/>
                  </a:lnTo>
                  <a:lnTo>
                    <a:pt x="139" y="10"/>
                  </a:lnTo>
                  <a:lnTo>
                    <a:pt x="103" y="5"/>
                  </a:lnTo>
                  <a:lnTo>
                    <a:pt x="65" y="1"/>
                  </a:lnTo>
                  <a:lnTo>
                    <a:pt x="27" y="0"/>
                  </a:lnTo>
                  <a:lnTo>
                    <a:pt x="149" y="128"/>
                  </a:lnTo>
                  <a:lnTo>
                    <a:pt x="0" y="249"/>
                  </a:lnTo>
                  <a:close/>
                </a:path>
              </a:pathLst>
            </a:custGeom>
            <a:solidFill>
              <a:srgbClr val="F14A36"/>
            </a:solidFill>
            <a:ln w="9525">
              <a:noFill/>
              <a:miter lim="800000"/>
            </a:ln>
            <a:effectLst/>
          </p:spPr>
          <p:txBody>
            <a:bodyPr anchor="ctr"/>
            <a:lstStyle>
              <a:lvl1pPr indent="-342900"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342900" algn="ctr" defTabSz="914400" eaLnBrk="1" fontAlgn="auto" latinLnBrk="0" hangingPunct="1">
                <a:lnSpc>
                  <a:spcPct val="100000"/>
                </a:lnSpc>
                <a:spcBef>
                  <a:spcPts val="0"/>
                </a:spcBef>
                <a:spcAft>
                  <a:spcPts val="0"/>
                </a:spcAft>
                <a:buClrTx/>
                <a:buSzTx/>
                <a:buFontTx/>
                <a:buNone/>
                <a:tabLst/>
                <a:defRPr/>
              </a:pPr>
              <a:endParaRPr kumimoji="0" lang="id-ID" altLang="id-ID" sz="1100" b="0" i="0" u="none" strike="noStrike" kern="0" cap="none" spc="0" normalizeH="0" baseline="0" noProof="1">
                <a:ln>
                  <a:noFill/>
                </a:ln>
                <a:solidFill>
                  <a:srgbClr val="AAB2BD">
                    <a:lumMod val="20000"/>
                    <a:lumOff val="80000"/>
                  </a:srgbClr>
                </a:solidFill>
                <a:effectLst/>
                <a:uLnTx/>
                <a:uFillTx/>
                <a:latin typeface="+mn-ea"/>
                <a:ea typeface="+mn-ea"/>
              </a:endParaRPr>
            </a:p>
          </p:txBody>
        </p:sp>
        <p:sp>
          <p:nvSpPr>
            <p:cNvPr id="5" name="PA-任意多边形 258">
              <a:extLst>
                <a:ext uri="{FF2B5EF4-FFF2-40B4-BE49-F238E27FC236}">
                  <a16:creationId xmlns:a16="http://schemas.microsoft.com/office/drawing/2014/main" id="{7407A56E-3ED5-4A5B-981F-3197AFFBCB51}"/>
                </a:ext>
              </a:extLst>
            </p:cNvPr>
            <p:cNvSpPr/>
            <p:nvPr>
              <p:custDataLst>
                <p:tags r:id="rId14"/>
              </p:custDataLst>
            </p:nvPr>
          </p:nvSpPr>
          <p:spPr bwMode="auto">
            <a:xfrm>
              <a:off x="10304762" y="3394910"/>
              <a:ext cx="969296" cy="1731364"/>
            </a:xfrm>
            <a:custGeom>
              <a:avLst/>
              <a:gdLst>
                <a:gd name="T0" fmla="*/ 2147483647 w 516"/>
                <a:gd name="T1" fmla="*/ 2147483647 h 922"/>
                <a:gd name="T2" fmla="*/ 2147483647 w 516"/>
                <a:gd name="T3" fmla="*/ 2147483647 h 922"/>
                <a:gd name="T4" fmla="*/ 2147483647 w 516"/>
                <a:gd name="T5" fmla="*/ 2147483647 h 922"/>
                <a:gd name="T6" fmla="*/ 2147483647 w 516"/>
                <a:gd name="T7" fmla="*/ 2147483647 h 922"/>
                <a:gd name="T8" fmla="*/ 2147483647 w 516"/>
                <a:gd name="T9" fmla="*/ 2147483647 h 922"/>
                <a:gd name="T10" fmla="*/ 2147483647 w 516"/>
                <a:gd name="T11" fmla="*/ 2147483647 h 922"/>
                <a:gd name="T12" fmla="*/ 2147483647 w 516"/>
                <a:gd name="T13" fmla="*/ 2147483647 h 922"/>
                <a:gd name="T14" fmla="*/ 2147483647 w 516"/>
                <a:gd name="T15" fmla="*/ 2147483647 h 922"/>
                <a:gd name="T16" fmla="*/ 2147483647 w 516"/>
                <a:gd name="T17" fmla="*/ 2147483647 h 922"/>
                <a:gd name="T18" fmla="*/ 2147483647 w 516"/>
                <a:gd name="T19" fmla="*/ 0 h 922"/>
                <a:gd name="T20" fmla="*/ 2147483647 w 516"/>
                <a:gd name="T21" fmla="*/ 2147483647 h 922"/>
                <a:gd name="T22" fmla="*/ 2147483647 w 516"/>
                <a:gd name="T23" fmla="*/ 2147483647 h 922"/>
                <a:gd name="T24" fmla="*/ 2147483647 w 516"/>
                <a:gd name="T25" fmla="*/ 2147483647 h 922"/>
                <a:gd name="T26" fmla="*/ 2147483647 w 516"/>
                <a:gd name="T27" fmla="*/ 2147483647 h 922"/>
                <a:gd name="T28" fmla="*/ 2147483647 w 516"/>
                <a:gd name="T29" fmla="*/ 2147483647 h 922"/>
                <a:gd name="T30" fmla="*/ 2147483647 w 516"/>
                <a:gd name="T31" fmla="*/ 2147483647 h 922"/>
                <a:gd name="T32" fmla="*/ 2147483647 w 516"/>
                <a:gd name="T33" fmla="*/ 2147483647 h 922"/>
                <a:gd name="T34" fmla="*/ 2147483647 w 516"/>
                <a:gd name="T35" fmla="*/ 2147483647 h 922"/>
                <a:gd name="T36" fmla="*/ 2147483647 w 516"/>
                <a:gd name="T37" fmla="*/ 2147483647 h 922"/>
                <a:gd name="T38" fmla="*/ 2147483647 w 516"/>
                <a:gd name="T39" fmla="*/ 2147483647 h 922"/>
                <a:gd name="T40" fmla="*/ 2147483647 w 516"/>
                <a:gd name="T41" fmla="*/ 2147483647 h 922"/>
                <a:gd name="T42" fmla="*/ 2147483647 w 516"/>
                <a:gd name="T43" fmla="*/ 2147483647 h 922"/>
                <a:gd name="T44" fmla="*/ 2147483647 w 516"/>
                <a:gd name="T45" fmla="*/ 2147483647 h 922"/>
                <a:gd name="T46" fmla="*/ 2147483647 w 516"/>
                <a:gd name="T47" fmla="*/ 2147483647 h 922"/>
                <a:gd name="T48" fmla="*/ 2147483647 w 516"/>
                <a:gd name="T49" fmla="*/ 2147483647 h 922"/>
                <a:gd name="T50" fmla="*/ 2147483647 w 516"/>
                <a:gd name="T51" fmla="*/ 2147483647 h 922"/>
                <a:gd name="T52" fmla="*/ 2147483647 w 516"/>
                <a:gd name="T53" fmla="*/ 2147483647 h 922"/>
                <a:gd name="T54" fmla="*/ 2147483647 w 516"/>
                <a:gd name="T55" fmla="*/ 2147483647 h 922"/>
                <a:gd name="T56" fmla="*/ 2147483647 w 516"/>
                <a:gd name="T57" fmla="*/ 2147483647 h 922"/>
                <a:gd name="T58" fmla="*/ 2147483647 w 516"/>
                <a:gd name="T59" fmla="*/ 2147483647 h 922"/>
                <a:gd name="T60" fmla="*/ 2147483647 w 516"/>
                <a:gd name="T61" fmla="*/ 2147483647 h 922"/>
                <a:gd name="T62" fmla="*/ 2147483647 w 516"/>
                <a:gd name="T63" fmla="*/ 2147483647 h 922"/>
                <a:gd name="T64" fmla="*/ 2147483647 w 516"/>
                <a:gd name="T65" fmla="*/ 2147483647 h 922"/>
                <a:gd name="T66" fmla="*/ 2147483647 w 516"/>
                <a:gd name="T67" fmla="*/ 2147483647 h 922"/>
                <a:gd name="T68" fmla="*/ 2147483647 w 516"/>
                <a:gd name="T69" fmla="*/ 2147483647 h 922"/>
                <a:gd name="T70" fmla="*/ 2147483647 w 516"/>
                <a:gd name="T71" fmla="*/ 2147483647 h 922"/>
                <a:gd name="T72" fmla="*/ 2147483647 w 516"/>
                <a:gd name="T73" fmla="*/ 2147483647 h 922"/>
                <a:gd name="T74" fmla="*/ 2147483647 w 516"/>
                <a:gd name="T75" fmla="*/ 2147483647 h 922"/>
                <a:gd name="T76" fmla="*/ 0 w 516"/>
                <a:gd name="T77" fmla="*/ 2147483647 h 922"/>
                <a:gd name="T78" fmla="*/ 2147483647 w 516"/>
                <a:gd name="T79" fmla="*/ 2147483647 h 922"/>
                <a:gd name="T80" fmla="*/ 2147483647 w 516"/>
                <a:gd name="T81" fmla="*/ 2147483647 h 922"/>
                <a:gd name="T82" fmla="*/ 2147483647 w 516"/>
                <a:gd name="T83" fmla="*/ 2147483647 h 922"/>
                <a:gd name="T84" fmla="*/ 2147483647 w 516"/>
                <a:gd name="T85" fmla="*/ 2147483647 h 922"/>
                <a:gd name="T86" fmla="*/ 2147483647 w 516"/>
                <a:gd name="T87" fmla="*/ 2147483647 h 922"/>
                <a:gd name="T88" fmla="*/ 2147483647 w 516"/>
                <a:gd name="T89" fmla="*/ 2147483647 h 922"/>
                <a:gd name="T90" fmla="*/ 2147483647 w 516"/>
                <a:gd name="T91" fmla="*/ 2147483647 h 922"/>
                <a:gd name="T92" fmla="*/ 2147483647 w 516"/>
                <a:gd name="T93" fmla="*/ 2147483647 h 922"/>
                <a:gd name="T94" fmla="*/ 2147483647 w 516"/>
                <a:gd name="T95" fmla="*/ 2147483647 h 922"/>
                <a:gd name="T96" fmla="*/ 2147483647 w 516"/>
                <a:gd name="T97" fmla="*/ 2147483647 h 922"/>
                <a:gd name="T98" fmla="*/ 2147483647 w 516"/>
                <a:gd name="T99" fmla="*/ 2147483647 h 922"/>
                <a:gd name="T100" fmla="*/ 2147483647 w 516"/>
                <a:gd name="T101" fmla="*/ 2147483647 h 922"/>
                <a:gd name="T102" fmla="*/ 2147483647 w 516"/>
                <a:gd name="T103" fmla="*/ 2147483647 h 922"/>
                <a:gd name="T104" fmla="*/ 2147483647 w 516"/>
                <a:gd name="T105" fmla="*/ 2147483647 h 922"/>
                <a:gd name="T106" fmla="*/ 2147483647 w 516"/>
                <a:gd name="T107" fmla="*/ 2147483647 h 922"/>
                <a:gd name="T108" fmla="*/ 2147483647 w 516"/>
                <a:gd name="T109" fmla="*/ 2147483647 h 922"/>
                <a:gd name="T110" fmla="*/ 2147483647 w 516"/>
                <a:gd name="T111" fmla="*/ 2147483647 h 922"/>
                <a:gd name="T112" fmla="*/ 2147483647 w 516"/>
                <a:gd name="T113" fmla="*/ 2147483647 h 922"/>
                <a:gd name="T114" fmla="*/ 2147483647 w 516"/>
                <a:gd name="T115" fmla="*/ 2147483647 h 922"/>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516"/>
                <a:gd name="T175" fmla="*/ 0 h 922"/>
                <a:gd name="T176" fmla="*/ 516 w 516"/>
                <a:gd name="T177" fmla="*/ 922 h 922"/>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516" h="922">
                  <a:moveTo>
                    <a:pt x="516" y="221"/>
                  </a:moveTo>
                  <a:lnTo>
                    <a:pt x="516" y="221"/>
                  </a:lnTo>
                  <a:lnTo>
                    <a:pt x="516" y="192"/>
                  </a:lnTo>
                  <a:lnTo>
                    <a:pt x="515" y="164"/>
                  </a:lnTo>
                  <a:lnTo>
                    <a:pt x="512" y="136"/>
                  </a:lnTo>
                  <a:lnTo>
                    <a:pt x="510" y="108"/>
                  </a:lnTo>
                  <a:lnTo>
                    <a:pt x="506" y="81"/>
                  </a:lnTo>
                  <a:lnTo>
                    <a:pt x="501" y="53"/>
                  </a:lnTo>
                  <a:lnTo>
                    <a:pt x="496" y="26"/>
                  </a:lnTo>
                  <a:lnTo>
                    <a:pt x="489" y="0"/>
                  </a:lnTo>
                  <a:lnTo>
                    <a:pt x="391" y="152"/>
                  </a:lnTo>
                  <a:lnTo>
                    <a:pt x="239" y="39"/>
                  </a:lnTo>
                  <a:lnTo>
                    <a:pt x="245" y="61"/>
                  </a:lnTo>
                  <a:lnTo>
                    <a:pt x="251" y="83"/>
                  </a:lnTo>
                  <a:lnTo>
                    <a:pt x="254" y="105"/>
                  </a:lnTo>
                  <a:lnTo>
                    <a:pt x="258" y="129"/>
                  </a:lnTo>
                  <a:lnTo>
                    <a:pt x="261" y="151"/>
                  </a:lnTo>
                  <a:lnTo>
                    <a:pt x="264" y="174"/>
                  </a:lnTo>
                  <a:lnTo>
                    <a:pt x="265" y="197"/>
                  </a:lnTo>
                  <a:lnTo>
                    <a:pt x="265" y="221"/>
                  </a:lnTo>
                  <a:lnTo>
                    <a:pt x="264" y="258"/>
                  </a:lnTo>
                  <a:lnTo>
                    <a:pt x="261" y="295"/>
                  </a:lnTo>
                  <a:lnTo>
                    <a:pt x="256" y="331"/>
                  </a:lnTo>
                  <a:lnTo>
                    <a:pt x="249" y="366"/>
                  </a:lnTo>
                  <a:lnTo>
                    <a:pt x="240" y="400"/>
                  </a:lnTo>
                  <a:lnTo>
                    <a:pt x="228" y="433"/>
                  </a:lnTo>
                  <a:lnTo>
                    <a:pt x="217" y="467"/>
                  </a:lnTo>
                  <a:lnTo>
                    <a:pt x="203" y="499"/>
                  </a:lnTo>
                  <a:lnTo>
                    <a:pt x="187" y="531"/>
                  </a:lnTo>
                  <a:lnTo>
                    <a:pt x="169" y="560"/>
                  </a:lnTo>
                  <a:lnTo>
                    <a:pt x="151" y="590"/>
                  </a:lnTo>
                  <a:lnTo>
                    <a:pt x="130" y="617"/>
                  </a:lnTo>
                  <a:lnTo>
                    <a:pt x="108" y="645"/>
                  </a:lnTo>
                  <a:lnTo>
                    <a:pt x="85" y="671"/>
                  </a:lnTo>
                  <a:lnTo>
                    <a:pt x="60" y="695"/>
                  </a:lnTo>
                  <a:lnTo>
                    <a:pt x="34" y="719"/>
                  </a:lnTo>
                  <a:lnTo>
                    <a:pt x="0" y="899"/>
                  </a:lnTo>
                  <a:lnTo>
                    <a:pt x="181" y="922"/>
                  </a:lnTo>
                  <a:lnTo>
                    <a:pt x="218" y="890"/>
                  </a:lnTo>
                  <a:lnTo>
                    <a:pt x="254" y="856"/>
                  </a:lnTo>
                  <a:lnTo>
                    <a:pt x="288" y="820"/>
                  </a:lnTo>
                  <a:lnTo>
                    <a:pt x="319" y="782"/>
                  </a:lnTo>
                  <a:lnTo>
                    <a:pt x="349" y="743"/>
                  </a:lnTo>
                  <a:lnTo>
                    <a:pt x="378" y="702"/>
                  </a:lnTo>
                  <a:lnTo>
                    <a:pt x="402" y="659"/>
                  </a:lnTo>
                  <a:lnTo>
                    <a:pt x="426" y="615"/>
                  </a:lnTo>
                  <a:lnTo>
                    <a:pt x="446" y="569"/>
                  </a:lnTo>
                  <a:lnTo>
                    <a:pt x="464" y="523"/>
                  </a:lnTo>
                  <a:lnTo>
                    <a:pt x="480" y="475"/>
                  </a:lnTo>
                  <a:lnTo>
                    <a:pt x="493" y="427"/>
                  </a:lnTo>
                  <a:lnTo>
                    <a:pt x="503" y="376"/>
                  </a:lnTo>
                  <a:lnTo>
                    <a:pt x="511" y="326"/>
                  </a:lnTo>
                  <a:lnTo>
                    <a:pt x="515" y="274"/>
                  </a:lnTo>
                  <a:lnTo>
                    <a:pt x="516" y="221"/>
                  </a:lnTo>
                  <a:close/>
                </a:path>
              </a:pathLst>
            </a:custGeom>
            <a:solidFill>
              <a:srgbClr val="FEC805"/>
            </a:solidFill>
            <a:ln w="9525">
              <a:noFill/>
              <a:miter lim="800000"/>
            </a:ln>
            <a:effectLst/>
          </p:spPr>
          <p:txBody>
            <a:bodyPr anchor="ctr"/>
            <a:lstStyle>
              <a:lvl1pPr indent="-342900"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342900" algn="ctr" defTabSz="914400" eaLnBrk="1" fontAlgn="auto" latinLnBrk="0" hangingPunct="1">
                <a:lnSpc>
                  <a:spcPct val="100000"/>
                </a:lnSpc>
                <a:spcBef>
                  <a:spcPts val="0"/>
                </a:spcBef>
                <a:spcAft>
                  <a:spcPts val="0"/>
                </a:spcAft>
                <a:buClrTx/>
                <a:buSzTx/>
                <a:buFont typeface="Calibri" panose="020F0502020204030204" pitchFamily="34" charset="0"/>
                <a:buAutoNum type="arabicPeriod"/>
                <a:tabLst/>
                <a:defRPr/>
              </a:pPr>
              <a:endParaRPr kumimoji="0" lang="id-ID" altLang="id-ID" sz="1100" b="0" i="0" u="none" strike="noStrike" kern="0" cap="none" spc="0" normalizeH="0" baseline="0" noProof="1">
                <a:ln>
                  <a:noFill/>
                </a:ln>
                <a:solidFill>
                  <a:srgbClr val="AAB2BD">
                    <a:lumMod val="20000"/>
                    <a:lumOff val="80000"/>
                  </a:srgbClr>
                </a:solidFill>
                <a:effectLst/>
                <a:uLnTx/>
                <a:uFillTx/>
                <a:latin typeface="+mn-ea"/>
                <a:ea typeface="+mn-ea"/>
              </a:endParaRPr>
            </a:p>
          </p:txBody>
        </p:sp>
        <p:sp>
          <p:nvSpPr>
            <p:cNvPr id="6" name="PA-任意多边形 259">
              <a:extLst>
                <a:ext uri="{FF2B5EF4-FFF2-40B4-BE49-F238E27FC236}">
                  <a16:creationId xmlns:a16="http://schemas.microsoft.com/office/drawing/2014/main" id="{9D15611D-47CD-4D5D-96AB-302AE21563BD}"/>
                </a:ext>
              </a:extLst>
            </p:cNvPr>
            <p:cNvSpPr/>
            <p:nvPr>
              <p:custDataLst>
                <p:tags r:id="rId15"/>
              </p:custDataLst>
            </p:nvPr>
          </p:nvSpPr>
          <p:spPr bwMode="auto">
            <a:xfrm>
              <a:off x="8446386" y="4787577"/>
              <a:ext cx="2145822" cy="723073"/>
            </a:xfrm>
            <a:custGeom>
              <a:avLst/>
              <a:gdLst>
                <a:gd name="T0" fmla="*/ 2147483647 w 1143"/>
                <a:gd name="T1" fmla="*/ 0 h 385"/>
                <a:gd name="T2" fmla="*/ 2147483647 w 1143"/>
                <a:gd name="T3" fmla="*/ 2147483647 h 385"/>
                <a:gd name="T4" fmla="*/ 2147483647 w 1143"/>
                <a:gd name="T5" fmla="*/ 2147483647 h 385"/>
                <a:gd name="T6" fmla="*/ 2147483647 w 1143"/>
                <a:gd name="T7" fmla="*/ 2147483647 h 385"/>
                <a:gd name="T8" fmla="*/ 2147483647 w 1143"/>
                <a:gd name="T9" fmla="*/ 2147483647 h 385"/>
                <a:gd name="T10" fmla="*/ 2147483647 w 1143"/>
                <a:gd name="T11" fmla="*/ 2147483647 h 385"/>
                <a:gd name="T12" fmla="*/ 2147483647 w 1143"/>
                <a:gd name="T13" fmla="*/ 2147483647 h 385"/>
                <a:gd name="T14" fmla="*/ 2147483647 w 1143"/>
                <a:gd name="T15" fmla="*/ 2147483647 h 385"/>
                <a:gd name="T16" fmla="*/ 2147483647 w 1143"/>
                <a:gd name="T17" fmla="*/ 2147483647 h 385"/>
                <a:gd name="T18" fmla="*/ 2147483647 w 1143"/>
                <a:gd name="T19" fmla="*/ 2147483647 h 385"/>
                <a:gd name="T20" fmla="*/ 2147483647 w 1143"/>
                <a:gd name="T21" fmla="*/ 2147483647 h 385"/>
                <a:gd name="T22" fmla="*/ 2147483647 w 1143"/>
                <a:gd name="T23" fmla="*/ 2147483647 h 385"/>
                <a:gd name="T24" fmla="*/ 2147483647 w 1143"/>
                <a:gd name="T25" fmla="*/ 2147483647 h 385"/>
                <a:gd name="T26" fmla="*/ 2147483647 w 1143"/>
                <a:gd name="T27" fmla="*/ 2147483647 h 385"/>
                <a:gd name="T28" fmla="*/ 2147483647 w 1143"/>
                <a:gd name="T29" fmla="*/ 2147483647 h 385"/>
                <a:gd name="T30" fmla="*/ 2147483647 w 1143"/>
                <a:gd name="T31" fmla="*/ 2147483647 h 385"/>
                <a:gd name="T32" fmla="*/ 2147483647 w 1143"/>
                <a:gd name="T33" fmla="*/ 2147483647 h 385"/>
                <a:gd name="T34" fmla="*/ 0 w 1143"/>
                <a:gd name="T35" fmla="*/ 2147483647 h 385"/>
                <a:gd name="T36" fmla="*/ 2147483647 w 1143"/>
                <a:gd name="T37" fmla="*/ 2147483647 h 385"/>
                <a:gd name="T38" fmla="*/ 2147483647 w 1143"/>
                <a:gd name="T39" fmla="*/ 2147483647 h 385"/>
                <a:gd name="T40" fmla="*/ 2147483647 w 1143"/>
                <a:gd name="T41" fmla="*/ 2147483647 h 385"/>
                <a:gd name="T42" fmla="*/ 2147483647 w 1143"/>
                <a:gd name="T43" fmla="*/ 2147483647 h 385"/>
                <a:gd name="T44" fmla="*/ 2147483647 w 1143"/>
                <a:gd name="T45" fmla="*/ 2147483647 h 385"/>
                <a:gd name="T46" fmla="*/ 2147483647 w 1143"/>
                <a:gd name="T47" fmla="*/ 2147483647 h 385"/>
                <a:gd name="T48" fmla="*/ 2147483647 w 1143"/>
                <a:gd name="T49" fmla="*/ 2147483647 h 385"/>
                <a:gd name="T50" fmla="*/ 2147483647 w 1143"/>
                <a:gd name="T51" fmla="*/ 2147483647 h 385"/>
                <a:gd name="T52" fmla="*/ 2147483647 w 1143"/>
                <a:gd name="T53" fmla="*/ 2147483647 h 385"/>
                <a:gd name="T54" fmla="*/ 2147483647 w 1143"/>
                <a:gd name="T55" fmla="*/ 2147483647 h 385"/>
                <a:gd name="T56" fmla="*/ 2147483647 w 1143"/>
                <a:gd name="T57" fmla="*/ 2147483647 h 385"/>
                <a:gd name="T58" fmla="*/ 2147483647 w 1143"/>
                <a:gd name="T59" fmla="*/ 2147483647 h 385"/>
                <a:gd name="T60" fmla="*/ 2147483647 w 1143"/>
                <a:gd name="T61" fmla="*/ 2147483647 h 385"/>
                <a:gd name="T62" fmla="*/ 2147483647 w 1143"/>
                <a:gd name="T63" fmla="*/ 2147483647 h 385"/>
                <a:gd name="T64" fmla="*/ 2147483647 w 1143"/>
                <a:gd name="T65" fmla="*/ 2147483647 h 385"/>
                <a:gd name="T66" fmla="*/ 2147483647 w 1143"/>
                <a:gd name="T67" fmla="*/ 2147483647 h 385"/>
                <a:gd name="T68" fmla="*/ 2147483647 w 1143"/>
                <a:gd name="T69" fmla="*/ 2147483647 h 385"/>
                <a:gd name="T70" fmla="*/ 2147483647 w 1143"/>
                <a:gd name="T71" fmla="*/ 2147483647 h 38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143"/>
                <a:gd name="T109" fmla="*/ 0 h 385"/>
                <a:gd name="T110" fmla="*/ 1143 w 1143"/>
                <a:gd name="T111" fmla="*/ 385 h 38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143" h="385">
                  <a:moveTo>
                    <a:pt x="996" y="0"/>
                  </a:moveTo>
                  <a:lnTo>
                    <a:pt x="996" y="0"/>
                  </a:lnTo>
                  <a:lnTo>
                    <a:pt x="975" y="15"/>
                  </a:lnTo>
                  <a:lnTo>
                    <a:pt x="953" y="30"/>
                  </a:lnTo>
                  <a:lnTo>
                    <a:pt x="929" y="44"/>
                  </a:lnTo>
                  <a:lnTo>
                    <a:pt x="906" y="57"/>
                  </a:lnTo>
                  <a:lnTo>
                    <a:pt x="883" y="69"/>
                  </a:lnTo>
                  <a:lnTo>
                    <a:pt x="858" y="80"/>
                  </a:lnTo>
                  <a:lnTo>
                    <a:pt x="833" y="91"/>
                  </a:lnTo>
                  <a:lnTo>
                    <a:pt x="808" y="100"/>
                  </a:lnTo>
                  <a:lnTo>
                    <a:pt x="783" y="108"/>
                  </a:lnTo>
                  <a:lnTo>
                    <a:pt x="756" y="115"/>
                  </a:lnTo>
                  <a:lnTo>
                    <a:pt x="730" y="122"/>
                  </a:lnTo>
                  <a:lnTo>
                    <a:pt x="702" y="127"/>
                  </a:lnTo>
                  <a:lnTo>
                    <a:pt x="675" y="131"/>
                  </a:lnTo>
                  <a:lnTo>
                    <a:pt x="647" y="133"/>
                  </a:lnTo>
                  <a:lnTo>
                    <a:pt x="618" y="136"/>
                  </a:lnTo>
                  <a:lnTo>
                    <a:pt x="590" y="136"/>
                  </a:lnTo>
                  <a:lnTo>
                    <a:pt x="562" y="136"/>
                  </a:lnTo>
                  <a:lnTo>
                    <a:pt x="534" y="133"/>
                  </a:lnTo>
                  <a:lnTo>
                    <a:pt x="507" y="131"/>
                  </a:lnTo>
                  <a:lnTo>
                    <a:pt x="480" y="127"/>
                  </a:lnTo>
                  <a:lnTo>
                    <a:pt x="454" y="122"/>
                  </a:lnTo>
                  <a:lnTo>
                    <a:pt x="426" y="115"/>
                  </a:lnTo>
                  <a:lnTo>
                    <a:pt x="400" y="109"/>
                  </a:lnTo>
                  <a:lnTo>
                    <a:pt x="374" y="101"/>
                  </a:lnTo>
                  <a:lnTo>
                    <a:pt x="350" y="92"/>
                  </a:lnTo>
                  <a:lnTo>
                    <a:pt x="325" y="82"/>
                  </a:lnTo>
                  <a:lnTo>
                    <a:pt x="302" y="71"/>
                  </a:lnTo>
                  <a:lnTo>
                    <a:pt x="277" y="58"/>
                  </a:lnTo>
                  <a:lnTo>
                    <a:pt x="255" y="47"/>
                  </a:lnTo>
                  <a:lnTo>
                    <a:pt x="232" y="32"/>
                  </a:lnTo>
                  <a:lnTo>
                    <a:pt x="211" y="18"/>
                  </a:lnTo>
                  <a:lnTo>
                    <a:pt x="189" y="3"/>
                  </a:lnTo>
                  <a:lnTo>
                    <a:pt x="0" y="26"/>
                  </a:lnTo>
                  <a:lnTo>
                    <a:pt x="27" y="193"/>
                  </a:lnTo>
                  <a:lnTo>
                    <a:pt x="56" y="215"/>
                  </a:lnTo>
                  <a:lnTo>
                    <a:pt x="87" y="236"/>
                  </a:lnTo>
                  <a:lnTo>
                    <a:pt x="118" y="255"/>
                  </a:lnTo>
                  <a:lnTo>
                    <a:pt x="150" y="273"/>
                  </a:lnTo>
                  <a:lnTo>
                    <a:pt x="184" y="292"/>
                  </a:lnTo>
                  <a:lnTo>
                    <a:pt x="218" y="307"/>
                  </a:lnTo>
                  <a:lnTo>
                    <a:pt x="251" y="321"/>
                  </a:lnTo>
                  <a:lnTo>
                    <a:pt x="286" y="334"/>
                  </a:lnTo>
                  <a:lnTo>
                    <a:pt x="323" y="346"/>
                  </a:lnTo>
                  <a:lnTo>
                    <a:pt x="359" y="356"/>
                  </a:lnTo>
                  <a:lnTo>
                    <a:pt x="397" y="366"/>
                  </a:lnTo>
                  <a:lnTo>
                    <a:pt x="434" y="372"/>
                  </a:lnTo>
                  <a:lnTo>
                    <a:pt x="473" y="377"/>
                  </a:lnTo>
                  <a:lnTo>
                    <a:pt x="512" y="382"/>
                  </a:lnTo>
                  <a:lnTo>
                    <a:pt x="551" y="385"/>
                  </a:lnTo>
                  <a:lnTo>
                    <a:pt x="590" y="385"/>
                  </a:lnTo>
                  <a:lnTo>
                    <a:pt x="629" y="385"/>
                  </a:lnTo>
                  <a:lnTo>
                    <a:pt x="667" y="382"/>
                  </a:lnTo>
                  <a:lnTo>
                    <a:pt x="705" y="378"/>
                  </a:lnTo>
                  <a:lnTo>
                    <a:pt x="743" y="373"/>
                  </a:lnTo>
                  <a:lnTo>
                    <a:pt x="780" y="366"/>
                  </a:lnTo>
                  <a:lnTo>
                    <a:pt x="817" y="358"/>
                  </a:lnTo>
                  <a:lnTo>
                    <a:pt x="852" y="347"/>
                  </a:lnTo>
                  <a:lnTo>
                    <a:pt x="887" y="337"/>
                  </a:lnTo>
                  <a:lnTo>
                    <a:pt x="922" y="324"/>
                  </a:lnTo>
                  <a:lnTo>
                    <a:pt x="955" y="310"/>
                  </a:lnTo>
                  <a:lnTo>
                    <a:pt x="989" y="296"/>
                  </a:lnTo>
                  <a:lnTo>
                    <a:pt x="1021" y="279"/>
                  </a:lnTo>
                  <a:lnTo>
                    <a:pt x="1054" y="262"/>
                  </a:lnTo>
                  <a:lnTo>
                    <a:pt x="1084" y="242"/>
                  </a:lnTo>
                  <a:lnTo>
                    <a:pt x="1115" y="223"/>
                  </a:lnTo>
                  <a:lnTo>
                    <a:pt x="1143" y="201"/>
                  </a:lnTo>
                  <a:lnTo>
                    <a:pt x="962" y="178"/>
                  </a:lnTo>
                  <a:lnTo>
                    <a:pt x="996" y="0"/>
                  </a:lnTo>
                  <a:close/>
                </a:path>
              </a:pathLst>
            </a:custGeom>
            <a:solidFill>
              <a:srgbClr val="1DB7C4"/>
            </a:solidFill>
            <a:ln w="9525">
              <a:noFill/>
              <a:miter lim="800000"/>
            </a:ln>
            <a:effectLst/>
          </p:spPr>
          <p:txBody>
            <a:bodyPr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b-NO" altLang="id-ID" sz="1100" b="0" i="0" u="none" strike="noStrike" kern="0" cap="none" spc="0" normalizeH="0" baseline="0" noProof="0">
                <a:ln>
                  <a:noFill/>
                </a:ln>
                <a:solidFill>
                  <a:srgbClr val="AAB2BD">
                    <a:lumMod val="20000"/>
                    <a:lumOff val="80000"/>
                  </a:srgbClr>
                </a:solidFill>
                <a:effectLst/>
                <a:uLnTx/>
                <a:uFillTx/>
                <a:latin typeface="+mn-ea"/>
                <a:ea typeface="+mn-ea"/>
              </a:endParaRPr>
            </a:p>
          </p:txBody>
        </p:sp>
        <p:sp>
          <p:nvSpPr>
            <p:cNvPr id="7" name="PA-任意多边形 260">
              <a:extLst>
                <a:ext uri="{FF2B5EF4-FFF2-40B4-BE49-F238E27FC236}">
                  <a16:creationId xmlns:a16="http://schemas.microsoft.com/office/drawing/2014/main" id="{641CB5ED-A2FF-429D-B136-D1A2FC2DE085}"/>
                </a:ext>
              </a:extLst>
            </p:cNvPr>
            <p:cNvSpPr/>
            <p:nvPr>
              <p:custDataLst>
                <p:tags r:id="rId16"/>
              </p:custDataLst>
            </p:nvPr>
          </p:nvSpPr>
          <p:spPr bwMode="auto">
            <a:xfrm>
              <a:off x="7832499" y="3090751"/>
              <a:ext cx="919160" cy="2016582"/>
            </a:xfrm>
            <a:custGeom>
              <a:avLst/>
              <a:gdLst>
                <a:gd name="T0" fmla="*/ 2147483647 w 490"/>
                <a:gd name="T1" fmla="*/ 2147483647 h 1074"/>
                <a:gd name="T2" fmla="*/ 2147483647 w 490"/>
                <a:gd name="T3" fmla="*/ 2147483647 h 1074"/>
                <a:gd name="T4" fmla="*/ 2147483647 w 490"/>
                <a:gd name="T5" fmla="*/ 2147483647 h 1074"/>
                <a:gd name="T6" fmla="*/ 2147483647 w 490"/>
                <a:gd name="T7" fmla="*/ 2147483647 h 1074"/>
                <a:gd name="T8" fmla="*/ 2147483647 w 490"/>
                <a:gd name="T9" fmla="*/ 2147483647 h 1074"/>
                <a:gd name="T10" fmla="*/ 2147483647 w 490"/>
                <a:gd name="T11" fmla="*/ 2147483647 h 1074"/>
                <a:gd name="T12" fmla="*/ 2147483647 w 490"/>
                <a:gd name="T13" fmla="*/ 2147483647 h 1074"/>
                <a:gd name="T14" fmla="*/ 2147483647 w 490"/>
                <a:gd name="T15" fmla="*/ 2147483647 h 1074"/>
                <a:gd name="T16" fmla="*/ 2147483647 w 490"/>
                <a:gd name="T17" fmla="*/ 2147483647 h 1074"/>
                <a:gd name="T18" fmla="*/ 2147483647 w 490"/>
                <a:gd name="T19" fmla="*/ 2147483647 h 1074"/>
                <a:gd name="T20" fmla="*/ 2147483647 w 490"/>
                <a:gd name="T21" fmla="*/ 2147483647 h 1074"/>
                <a:gd name="T22" fmla="*/ 2147483647 w 490"/>
                <a:gd name="T23" fmla="*/ 2147483647 h 1074"/>
                <a:gd name="T24" fmla="*/ 2147483647 w 490"/>
                <a:gd name="T25" fmla="*/ 2147483647 h 1074"/>
                <a:gd name="T26" fmla="*/ 2147483647 w 490"/>
                <a:gd name="T27" fmla="*/ 2147483647 h 1074"/>
                <a:gd name="T28" fmla="*/ 2147483647 w 490"/>
                <a:gd name="T29" fmla="*/ 2147483647 h 1074"/>
                <a:gd name="T30" fmla="*/ 2147483647 w 490"/>
                <a:gd name="T31" fmla="*/ 2147483647 h 1074"/>
                <a:gd name="T32" fmla="*/ 2147483647 w 490"/>
                <a:gd name="T33" fmla="*/ 2147483647 h 1074"/>
                <a:gd name="T34" fmla="*/ 2147483647 w 490"/>
                <a:gd name="T35" fmla="*/ 2147483647 h 1074"/>
                <a:gd name="T36" fmla="*/ 2147483647 w 490"/>
                <a:gd name="T37" fmla="*/ 2147483647 h 1074"/>
                <a:gd name="T38" fmla="*/ 2147483647 w 490"/>
                <a:gd name="T39" fmla="*/ 2147483647 h 1074"/>
                <a:gd name="T40" fmla="*/ 2147483647 w 490"/>
                <a:gd name="T41" fmla="*/ 2147483647 h 1074"/>
                <a:gd name="T42" fmla="*/ 2147483647 w 490"/>
                <a:gd name="T43" fmla="*/ 2147483647 h 1074"/>
                <a:gd name="T44" fmla="*/ 2147483647 w 490"/>
                <a:gd name="T45" fmla="*/ 2147483647 h 1074"/>
                <a:gd name="T46" fmla="*/ 2147483647 w 490"/>
                <a:gd name="T47" fmla="*/ 2147483647 h 1074"/>
                <a:gd name="T48" fmla="*/ 2147483647 w 490"/>
                <a:gd name="T49" fmla="*/ 2147483647 h 1074"/>
                <a:gd name="T50" fmla="*/ 2147483647 w 490"/>
                <a:gd name="T51" fmla="*/ 2147483647 h 1074"/>
                <a:gd name="T52" fmla="*/ 2147483647 w 490"/>
                <a:gd name="T53" fmla="*/ 2147483647 h 1074"/>
                <a:gd name="T54" fmla="*/ 2147483647 w 490"/>
                <a:gd name="T55" fmla="*/ 0 h 1074"/>
                <a:gd name="T56" fmla="*/ 2147483647 w 490"/>
                <a:gd name="T57" fmla="*/ 2147483647 h 1074"/>
                <a:gd name="T58" fmla="*/ 2147483647 w 490"/>
                <a:gd name="T59" fmla="*/ 2147483647 h 1074"/>
                <a:gd name="T60" fmla="*/ 2147483647 w 490"/>
                <a:gd name="T61" fmla="*/ 2147483647 h 1074"/>
                <a:gd name="T62" fmla="*/ 2147483647 w 490"/>
                <a:gd name="T63" fmla="*/ 2147483647 h 1074"/>
                <a:gd name="T64" fmla="*/ 2147483647 w 490"/>
                <a:gd name="T65" fmla="*/ 2147483647 h 1074"/>
                <a:gd name="T66" fmla="*/ 2147483647 w 490"/>
                <a:gd name="T67" fmla="*/ 2147483647 h 1074"/>
                <a:gd name="T68" fmla="*/ 2147483647 w 490"/>
                <a:gd name="T69" fmla="*/ 2147483647 h 1074"/>
                <a:gd name="T70" fmla="*/ 2147483647 w 490"/>
                <a:gd name="T71" fmla="*/ 2147483647 h 1074"/>
                <a:gd name="T72" fmla="*/ 2147483647 w 490"/>
                <a:gd name="T73" fmla="*/ 2147483647 h 1074"/>
                <a:gd name="T74" fmla="*/ 0 w 490"/>
                <a:gd name="T75" fmla="*/ 2147483647 h 1074"/>
                <a:gd name="T76" fmla="*/ 0 w 490"/>
                <a:gd name="T77" fmla="*/ 2147483647 h 1074"/>
                <a:gd name="T78" fmla="*/ 2147483647 w 490"/>
                <a:gd name="T79" fmla="*/ 2147483647 h 1074"/>
                <a:gd name="T80" fmla="*/ 2147483647 w 490"/>
                <a:gd name="T81" fmla="*/ 2147483647 h 1074"/>
                <a:gd name="T82" fmla="*/ 2147483647 w 490"/>
                <a:gd name="T83" fmla="*/ 2147483647 h 1074"/>
                <a:gd name="T84" fmla="*/ 2147483647 w 490"/>
                <a:gd name="T85" fmla="*/ 2147483647 h 1074"/>
                <a:gd name="T86" fmla="*/ 2147483647 w 490"/>
                <a:gd name="T87" fmla="*/ 2147483647 h 1074"/>
                <a:gd name="T88" fmla="*/ 2147483647 w 490"/>
                <a:gd name="T89" fmla="*/ 2147483647 h 1074"/>
                <a:gd name="T90" fmla="*/ 2147483647 w 490"/>
                <a:gd name="T91" fmla="*/ 2147483647 h 1074"/>
                <a:gd name="T92" fmla="*/ 2147483647 w 490"/>
                <a:gd name="T93" fmla="*/ 2147483647 h 1074"/>
                <a:gd name="T94" fmla="*/ 2147483647 w 490"/>
                <a:gd name="T95" fmla="*/ 2147483647 h 1074"/>
                <a:gd name="T96" fmla="*/ 2147483647 w 490"/>
                <a:gd name="T97" fmla="*/ 2147483647 h 1074"/>
                <a:gd name="T98" fmla="*/ 2147483647 w 490"/>
                <a:gd name="T99" fmla="*/ 2147483647 h 1074"/>
                <a:gd name="T100" fmla="*/ 2147483647 w 490"/>
                <a:gd name="T101" fmla="*/ 2147483647 h 1074"/>
                <a:gd name="T102" fmla="*/ 2147483647 w 490"/>
                <a:gd name="T103" fmla="*/ 2147483647 h 1074"/>
                <a:gd name="T104" fmla="*/ 2147483647 w 490"/>
                <a:gd name="T105" fmla="*/ 2147483647 h 1074"/>
                <a:gd name="T106" fmla="*/ 2147483647 w 490"/>
                <a:gd name="T107" fmla="*/ 2147483647 h 1074"/>
                <a:gd name="T108" fmla="*/ 2147483647 w 490"/>
                <a:gd name="T109" fmla="*/ 2147483647 h 1074"/>
                <a:gd name="T110" fmla="*/ 2147483647 w 490"/>
                <a:gd name="T111" fmla="*/ 2147483647 h 1074"/>
                <a:gd name="T112" fmla="*/ 2147483647 w 490"/>
                <a:gd name="T113" fmla="*/ 2147483647 h 107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490"/>
                <a:gd name="T172" fmla="*/ 0 h 1074"/>
                <a:gd name="T173" fmla="*/ 490 w 490"/>
                <a:gd name="T174" fmla="*/ 1074 h 107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490" h="1074">
                  <a:moveTo>
                    <a:pt x="490" y="886"/>
                  </a:moveTo>
                  <a:lnTo>
                    <a:pt x="490" y="886"/>
                  </a:lnTo>
                  <a:lnTo>
                    <a:pt x="463" y="862"/>
                  </a:lnTo>
                  <a:lnTo>
                    <a:pt x="438" y="838"/>
                  </a:lnTo>
                  <a:lnTo>
                    <a:pt x="414" y="812"/>
                  </a:lnTo>
                  <a:lnTo>
                    <a:pt x="392" y="785"/>
                  </a:lnTo>
                  <a:lnTo>
                    <a:pt x="371" y="756"/>
                  </a:lnTo>
                  <a:lnTo>
                    <a:pt x="351" y="726"/>
                  </a:lnTo>
                  <a:lnTo>
                    <a:pt x="333" y="696"/>
                  </a:lnTo>
                  <a:lnTo>
                    <a:pt x="316" y="665"/>
                  </a:lnTo>
                  <a:lnTo>
                    <a:pt x="302" y="632"/>
                  </a:lnTo>
                  <a:lnTo>
                    <a:pt x="289" y="599"/>
                  </a:lnTo>
                  <a:lnTo>
                    <a:pt x="279" y="564"/>
                  </a:lnTo>
                  <a:lnTo>
                    <a:pt x="270" y="529"/>
                  </a:lnTo>
                  <a:lnTo>
                    <a:pt x="262" y="494"/>
                  </a:lnTo>
                  <a:lnTo>
                    <a:pt x="257" y="458"/>
                  </a:lnTo>
                  <a:lnTo>
                    <a:pt x="254" y="420"/>
                  </a:lnTo>
                  <a:lnTo>
                    <a:pt x="253" y="383"/>
                  </a:lnTo>
                  <a:lnTo>
                    <a:pt x="253" y="356"/>
                  </a:lnTo>
                  <a:lnTo>
                    <a:pt x="255" y="328"/>
                  </a:lnTo>
                  <a:lnTo>
                    <a:pt x="258" y="302"/>
                  </a:lnTo>
                  <a:lnTo>
                    <a:pt x="262" y="275"/>
                  </a:lnTo>
                  <a:lnTo>
                    <a:pt x="267" y="249"/>
                  </a:lnTo>
                  <a:lnTo>
                    <a:pt x="272" y="223"/>
                  </a:lnTo>
                  <a:lnTo>
                    <a:pt x="280" y="199"/>
                  </a:lnTo>
                  <a:lnTo>
                    <a:pt x="288" y="174"/>
                  </a:lnTo>
                  <a:lnTo>
                    <a:pt x="211" y="0"/>
                  </a:lnTo>
                  <a:lnTo>
                    <a:pt x="55" y="77"/>
                  </a:lnTo>
                  <a:lnTo>
                    <a:pt x="42" y="113"/>
                  </a:lnTo>
                  <a:lnTo>
                    <a:pt x="31" y="149"/>
                  </a:lnTo>
                  <a:lnTo>
                    <a:pt x="22" y="187"/>
                  </a:lnTo>
                  <a:lnTo>
                    <a:pt x="14" y="226"/>
                  </a:lnTo>
                  <a:lnTo>
                    <a:pt x="8" y="263"/>
                  </a:lnTo>
                  <a:lnTo>
                    <a:pt x="4" y="304"/>
                  </a:lnTo>
                  <a:lnTo>
                    <a:pt x="1" y="343"/>
                  </a:lnTo>
                  <a:lnTo>
                    <a:pt x="0" y="383"/>
                  </a:lnTo>
                  <a:lnTo>
                    <a:pt x="3" y="435"/>
                  </a:lnTo>
                  <a:lnTo>
                    <a:pt x="7" y="485"/>
                  </a:lnTo>
                  <a:lnTo>
                    <a:pt x="13" y="536"/>
                  </a:lnTo>
                  <a:lnTo>
                    <a:pt x="23" y="585"/>
                  </a:lnTo>
                  <a:lnTo>
                    <a:pt x="36" y="633"/>
                  </a:lnTo>
                  <a:lnTo>
                    <a:pt x="51" y="680"/>
                  </a:lnTo>
                  <a:lnTo>
                    <a:pt x="69" y="725"/>
                  </a:lnTo>
                  <a:lnTo>
                    <a:pt x="88" y="770"/>
                  </a:lnTo>
                  <a:lnTo>
                    <a:pt x="110" y="813"/>
                  </a:lnTo>
                  <a:lnTo>
                    <a:pt x="135" y="856"/>
                  </a:lnTo>
                  <a:lnTo>
                    <a:pt x="162" y="896"/>
                  </a:lnTo>
                  <a:lnTo>
                    <a:pt x="191" y="935"/>
                  </a:lnTo>
                  <a:lnTo>
                    <a:pt x="222" y="973"/>
                  </a:lnTo>
                  <a:lnTo>
                    <a:pt x="254" y="1008"/>
                  </a:lnTo>
                  <a:lnTo>
                    <a:pt x="288" y="1043"/>
                  </a:lnTo>
                  <a:lnTo>
                    <a:pt x="324" y="1074"/>
                  </a:lnTo>
                  <a:lnTo>
                    <a:pt x="298" y="909"/>
                  </a:lnTo>
                  <a:lnTo>
                    <a:pt x="490" y="886"/>
                  </a:lnTo>
                  <a:close/>
                </a:path>
              </a:pathLst>
            </a:custGeom>
            <a:solidFill>
              <a:srgbClr val="88C754"/>
            </a:solidFill>
            <a:ln w="9525">
              <a:noFill/>
              <a:miter lim="800000"/>
            </a:ln>
            <a:effectLst/>
          </p:spPr>
          <p:txBody>
            <a:bodyPr anchor="ctr"/>
            <a:lstStyle>
              <a:lvl1pPr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nb-NO" altLang="id-ID" sz="1100" b="0" i="0" u="none" strike="noStrike" kern="0" cap="none" spc="0" normalizeH="0" baseline="0" noProof="0">
                <a:ln>
                  <a:noFill/>
                </a:ln>
                <a:solidFill>
                  <a:srgbClr val="AAB2BD">
                    <a:lumMod val="20000"/>
                    <a:lumOff val="80000"/>
                  </a:srgbClr>
                </a:solidFill>
                <a:effectLst/>
                <a:uLnTx/>
                <a:uFillTx/>
                <a:latin typeface="+mn-ea"/>
                <a:ea typeface="+mn-ea"/>
              </a:endParaRPr>
            </a:p>
          </p:txBody>
        </p:sp>
        <p:sp>
          <p:nvSpPr>
            <p:cNvPr id="8" name="PA-文本框 12">
              <a:extLst>
                <a:ext uri="{FF2B5EF4-FFF2-40B4-BE49-F238E27FC236}">
                  <a16:creationId xmlns:a16="http://schemas.microsoft.com/office/drawing/2014/main" id="{954949AF-DF1B-4995-A48B-46DD40B1E108}"/>
                </a:ext>
              </a:extLst>
            </p:cNvPr>
            <p:cNvSpPr txBox="1">
              <a:spLocks noChangeArrowheads="1"/>
            </p:cNvSpPr>
            <p:nvPr>
              <p:custDataLst>
                <p:tags r:id="rId17"/>
              </p:custDataLst>
            </p:nvPr>
          </p:nvSpPr>
          <p:spPr bwMode="auto">
            <a:xfrm rot="2295975">
              <a:off x="9952695" y="2594303"/>
              <a:ext cx="1100764"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id-ID" sz="900" b="0" i="0" u="none" strike="noStrike" kern="0" cap="none" spc="0" normalizeH="0" baseline="0" noProof="0" dirty="0">
                  <a:ln>
                    <a:noFill/>
                  </a:ln>
                  <a:solidFill>
                    <a:srgbClr val="AAB2BD">
                      <a:lumMod val="20000"/>
                      <a:lumOff val="80000"/>
                    </a:srgbClr>
                  </a:solidFill>
                  <a:effectLst/>
                  <a:uLnTx/>
                  <a:uFillTx/>
                  <a:latin typeface="+mn-ea"/>
                  <a:ea typeface="+mn-ea"/>
                  <a:cs typeface="Open Sans" panose="020B0606030504020204" pitchFamily="34" charset="0"/>
                </a:rPr>
                <a:t>Primary Idea</a:t>
              </a:r>
            </a:p>
          </p:txBody>
        </p:sp>
        <p:sp>
          <p:nvSpPr>
            <p:cNvPr id="9" name="PA-文本框 17">
              <a:extLst>
                <a:ext uri="{FF2B5EF4-FFF2-40B4-BE49-F238E27FC236}">
                  <a16:creationId xmlns:a16="http://schemas.microsoft.com/office/drawing/2014/main" id="{F4A89739-5285-48EE-A88C-C30BF9876A6E}"/>
                </a:ext>
              </a:extLst>
            </p:cNvPr>
            <p:cNvSpPr txBox="1">
              <a:spLocks noChangeArrowheads="1"/>
            </p:cNvSpPr>
            <p:nvPr>
              <p:custDataLst>
                <p:tags r:id="rId18"/>
              </p:custDataLst>
            </p:nvPr>
          </p:nvSpPr>
          <p:spPr bwMode="auto">
            <a:xfrm rot="19630965">
              <a:off x="8181222" y="2464506"/>
              <a:ext cx="1184324"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id-ID" sz="900" b="0" i="0" u="none" strike="noStrike" kern="0" cap="none" spc="0" normalizeH="0" baseline="0" noProof="0" dirty="0">
                  <a:ln>
                    <a:noFill/>
                  </a:ln>
                  <a:solidFill>
                    <a:srgbClr val="AAB2BD">
                      <a:lumMod val="20000"/>
                      <a:lumOff val="80000"/>
                    </a:srgbClr>
                  </a:solidFill>
                  <a:effectLst/>
                  <a:uLnTx/>
                  <a:uFillTx/>
                  <a:latin typeface="+mn-ea"/>
                  <a:ea typeface="+mn-ea"/>
                  <a:cs typeface="Open Sans" panose="020B0606030504020204" pitchFamily="34" charset="0"/>
                </a:rPr>
                <a:t>Result</a:t>
              </a:r>
            </a:p>
          </p:txBody>
        </p:sp>
        <p:sp>
          <p:nvSpPr>
            <p:cNvPr id="10" name="PA-文本框 14">
              <a:extLst>
                <a:ext uri="{FF2B5EF4-FFF2-40B4-BE49-F238E27FC236}">
                  <a16:creationId xmlns:a16="http://schemas.microsoft.com/office/drawing/2014/main" id="{9ECEB562-168A-40EE-9D56-68283AC46DAF}"/>
                </a:ext>
              </a:extLst>
            </p:cNvPr>
            <p:cNvSpPr txBox="1">
              <a:spLocks noChangeArrowheads="1"/>
            </p:cNvSpPr>
            <p:nvPr>
              <p:custDataLst>
                <p:tags r:id="rId19"/>
              </p:custDataLst>
            </p:nvPr>
          </p:nvSpPr>
          <p:spPr bwMode="auto">
            <a:xfrm rot="6475666">
              <a:off x="10375234" y="4145308"/>
              <a:ext cx="1145330"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id-ID" sz="900" b="0" i="0" u="none" strike="noStrike" kern="0" cap="none" spc="0" normalizeH="0" baseline="0" noProof="0" dirty="0">
                  <a:ln>
                    <a:noFill/>
                  </a:ln>
                  <a:solidFill>
                    <a:srgbClr val="AAB2BD">
                      <a:lumMod val="20000"/>
                      <a:lumOff val="80000"/>
                    </a:srgbClr>
                  </a:solidFill>
                  <a:effectLst/>
                  <a:uLnTx/>
                  <a:uFillTx/>
                  <a:latin typeface="+mn-ea"/>
                  <a:ea typeface="+mn-ea"/>
                  <a:cs typeface="Open Sans" panose="020B0606030504020204" pitchFamily="34" charset="0"/>
                </a:rPr>
                <a:t>Process Planning</a:t>
              </a:r>
            </a:p>
          </p:txBody>
        </p:sp>
        <p:sp>
          <p:nvSpPr>
            <p:cNvPr id="11" name="PA-文本框 18">
              <a:extLst>
                <a:ext uri="{FF2B5EF4-FFF2-40B4-BE49-F238E27FC236}">
                  <a16:creationId xmlns:a16="http://schemas.microsoft.com/office/drawing/2014/main" id="{C7203DD3-9C18-4CED-896B-8FEA1AF067F5}"/>
                </a:ext>
              </a:extLst>
            </p:cNvPr>
            <p:cNvSpPr txBox="1">
              <a:spLocks noChangeArrowheads="1"/>
            </p:cNvSpPr>
            <p:nvPr>
              <p:custDataLst>
                <p:tags r:id="rId20"/>
              </p:custDataLst>
            </p:nvPr>
          </p:nvSpPr>
          <p:spPr bwMode="auto">
            <a:xfrm rot="15219110">
              <a:off x="7579000" y="4103760"/>
              <a:ext cx="1141044"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id-ID" sz="900" b="0" i="0" u="none" strike="noStrike" kern="0" cap="none" spc="0" normalizeH="0" baseline="0" noProof="0" dirty="0">
                  <a:ln>
                    <a:noFill/>
                  </a:ln>
                  <a:solidFill>
                    <a:srgbClr val="AAB2BD">
                      <a:lumMod val="20000"/>
                      <a:lumOff val="80000"/>
                    </a:srgbClr>
                  </a:solidFill>
                  <a:effectLst/>
                  <a:uLnTx/>
                  <a:uFillTx/>
                  <a:latin typeface="+mn-ea"/>
                  <a:ea typeface="+mn-ea"/>
                  <a:cs typeface="Open Sans" panose="020B0606030504020204" pitchFamily="34" charset="0"/>
                </a:rPr>
                <a:t>Implementation</a:t>
              </a:r>
            </a:p>
          </p:txBody>
        </p:sp>
        <p:sp>
          <p:nvSpPr>
            <p:cNvPr id="12" name="PA-文本框 20">
              <a:extLst>
                <a:ext uri="{FF2B5EF4-FFF2-40B4-BE49-F238E27FC236}">
                  <a16:creationId xmlns:a16="http://schemas.microsoft.com/office/drawing/2014/main" id="{E6F6425A-3225-4CF4-BEFE-2DAA67F55533}"/>
                </a:ext>
              </a:extLst>
            </p:cNvPr>
            <p:cNvSpPr txBox="1">
              <a:spLocks noChangeArrowheads="1"/>
            </p:cNvSpPr>
            <p:nvPr>
              <p:custDataLst>
                <p:tags r:id="rId21"/>
              </p:custDataLst>
            </p:nvPr>
          </p:nvSpPr>
          <p:spPr bwMode="auto">
            <a:xfrm>
              <a:off x="8963211" y="5143972"/>
              <a:ext cx="112416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MS PGothic" panose="020B0600070205080204" pitchFamily="34" charset="-128"/>
                </a:defRPr>
              </a:lvl1pPr>
              <a:lvl2pPr marL="37931725" indent="-37474525" eaLnBrk="0" hangingPunct="0">
                <a:defRPr sz="2400">
                  <a:solidFill>
                    <a:schemeClr val="tx1"/>
                  </a:solidFill>
                  <a:latin typeface="Arial" panose="020B0604020202020204" pitchFamily="34" charset="0"/>
                  <a:ea typeface="MS PGothic" panose="020B0600070205080204" pitchFamily="34" charset="-128"/>
                </a:defRPr>
              </a:lvl2pPr>
              <a:lvl3pPr eaLnBrk="0" hangingPunct="0">
                <a:defRPr sz="2400">
                  <a:solidFill>
                    <a:schemeClr val="tx1"/>
                  </a:solidFill>
                  <a:latin typeface="Arial" panose="020B0604020202020204" pitchFamily="34" charset="0"/>
                  <a:ea typeface="MS PGothic" panose="020B0600070205080204" pitchFamily="34" charset="-128"/>
                </a:defRPr>
              </a:lvl3pPr>
              <a:lvl4pPr eaLnBrk="0" hangingPunct="0">
                <a:defRPr sz="2400">
                  <a:solidFill>
                    <a:schemeClr val="tx1"/>
                  </a:solidFill>
                  <a:latin typeface="Arial" panose="020B0604020202020204" pitchFamily="34" charset="0"/>
                  <a:ea typeface="MS PGothic" panose="020B0600070205080204" pitchFamily="34" charset="-128"/>
                </a:defRPr>
              </a:lvl4pPr>
              <a:lvl5pPr eaLnBrk="0" hangingPunct="0">
                <a:defRPr sz="2400">
                  <a:solidFill>
                    <a:schemeClr val="tx1"/>
                  </a:solidFill>
                  <a:latin typeface="Arial" panose="020B0604020202020204" pitchFamily="34" charset="0"/>
                  <a:ea typeface="MS PGothic"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MS PGothic" panose="020B0600070205080204" pitchFamily="34" charset="-128"/>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id-ID" sz="900" b="0" i="0" u="none" strike="noStrike" kern="0" cap="none" spc="0" normalizeH="0" baseline="0" noProof="0" dirty="0">
                  <a:ln>
                    <a:noFill/>
                  </a:ln>
                  <a:solidFill>
                    <a:srgbClr val="AAB2BD">
                      <a:lumMod val="20000"/>
                      <a:lumOff val="80000"/>
                    </a:srgbClr>
                  </a:solidFill>
                  <a:effectLst/>
                  <a:uLnTx/>
                  <a:uFillTx/>
                  <a:latin typeface="+mn-ea"/>
                  <a:ea typeface="+mn-ea"/>
                  <a:cs typeface="Open Sans" panose="020B0606030504020204" pitchFamily="34" charset="0"/>
                </a:rPr>
                <a:t>Research</a:t>
              </a:r>
            </a:p>
          </p:txBody>
        </p:sp>
      </p:grpSp>
      <p:graphicFrame>
        <p:nvGraphicFramePr>
          <p:cNvPr id="15" name="PA-jiandan260">
            <a:extLst>
              <a:ext uri="{FF2B5EF4-FFF2-40B4-BE49-F238E27FC236}">
                <a16:creationId xmlns:a16="http://schemas.microsoft.com/office/drawing/2014/main" id="{408D69AB-8533-4A9E-857D-13E042B61EE5}"/>
              </a:ext>
            </a:extLst>
          </p:cNvPr>
          <p:cNvGraphicFramePr/>
          <p:nvPr>
            <p:custDataLst>
              <p:tags r:id="rId2"/>
            </p:custDataLst>
            <p:extLst>
              <p:ext uri="{D42A27DB-BD31-4B8C-83A1-F6EECF244321}">
                <p14:modId xmlns:p14="http://schemas.microsoft.com/office/powerpoint/2010/main" val="665870227"/>
              </p:ext>
            </p:extLst>
          </p:nvPr>
        </p:nvGraphicFramePr>
        <p:xfrm>
          <a:off x="6978958" y="3599123"/>
          <a:ext cx="4554279" cy="1945804"/>
        </p:xfrm>
        <a:graphic>
          <a:graphicData uri="http://schemas.openxmlformats.org/drawingml/2006/chart">
            <c:chart xmlns:c="http://schemas.openxmlformats.org/drawingml/2006/chart" xmlns:r="http://schemas.openxmlformats.org/officeDocument/2006/relationships" r:id="rId24"/>
          </a:graphicData>
        </a:graphic>
      </p:graphicFrame>
      <p:sp>
        <p:nvSpPr>
          <p:cNvPr id="16" name="PA-jiandan261">
            <a:extLst>
              <a:ext uri="{FF2B5EF4-FFF2-40B4-BE49-F238E27FC236}">
                <a16:creationId xmlns:a16="http://schemas.microsoft.com/office/drawing/2014/main" id="{AE397A7E-45B8-45CB-9DC0-8BA3D1FC88FE}"/>
              </a:ext>
            </a:extLst>
          </p:cNvPr>
          <p:cNvSpPr txBox="1"/>
          <p:nvPr>
            <p:custDataLst>
              <p:tags r:id="rId3"/>
            </p:custDataLst>
          </p:nvPr>
        </p:nvSpPr>
        <p:spPr>
          <a:xfrm>
            <a:off x="5171313" y="3635016"/>
            <a:ext cx="676630" cy="238363"/>
          </a:xfrm>
          <a:prstGeom prst="roundRect">
            <a:avLst/>
          </a:prstGeom>
          <a:solidFill>
            <a:srgbClr val="404040"/>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chemeClr val="bg1"/>
                </a:solidFill>
                <a:effectLst/>
                <a:uLnTx/>
                <a:uFillTx/>
                <a:latin typeface="+mn-ea"/>
                <a:cs typeface="Open Sans" panose="020B0606030504020204" pitchFamily="34" charset="0"/>
              </a:rPr>
              <a:t>BUSINESS</a:t>
            </a:r>
          </a:p>
        </p:txBody>
      </p:sp>
      <p:sp>
        <p:nvSpPr>
          <p:cNvPr id="17" name="PA-jiandan262">
            <a:extLst>
              <a:ext uri="{FF2B5EF4-FFF2-40B4-BE49-F238E27FC236}">
                <a16:creationId xmlns:a16="http://schemas.microsoft.com/office/drawing/2014/main" id="{2A181DFD-CBA2-40A1-8619-445D3D7060E7}"/>
              </a:ext>
            </a:extLst>
          </p:cNvPr>
          <p:cNvSpPr/>
          <p:nvPr>
            <p:custDataLst>
              <p:tags r:id="rId4"/>
            </p:custDataLst>
          </p:nvPr>
        </p:nvSpPr>
        <p:spPr>
          <a:xfrm>
            <a:off x="5089908" y="3919436"/>
            <a:ext cx="1841558" cy="452432"/>
          </a:xfrm>
          <a:prstGeom prst="rect">
            <a:avLst/>
          </a:prstGeom>
        </p:spPr>
        <p:txBody>
          <a:bodyPr wrap="square">
            <a:spAutoFit/>
          </a:bodyPr>
          <a:lstStyle/>
          <a:p>
            <a:pPr>
              <a:lnSpc>
                <a:spcPct val="130000"/>
              </a:lnSpc>
              <a:defRPr/>
            </a:pPr>
            <a:r>
              <a:rPr lang="en-US" sz="900" dirty="0">
                <a:solidFill>
                  <a:schemeClr val="tx1">
                    <a:lumMod val="75000"/>
                    <a:lumOff val="25000"/>
                  </a:schemeClr>
                </a:solidFill>
                <a:latin typeface="+mn-ea"/>
                <a:cs typeface="Open Sans" panose="020B0606030504020204" pitchFamily="34" charset="0"/>
              </a:rPr>
              <a:t>Assertively unleash flexible technology</a:t>
            </a:r>
          </a:p>
        </p:txBody>
      </p:sp>
      <p:sp>
        <p:nvSpPr>
          <p:cNvPr id="18" name="PA-jiandan263">
            <a:extLst>
              <a:ext uri="{FF2B5EF4-FFF2-40B4-BE49-F238E27FC236}">
                <a16:creationId xmlns:a16="http://schemas.microsoft.com/office/drawing/2014/main" id="{2A40EB45-FB2A-4F42-AB91-558CE6DEB0E1}"/>
              </a:ext>
            </a:extLst>
          </p:cNvPr>
          <p:cNvSpPr txBox="1"/>
          <p:nvPr>
            <p:custDataLst>
              <p:tags r:id="rId5"/>
            </p:custDataLst>
          </p:nvPr>
        </p:nvSpPr>
        <p:spPr>
          <a:xfrm>
            <a:off x="5171313" y="4780613"/>
            <a:ext cx="693125" cy="238363"/>
          </a:xfrm>
          <a:prstGeom prst="roundRect">
            <a:avLst/>
          </a:prstGeom>
          <a:solidFill>
            <a:srgbClr val="404040"/>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chemeClr val="bg1"/>
                </a:solidFill>
                <a:effectLst/>
                <a:uLnTx/>
                <a:uFillTx/>
                <a:latin typeface="+mn-ea"/>
                <a:cs typeface="Open Sans" panose="020B0606030504020204" pitchFamily="34" charset="0"/>
              </a:rPr>
              <a:t>STRATGEY</a:t>
            </a:r>
          </a:p>
        </p:txBody>
      </p:sp>
      <p:sp>
        <p:nvSpPr>
          <p:cNvPr id="19" name="PA-jiandan264">
            <a:extLst>
              <a:ext uri="{FF2B5EF4-FFF2-40B4-BE49-F238E27FC236}">
                <a16:creationId xmlns:a16="http://schemas.microsoft.com/office/drawing/2014/main" id="{E39193B2-FBC5-4D5A-9AFA-7BA1152EEDE9}"/>
              </a:ext>
            </a:extLst>
          </p:cNvPr>
          <p:cNvSpPr/>
          <p:nvPr>
            <p:custDataLst>
              <p:tags r:id="rId6"/>
            </p:custDataLst>
          </p:nvPr>
        </p:nvSpPr>
        <p:spPr>
          <a:xfrm>
            <a:off x="5089908" y="5075666"/>
            <a:ext cx="1841558" cy="452432"/>
          </a:xfrm>
          <a:prstGeom prst="rect">
            <a:avLst/>
          </a:prstGeom>
        </p:spPr>
        <p:txBody>
          <a:bodyPr wrap="square">
            <a:spAutoFit/>
          </a:bodyPr>
          <a:lstStyle/>
          <a:p>
            <a:pPr>
              <a:lnSpc>
                <a:spcPct val="130000"/>
              </a:lnSpc>
              <a:defRPr/>
            </a:pPr>
            <a:r>
              <a:rPr lang="en-US" sz="900" dirty="0">
                <a:solidFill>
                  <a:schemeClr val="tx1">
                    <a:lumMod val="75000"/>
                    <a:lumOff val="25000"/>
                  </a:schemeClr>
                </a:solidFill>
                <a:latin typeface="+mn-ea"/>
                <a:cs typeface="Open Sans" panose="020B0606030504020204" pitchFamily="34" charset="0"/>
              </a:rPr>
              <a:t>Assertively unleash flexible technology</a:t>
            </a:r>
          </a:p>
        </p:txBody>
      </p:sp>
      <p:grpSp>
        <p:nvGrpSpPr>
          <p:cNvPr id="20" name="PA-jiandan265">
            <a:extLst>
              <a:ext uri="{FF2B5EF4-FFF2-40B4-BE49-F238E27FC236}">
                <a16:creationId xmlns:a16="http://schemas.microsoft.com/office/drawing/2014/main" id="{F0058D4D-F9AF-406C-912A-0BF496EBB57E}"/>
              </a:ext>
            </a:extLst>
          </p:cNvPr>
          <p:cNvGrpSpPr/>
          <p:nvPr>
            <p:custDataLst>
              <p:tags r:id="rId7"/>
            </p:custDataLst>
          </p:nvPr>
        </p:nvGrpSpPr>
        <p:grpSpPr>
          <a:xfrm>
            <a:off x="1361894" y="3283221"/>
            <a:ext cx="2145822" cy="1306539"/>
            <a:chOff x="418448" y="4808387"/>
            <a:chExt cx="2145822" cy="1306539"/>
          </a:xfrm>
        </p:grpSpPr>
        <p:sp>
          <p:nvSpPr>
            <p:cNvPr id="21" name="PA-îṥlíďè">
              <a:extLst>
                <a:ext uri="{FF2B5EF4-FFF2-40B4-BE49-F238E27FC236}">
                  <a16:creationId xmlns:a16="http://schemas.microsoft.com/office/drawing/2014/main" id="{7D978040-5459-4C81-928C-81447BF17F45}"/>
                </a:ext>
              </a:extLst>
            </p:cNvPr>
            <p:cNvSpPr/>
            <p:nvPr>
              <p:custDataLst>
                <p:tags r:id="rId10"/>
              </p:custDataLst>
            </p:nvPr>
          </p:nvSpPr>
          <p:spPr bwMode="auto">
            <a:xfrm>
              <a:off x="418448" y="5250191"/>
              <a:ext cx="2145822"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22" name="PA-íṥḷîḑé">
              <a:extLst>
                <a:ext uri="{FF2B5EF4-FFF2-40B4-BE49-F238E27FC236}">
                  <a16:creationId xmlns:a16="http://schemas.microsoft.com/office/drawing/2014/main" id="{37BB97BB-CD2D-4CDB-90C6-806355B8E66A}"/>
                </a:ext>
              </a:extLst>
            </p:cNvPr>
            <p:cNvSpPr txBox="1"/>
            <p:nvPr>
              <p:custDataLst>
                <p:tags r:id="rId11"/>
              </p:custDataLst>
            </p:nvPr>
          </p:nvSpPr>
          <p:spPr bwMode="auto">
            <a:xfrm>
              <a:off x="50444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sp>
        <p:nvSpPr>
          <p:cNvPr id="23" name="PA-jiandan266">
            <a:extLst>
              <a:ext uri="{FF2B5EF4-FFF2-40B4-BE49-F238E27FC236}">
                <a16:creationId xmlns:a16="http://schemas.microsoft.com/office/drawing/2014/main" id="{F22ADF86-4081-484C-917C-5519E3FA5E87}"/>
              </a:ext>
            </a:extLst>
          </p:cNvPr>
          <p:cNvSpPr/>
          <p:nvPr>
            <p:custDataLst>
              <p:tags r:id="rId8"/>
            </p:custDataLst>
          </p:nvPr>
        </p:nvSpPr>
        <p:spPr>
          <a:xfrm flipH="1">
            <a:off x="5167055" y="2133631"/>
            <a:ext cx="6171914" cy="991233"/>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schemeClr val="tx1">
                    <a:lumMod val="75000"/>
                    <a:lumOff val="25000"/>
                  </a:scheme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24" name="PA-jiandan267">
            <a:extLst>
              <a:ext uri="{FF2B5EF4-FFF2-40B4-BE49-F238E27FC236}">
                <a16:creationId xmlns:a16="http://schemas.microsoft.com/office/drawing/2014/main" id="{D002E915-2391-4417-8512-857CB93E2FD0}"/>
              </a:ext>
            </a:extLst>
          </p:cNvPr>
          <p:cNvSpPr txBox="1"/>
          <p:nvPr>
            <p:custDataLst>
              <p:tags r:id="rId9"/>
            </p:custDataLst>
          </p:nvPr>
        </p:nvSpPr>
        <p:spPr bwMode="auto">
          <a:xfrm>
            <a:off x="5155897" y="1717581"/>
            <a:ext cx="25984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b="1" dirty="0">
                <a:solidFill>
                  <a:schemeClr val="tx1">
                    <a:lumMod val="75000"/>
                    <a:lumOff val="25000"/>
                  </a:schemeClr>
                </a:solidFill>
                <a:latin typeface="+mn-ea"/>
              </a:rPr>
              <a:t>Text here</a:t>
            </a:r>
          </a:p>
        </p:txBody>
      </p:sp>
    </p:spTree>
    <p:extLst>
      <p:ext uri="{BB962C8B-B14F-4D97-AF65-F5344CB8AC3E}">
        <p14:creationId xmlns:p14="http://schemas.microsoft.com/office/powerpoint/2010/main" val="2467012578"/>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circle(in)">
                                      <p:cBhvr>
                                        <p:cTn id="7" dur="2000"/>
                                        <p:tgtEl>
                                          <p:spTgt spid="23"/>
                                        </p:tgtEl>
                                      </p:cBhvr>
                                    </p:animEffect>
                                  </p:childTnLst>
                                </p:cTn>
                              </p:par>
                              <p:par>
                                <p:cTn id="8" presetID="6" presetClass="entr" presetSubtype="16"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circle(in)">
                                      <p:cBhvr>
                                        <p:cTn id="10" dur="2000"/>
                                        <p:tgtEl>
                                          <p:spTgt spid="2"/>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circle(in)">
                                      <p:cBhvr>
                                        <p:cTn id="13" dur="2000"/>
                                        <p:tgtEl>
                                          <p:spTgt spid="15"/>
                                        </p:tgtEl>
                                      </p:cBhvr>
                                    </p:animEffect>
                                  </p:childTnLst>
                                </p:cTn>
                              </p:par>
                              <p:par>
                                <p:cTn id="14" presetID="6" presetClass="entr" presetSubtype="16"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circle(in)">
                                      <p:cBhvr>
                                        <p:cTn id="16" dur="2000"/>
                                        <p:tgtEl>
                                          <p:spTgt spid="16"/>
                                        </p:tgtEl>
                                      </p:cBhvr>
                                    </p:animEffect>
                                  </p:childTnLst>
                                </p:cTn>
                              </p:par>
                              <p:par>
                                <p:cTn id="17" presetID="6" presetClass="entr" presetSubtype="16"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circle(in)">
                                      <p:cBhvr>
                                        <p:cTn id="19" dur="2000"/>
                                        <p:tgtEl>
                                          <p:spTgt spid="17"/>
                                        </p:tgtEl>
                                      </p:cBhvr>
                                    </p:animEffect>
                                  </p:childTnLst>
                                </p:cTn>
                              </p:par>
                              <p:par>
                                <p:cTn id="20" presetID="6" presetClass="entr" presetSubtype="16"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circle(in)">
                                      <p:cBhvr>
                                        <p:cTn id="22" dur="2000"/>
                                        <p:tgtEl>
                                          <p:spTgt spid="18"/>
                                        </p:tgtEl>
                                      </p:cBhvr>
                                    </p:animEffect>
                                  </p:childTnLst>
                                </p:cTn>
                              </p:par>
                              <p:par>
                                <p:cTn id="23" presetID="6" presetClass="entr" presetSubtype="16"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circle(in)">
                                      <p:cBhvr>
                                        <p:cTn id="25" dur="2000"/>
                                        <p:tgtEl>
                                          <p:spTgt spid="19"/>
                                        </p:tgtEl>
                                      </p:cBhvr>
                                    </p:animEffect>
                                  </p:childTnLst>
                                </p:cTn>
                              </p:par>
                              <p:par>
                                <p:cTn id="26" presetID="6" presetClass="entr" presetSubtype="16" fill="hold"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circle(in)">
                                      <p:cBhvr>
                                        <p:cTn id="28" dur="2000"/>
                                        <p:tgtEl>
                                          <p:spTgt spid="20"/>
                                        </p:tgtEl>
                                      </p:cBhvr>
                                    </p:animEffect>
                                  </p:childTnLst>
                                </p:cTn>
                              </p:par>
                              <p:par>
                                <p:cTn id="29" presetID="6" presetClass="entr" presetSubtype="16"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circle(in)">
                                      <p:cBhvr>
                                        <p:cTn id="31" dur="2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5" grpId="0">
        <p:bldAsOne/>
      </p:bldGraphic>
      <p:bldP spid="16" grpId="0" animBg="1"/>
      <p:bldP spid="17" grpId="0"/>
      <p:bldP spid="18" grpId="0" animBg="1"/>
      <p:bldP spid="19" grpId="0"/>
      <p:bldP spid="23" grpId="0"/>
      <p:bldP spid="2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PA-jiandan268">
            <a:extLst>
              <a:ext uri="{FF2B5EF4-FFF2-40B4-BE49-F238E27FC236}">
                <a16:creationId xmlns:a16="http://schemas.microsoft.com/office/drawing/2014/main" id="{370966C4-9930-4248-8CD6-8742FE063B4C}"/>
              </a:ext>
            </a:extLst>
          </p:cNvPr>
          <p:cNvCxnSpPr/>
          <p:nvPr>
            <p:custDataLst>
              <p:tags r:id="rId1"/>
            </p:custDataLst>
          </p:nvPr>
        </p:nvCxnSpPr>
        <p:spPr>
          <a:xfrm rot="16200000" flipH="1">
            <a:off x="8013362" y="-140038"/>
            <a:ext cx="457200" cy="6680876"/>
          </a:xfrm>
          <a:prstGeom prst="bentConnector2">
            <a:avLst/>
          </a:prstGeom>
          <a:noFill/>
          <a:ln w="6350" cap="flat" cmpd="sng" algn="ctr">
            <a:solidFill>
              <a:srgbClr val="AAB2BD">
                <a:lumMod val="75000"/>
              </a:srgbClr>
            </a:solidFill>
            <a:prstDash val="dash"/>
            <a:miter lim="800000"/>
            <a:headEnd type="none" w="med" len="med"/>
            <a:tailEnd type="oval" w="med" len="med"/>
          </a:ln>
          <a:effectLst/>
        </p:spPr>
      </p:cxnSp>
      <p:sp>
        <p:nvSpPr>
          <p:cNvPr id="3" name="PA-jiandan269">
            <a:extLst>
              <a:ext uri="{FF2B5EF4-FFF2-40B4-BE49-F238E27FC236}">
                <a16:creationId xmlns:a16="http://schemas.microsoft.com/office/drawing/2014/main" id="{C9A5F45E-FA53-4B92-B954-1D262F881CA2}"/>
              </a:ext>
            </a:extLst>
          </p:cNvPr>
          <p:cNvSpPr/>
          <p:nvPr>
            <p:custDataLst>
              <p:tags r:id="rId2"/>
            </p:custDataLst>
          </p:nvPr>
        </p:nvSpPr>
        <p:spPr>
          <a:xfrm>
            <a:off x="7846052" y="3939318"/>
            <a:ext cx="718645" cy="718644"/>
          </a:xfrm>
          <a:prstGeom prst="ellipse">
            <a:avLst/>
          </a:prstGeom>
          <a:solidFill>
            <a:srgbClr val="1DB7C4"/>
          </a:solidFill>
          <a:ln w="12700" cap="flat" cmpd="sng" algn="ctr">
            <a:noFill/>
            <a:prstDash val="solid"/>
            <a:miter lim="800000"/>
          </a:ln>
          <a:effectLst/>
        </p:spPr>
        <p:txBody>
          <a:bodyPr rtlCol="0" anchor="ctr"/>
          <a:lstStyle/>
          <a:p>
            <a:pPr algn="ctr"/>
            <a:r>
              <a:rPr lang="en-US" kern="0">
                <a:solidFill>
                  <a:schemeClr val="bg1"/>
                </a:solidFill>
                <a:latin typeface="+mn-ea"/>
              </a:rPr>
              <a:t></a:t>
            </a:r>
            <a:endParaRPr lang="en-US" kern="0" dirty="0">
              <a:solidFill>
                <a:schemeClr val="bg1"/>
              </a:solidFill>
              <a:latin typeface="+mn-ea"/>
            </a:endParaRPr>
          </a:p>
        </p:txBody>
      </p:sp>
      <p:sp>
        <p:nvSpPr>
          <p:cNvPr id="5" name="PA-jiandan270">
            <a:extLst>
              <a:ext uri="{FF2B5EF4-FFF2-40B4-BE49-F238E27FC236}">
                <a16:creationId xmlns:a16="http://schemas.microsoft.com/office/drawing/2014/main" id="{9A3757A4-7860-4BBF-AF66-F66DBD8B07A3}"/>
              </a:ext>
            </a:extLst>
          </p:cNvPr>
          <p:cNvSpPr/>
          <p:nvPr>
            <p:custDataLst>
              <p:tags r:id="rId3"/>
            </p:custDataLst>
          </p:nvPr>
        </p:nvSpPr>
        <p:spPr>
          <a:xfrm>
            <a:off x="5039770" y="3939318"/>
            <a:ext cx="718645" cy="718644"/>
          </a:xfrm>
          <a:prstGeom prst="ellipse">
            <a:avLst/>
          </a:prstGeom>
          <a:solidFill>
            <a:srgbClr val="F1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chemeClr val="bg1"/>
                </a:solidFill>
                <a:effectLst/>
                <a:uLnTx/>
                <a:uFillTx/>
                <a:latin typeface="+mn-ea"/>
                <a:cs typeface="+mn-cs"/>
              </a:rPr>
              <a:t></a:t>
            </a:r>
            <a:endParaRPr kumimoji="0" lang="en-US" sz="1800" b="0" i="0" u="none" strike="noStrike" kern="0" cap="none" spc="0" normalizeH="0" baseline="0" noProof="0" dirty="0">
              <a:ln>
                <a:noFill/>
              </a:ln>
              <a:solidFill>
                <a:schemeClr val="bg1"/>
              </a:solidFill>
              <a:effectLst/>
              <a:uLnTx/>
              <a:uFillTx/>
              <a:latin typeface="+mn-ea"/>
              <a:cs typeface="+mn-cs"/>
            </a:endParaRPr>
          </a:p>
        </p:txBody>
      </p:sp>
      <p:sp>
        <p:nvSpPr>
          <p:cNvPr id="7" name="PA-jiandan271">
            <a:extLst>
              <a:ext uri="{FF2B5EF4-FFF2-40B4-BE49-F238E27FC236}">
                <a16:creationId xmlns:a16="http://schemas.microsoft.com/office/drawing/2014/main" id="{34485053-9D1F-4F01-8CBC-FDA77038BAA0}"/>
              </a:ext>
            </a:extLst>
          </p:cNvPr>
          <p:cNvSpPr/>
          <p:nvPr>
            <p:custDataLst>
              <p:tags r:id="rId4"/>
            </p:custDataLst>
          </p:nvPr>
        </p:nvSpPr>
        <p:spPr>
          <a:xfrm>
            <a:off x="9260614" y="3939318"/>
            <a:ext cx="718645" cy="718644"/>
          </a:xfrm>
          <a:prstGeom prst="ellipse">
            <a:avLst/>
          </a:prstGeom>
          <a:solidFill>
            <a:srgbClr val="88C75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chemeClr val="bg1"/>
                </a:solidFill>
                <a:effectLst/>
                <a:uLnTx/>
                <a:uFillTx/>
                <a:latin typeface="+mn-ea"/>
                <a:cs typeface="+mn-cs"/>
              </a:rPr>
              <a:t></a:t>
            </a:r>
            <a:endParaRPr kumimoji="0" lang="en-US" sz="1800" b="0" i="0" u="none" strike="noStrike" kern="0" cap="none" spc="0" normalizeH="0" baseline="0" noProof="0" dirty="0">
              <a:ln>
                <a:noFill/>
              </a:ln>
              <a:solidFill>
                <a:schemeClr val="bg1"/>
              </a:solidFill>
              <a:effectLst/>
              <a:uLnTx/>
              <a:uFillTx/>
              <a:latin typeface="+mn-ea"/>
              <a:cs typeface="+mn-cs"/>
            </a:endParaRPr>
          </a:p>
        </p:txBody>
      </p:sp>
      <p:sp>
        <p:nvSpPr>
          <p:cNvPr id="9" name="PA-jiandan272">
            <a:extLst>
              <a:ext uri="{FF2B5EF4-FFF2-40B4-BE49-F238E27FC236}">
                <a16:creationId xmlns:a16="http://schemas.microsoft.com/office/drawing/2014/main" id="{0D31F370-62BC-4AC7-84B9-BF872825BE62}"/>
              </a:ext>
            </a:extLst>
          </p:cNvPr>
          <p:cNvSpPr/>
          <p:nvPr>
            <p:custDataLst>
              <p:tags r:id="rId5"/>
            </p:custDataLst>
          </p:nvPr>
        </p:nvSpPr>
        <p:spPr>
          <a:xfrm>
            <a:off x="6408650" y="3939318"/>
            <a:ext cx="718645" cy="718644"/>
          </a:xfrm>
          <a:prstGeom prst="ellipse">
            <a:avLst/>
          </a:prstGeom>
          <a:solidFill>
            <a:srgbClr val="FEC80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chemeClr val="bg1"/>
                </a:solidFill>
                <a:effectLst/>
                <a:uLnTx/>
                <a:uFillTx/>
                <a:latin typeface="+mn-ea"/>
                <a:cs typeface="+mn-cs"/>
              </a:rPr>
              <a:t></a:t>
            </a:r>
            <a:endParaRPr kumimoji="0" lang="en-US" sz="1800" b="0" i="0" u="none" strike="noStrike" kern="0" cap="none" spc="0" normalizeH="0" baseline="0" noProof="0" dirty="0">
              <a:ln>
                <a:noFill/>
              </a:ln>
              <a:solidFill>
                <a:schemeClr val="bg1"/>
              </a:solidFill>
              <a:effectLst/>
              <a:uLnTx/>
              <a:uFillTx/>
              <a:latin typeface="+mn-ea"/>
              <a:cs typeface="+mn-cs"/>
            </a:endParaRPr>
          </a:p>
        </p:txBody>
      </p:sp>
      <p:sp>
        <p:nvSpPr>
          <p:cNvPr id="11" name="PA-jiandan273">
            <a:extLst>
              <a:ext uri="{FF2B5EF4-FFF2-40B4-BE49-F238E27FC236}">
                <a16:creationId xmlns:a16="http://schemas.microsoft.com/office/drawing/2014/main" id="{86BD3F62-C3B9-4BA7-998A-CC2F168783F5}"/>
              </a:ext>
            </a:extLst>
          </p:cNvPr>
          <p:cNvSpPr/>
          <p:nvPr>
            <p:custDataLst>
              <p:tags r:id="rId6"/>
            </p:custDataLst>
          </p:nvPr>
        </p:nvSpPr>
        <p:spPr>
          <a:xfrm>
            <a:off x="10652335" y="3939318"/>
            <a:ext cx="718645" cy="718644"/>
          </a:xfrm>
          <a:prstGeom prst="ellipse">
            <a:avLst/>
          </a:pr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schemeClr val="bg1"/>
                </a:solidFill>
                <a:effectLst/>
                <a:uLnTx/>
                <a:uFillTx/>
                <a:latin typeface="+mn-ea"/>
                <a:cs typeface="+mn-cs"/>
              </a:rPr>
              <a:t></a:t>
            </a:r>
            <a:endParaRPr kumimoji="0" lang="en-US" sz="1800" b="0" i="0" u="none" strike="noStrike" kern="0" cap="none" spc="0" normalizeH="0" baseline="0" noProof="0" dirty="0">
              <a:ln>
                <a:noFill/>
              </a:ln>
              <a:solidFill>
                <a:schemeClr val="bg1"/>
              </a:solidFill>
              <a:effectLst/>
              <a:uLnTx/>
              <a:uFillTx/>
              <a:latin typeface="+mn-ea"/>
              <a:cs typeface="+mn-cs"/>
            </a:endParaRPr>
          </a:p>
        </p:txBody>
      </p:sp>
      <p:sp>
        <p:nvSpPr>
          <p:cNvPr id="13" name="PA-jiandan274">
            <a:extLst>
              <a:ext uri="{FF2B5EF4-FFF2-40B4-BE49-F238E27FC236}">
                <a16:creationId xmlns:a16="http://schemas.microsoft.com/office/drawing/2014/main" id="{903AD2FB-B52B-4577-9E41-0B5B355D5425}"/>
              </a:ext>
            </a:extLst>
          </p:cNvPr>
          <p:cNvSpPr/>
          <p:nvPr>
            <p:custDataLst>
              <p:tags r:id="rId7"/>
            </p:custDataLst>
          </p:nvPr>
        </p:nvSpPr>
        <p:spPr>
          <a:xfrm>
            <a:off x="5325006" y="3355690"/>
            <a:ext cx="169764" cy="169764"/>
          </a:xfrm>
          <a:prstGeom prst="ellipse">
            <a:avLst/>
          </a:prstGeom>
          <a:solidFill>
            <a:srgbClr val="F14A36"/>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mn-ea"/>
              <a:cs typeface="+mn-cs"/>
            </a:endParaRPr>
          </a:p>
        </p:txBody>
      </p:sp>
      <p:sp>
        <p:nvSpPr>
          <p:cNvPr id="14" name="PA-jiandan275">
            <a:extLst>
              <a:ext uri="{FF2B5EF4-FFF2-40B4-BE49-F238E27FC236}">
                <a16:creationId xmlns:a16="http://schemas.microsoft.com/office/drawing/2014/main" id="{CDEBE5F1-ED1F-4DCE-9D03-A53E810311CE}"/>
              </a:ext>
            </a:extLst>
          </p:cNvPr>
          <p:cNvSpPr/>
          <p:nvPr>
            <p:custDataLst>
              <p:tags r:id="rId8"/>
            </p:custDataLst>
          </p:nvPr>
        </p:nvSpPr>
        <p:spPr>
          <a:xfrm>
            <a:off x="8118034" y="3355690"/>
            <a:ext cx="169764" cy="169764"/>
          </a:xfrm>
          <a:prstGeom prst="ellipse">
            <a:avLst/>
          </a:prstGeom>
          <a:solidFill>
            <a:srgbClr val="1DB7C4"/>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mn-ea"/>
              <a:cs typeface="+mn-cs"/>
            </a:endParaRPr>
          </a:p>
        </p:txBody>
      </p:sp>
      <p:sp>
        <p:nvSpPr>
          <p:cNvPr id="15" name="PA-jiandan276">
            <a:extLst>
              <a:ext uri="{FF2B5EF4-FFF2-40B4-BE49-F238E27FC236}">
                <a16:creationId xmlns:a16="http://schemas.microsoft.com/office/drawing/2014/main" id="{794AC4DE-450B-4304-B711-4BF155083CB2}"/>
              </a:ext>
            </a:extLst>
          </p:cNvPr>
          <p:cNvSpPr/>
          <p:nvPr>
            <p:custDataLst>
              <p:tags r:id="rId9"/>
            </p:custDataLst>
          </p:nvPr>
        </p:nvSpPr>
        <p:spPr>
          <a:xfrm>
            <a:off x="6687259" y="3355690"/>
            <a:ext cx="169764" cy="169764"/>
          </a:xfrm>
          <a:prstGeom prst="ellipse">
            <a:avLst/>
          </a:prstGeom>
          <a:solidFill>
            <a:srgbClr val="FEC805"/>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mn-ea"/>
              <a:cs typeface="+mn-cs"/>
            </a:endParaRPr>
          </a:p>
        </p:txBody>
      </p:sp>
      <p:sp>
        <p:nvSpPr>
          <p:cNvPr id="16" name="PA-jiandan277">
            <a:extLst>
              <a:ext uri="{FF2B5EF4-FFF2-40B4-BE49-F238E27FC236}">
                <a16:creationId xmlns:a16="http://schemas.microsoft.com/office/drawing/2014/main" id="{C653CDD8-BBB3-491F-BD44-458AA0E9F2B1}"/>
              </a:ext>
            </a:extLst>
          </p:cNvPr>
          <p:cNvSpPr/>
          <p:nvPr>
            <p:custDataLst>
              <p:tags r:id="rId10"/>
            </p:custDataLst>
          </p:nvPr>
        </p:nvSpPr>
        <p:spPr>
          <a:xfrm>
            <a:off x="9525967" y="3355690"/>
            <a:ext cx="169764" cy="169764"/>
          </a:xfrm>
          <a:prstGeom prst="ellipse">
            <a:avLst/>
          </a:prstGeom>
          <a:solidFill>
            <a:srgbClr val="88C754"/>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mn-ea"/>
              <a:cs typeface="+mn-cs"/>
            </a:endParaRPr>
          </a:p>
        </p:txBody>
      </p:sp>
      <p:sp>
        <p:nvSpPr>
          <p:cNvPr id="17" name="PA-jiandan278">
            <a:extLst>
              <a:ext uri="{FF2B5EF4-FFF2-40B4-BE49-F238E27FC236}">
                <a16:creationId xmlns:a16="http://schemas.microsoft.com/office/drawing/2014/main" id="{A1808DF7-F5CB-47C6-9365-0BCC4A2BF14A}"/>
              </a:ext>
            </a:extLst>
          </p:cNvPr>
          <p:cNvSpPr/>
          <p:nvPr>
            <p:custDataLst>
              <p:tags r:id="rId11"/>
            </p:custDataLst>
          </p:nvPr>
        </p:nvSpPr>
        <p:spPr>
          <a:xfrm>
            <a:off x="10911060" y="3355690"/>
            <a:ext cx="169764" cy="169764"/>
          </a:xfrm>
          <a:prstGeom prst="ellipse">
            <a:avLst/>
          </a:prstGeom>
          <a:solidFill>
            <a:srgbClr val="404040"/>
          </a:solidFill>
          <a:ln w="2857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mn-ea"/>
              <a:cs typeface="+mn-cs"/>
            </a:endParaRPr>
          </a:p>
        </p:txBody>
      </p:sp>
      <p:cxnSp>
        <p:nvCxnSpPr>
          <p:cNvPr id="18" name="PA-jiandan279">
            <a:extLst>
              <a:ext uri="{FF2B5EF4-FFF2-40B4-BE49-F238E27FC236}">
                <a16:creationId xmlns:a16="http://schemas.microsoft.com/office/drawing/2014/main" id="{75C30E5F-18D0-4899-AE9A-12B8CD7ECE0C}"/>
              </a:ext>
            </a:extLst>
          </p:cNvPr>
          <p:cNvCxnSpPr/>
          <p:nvPr>
            <p:custDataLst>
              <p:tags r:id="rId12"/>
            </p:custDataLst>
          </p:nvPr>
        </p:nvCxnSpPr>
        <p:spPr>
          <a:xfrm rot="16200000" flipH="1">
            <a:off x="5226110" y="3637224"/>
            <a:ext cx="365430" cy="4"/>
          </a:xfrm>
          <a:prstGeom prst="line">
            <a:avLst/>
          </a:prstGeom>
          <a:noFill/>
          <a:ln w="9525" cap="flat" cmpd="sng" algn="ctr">
            <a:solidFill>
              <a:srgbClr val="F14A36"/>
            </a:solidFill>
            <a:prstDash val="dash"/>
            <a:miter lim="800000"/>
            <a:headEnd type="oval" w="med" len="med"/>
            <a:tailEnd type="oval" w="med" len="med"/>
          </a:ln>
          <a:effectLst/>
        </p:spPr>
      </p:cxnSp>
      <p:cxnSp>
        <p:nvCxnSpPr>
          <p:cNvPr id="19" name="PA-jiandan280">
            <a:extLst>
              <a:ext uri="{FF2B5EF4-FFF2-40B4-BE49-F238E27FC236}">
                <a16:creationId xmlns:a16="http://schemas.microsoft.com/office/drawing/2014/main" id="{0AFDB64A-287F-4758-B86C-FFEDA1A60D14}"/>
              </a:ext>
            </a:extLst>
          </p:cNvPr>
          <p:cNvCxnSpPr/>
          <p:nvPr>
            <p:custDataLst>
              <p:tags r:id="rId13"/>
            </p:custDataLst>
          </p:nvPr>
        </p:nvCxnSpPr>
        <p:spPr>
          <a:xfrm rot="16200000" flipH="1">
            <a:off x="8022096" y="3637227"/>
            <a:ext cx="365434" cy="1"/>
          </a:xfrm>
          <a:prstGeom prst="line">
            <a:avLst/>
          </a:prstGeom>
          <a:noFill/>
          <a:ln w="9525" cap="flat" cmpd="sng" algn="ctr">
            <a:solidFill>
              <a:srgbClr val="1DB7C4"/>
            </a:solidFill>
            <a:prstDash val="dash"/>
            <a:miter lim="800000"/>
            <a:headEnd type="oval"/>
            <a:tailEnd type="oval"/>
          </a:ln>
          <a:effectLst/>
        </p:spPr>
      </p:cxnSp>
      <p:cxnSp>
        <p:nvCxnSpPr>
          <p:cNvPr id="20" name="PA-jiandan281">
            <a:extLst>
              <a:ext uri="{FF2B5EF4-FFF2-40B4-BE49-F238E27FC236}">
                <a16:creationId xmlns:a16="http://schemas.microsoft.com/office/drawing/2014/main" id="{53BEBF35-249E-4092-8771-EE4FBF324D44}"/>
              </a:ext>
            </a:extLst>
          </p:cNvPr>
          <p:cNvCxnSpPr/>
          <p:nvPr>
            <p:custDataLst>
              <p:tags r:id="rId14"/>
            </p:custDataLst>
          </p:nvPr>
        </p:nvCxnSpPr>
        <p:spPr>
          <a:xfrm rot="16200000" flipH="1">
            <a:off x="9431512" y="3637227"/>
            <a:ext cx="365436" cy="4"/>
          </a:xfrm>
          <a:prstGeom prst="line">
            <a:avLst/>
          </a:prstGeom>
          <a:noFill/>
          <a:ln w="9525" cap="flat" cmpd="sng" algn="ctr">
            <a:solidFill>
              <a:srgbClr val="88C754"/>
            </a:solidFill>
            <a:prstDash val="dash"/>
            <a:miter lim="800000"/>
            <a:headEnd type="oval"/>
            <a:tailEnd type="oval"/>
          </a:ln>
          <a:effectLst/>
        </p:spPr>
      </p:cxnSp>
      <p:cxnSp>
        <p:nvCxnSpPr>
          <p:cNvPr id="21" name="PA-jiandan282">
            <a:extLst>
              <a:ext uri="{FF2B5EF4-FFF2-40B4-BE49-F238E27FC236}">
                <a16:creationId xmlns:a16="http://schemas.microsoft.com/office/drawing/2014/main" id="{C23276A8-117A-4DD2-BD73-2171302A84D8}"/>
              </a:ext>
            </a:extLst>
          </p:cNvPr>
          <p:cNvCxnSpPr/>
          <p:nvPr>
            <p:custDataLst>
              <p:tags r:id="rId15"/>
            </p:custDataLst>
          </p:nvPr>
        </p:nvCxnSpPr>
        <p:spPr>
          <a:xfrm rot="16200000" flipH="1">
            <a:off x="10818089" y="3637225"/>
            <a:ext cx="365432" cy="4"/>
          </a:xfrm>
          <a:prstGeom prst="line">
            <a:avLst/>
          </a:prstGeom>
          <a:noFill/>
          <a:ln w="9525" cap="flat" cmpd="sng" algn="ctr">
            <a:solidFill>
              <a:srgbClr val="404040"/>
            </a:solidFill>
            <a:prstDash val="dash"/>
            <a:miter lim="800000"/>
            <a:headEnd type="oval"/>
            <a:tailEnd type="oval"/>
          </a:ln>
          <a:effectLst/>
        </p:spPr>
      </p:cxnSp>
      <p:cxnSp>
        <p:nvCxnSpPr>
          <p:cNvPr id="22" name="PA-jiandan283">
            <a:extLst>
              <a:ext uri="{FF2B5EF4-FFF2-40B4-BE49-F238E27FC236}">
                <a16:creationId xmlns:a16="http://schemas.microsoft.com/office/drawing/2014/main" id="{E7FB1E26-C42E-485D-A459-B47790439A6F}"/>
              </a:ext>
            </a:extLst>
          </p:cNvPr>
          <p:cNvCxnSpPr/>
          <p:nvPr>
            <p:custDataLst>
              <p:tags r:id="rId16"/>
            </p:custDataLst>
          </p:nvPr>
        </p:nvCxnSpPr>
        <p:spPr>
          <a:xfrm rot="16200000" flipH="1">
            <a:off x="6575176" y="3637227"/>
            <a:ext cx="365434" cy="1"/>
          </a:xfrm>
          <a:prstGeom prst="line">
            <a:avLst/>
          </a:prstGeom>
          <a:noFill/>
          <a:ln w="9525" cap="flat" cmpd="sng" algn="ctr">
            <a:solidFill>
              <a:srgbClr val="FEC805"/>
            </a:solidFill>
            <a:prstDash val="dash"/>
            <a:miter lim="800000"/>
            <a:headEnd type="oval"/>
            <a:tailEnd type="oval"/>
          </a:ln>
          <a:effectLst/>
        </p:spPr>
      </p:cxnSp>
      <p:sp>
        <p:nvSpPr>
          <p:cNvPr id="23" name="PA-jiandan284">
            <a:extLst>
              <a:ext uri="{FF2B5EF4-FFF2-40B4-BE49-F238E27FC236}">
                <a16:creationId xmlns:a16="http://schemas.microsoft.com/office/drawing/2014/main" id="{4BB0E0A5-1F5A-4BAD-BA11-74B245BB3521}"/>
              </a:ext>
            </a:extLst>
          </p:cNvPr>
          <p:cNvSpPr/>
          <p:nvPr>
            <p:custDataLst>
              <p:tags r:id="rId17"/>
            </p:custDataLst>
          </p:nvPr>
        </p:nvSpPr>
        <p:spPr>
          <a:xfrm>
            <a:off x="4425231" y="1866900"/>
            <a:ext cx="973851" cy="973851"/>
          </a:xfrm>
          <a:prstGeom prst="ellipse">
            <a:avLst/>
          </a:pr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a:noFill/>
                </a:ln>
                <a:solidFill>
                  <a:prstClr val="white"/>
                </a:solidFill>
                <a:effectLst/>
                <a:uLnTx/>
                <a:uFillTx/>
                <a:latin typeface="+mn-ea"/>
                <a:cs typeface="+mn-cs"/>
              </a:rPr>
              <a:t></a:t>
            </a:r>
          </a:p>
        </p:txBody>
      </p:sp>
      <p:sp>
        <p:nvSpPr>
          <p:cNvPr id="30" name="PA-jiandan285">
            <a:extLst>
              <a:ext uri="{FF2B5EF4-FFF2-40B4-BE49-F238E27FC236}">
                <a16:creationId xmlns:a16="http://schemas.microsoft.com/office/drawing/2014/main" id="{9BE348DB-EF10-4A32-AAE9-2AA3004FA859}"/>
              </a:ext>
            </a:extLst>
          </p:cNvPr>
          <p:cNvSpPr/>
          <p:nvPr>
            <p:custDataLst>
              <p:tags r:id="rId18"/>
            </p:custDataLst>
          </p:nvPr>
        </p:nvSpPr>
        <p:spPr>
          <a:xfrm>
            <a:off x="1191082" y="4093079"/>
            <a:ext cx="289324" cy="1174898"/>
          </a:xfrm>
          <a:prstGeom prst="roundRect">
            <a:avLst/>
          </a:prstGeom>
          <a:solidFill>
            <a:srgbClr val="F1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31" name="PA-jiandan286">
            <a:extLst>
              <a:ext uri="{FF2B5EF4-FFF2-40B4-BE49-F238E27FC236}">
                <a16:creationId xmlns:a16="http://schemas.microsoft.com/office/drawing/2014/main" id="{5E860A42-273A-45A4-85CC-A8DEBEA9048D}"/>
              </a:ext>
            </a:extLst>
          </p:cNvPr>
          <p:cNvSpPr/>
          <p:nvPr>
            <p:custDataLst>
              <p:tags r:id="rId19"/>
            </p:custDataLst>
          </p:nvPr>
        </p:nvSpPr>
        <p:spPr>
          <a:xfrm>
            <a:off x="1746424" y="4846093"/>
            <a:ext cx="289324" cy="421884"/>
          </a:xfrm>
          <a:prstGeom prst="roundRect">
            <a:avLst/>
          </a:prstGeom>
          <a:solidFill>
            <a:srgbClr val="FEC80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32" name="PA-jiandan287">
            <a:extLst>
              <a:ext uri="{FF2B5EF4-FFF2-40B4-BE49-F238E27FC236}">
                <a16:creationId xmlns:a16="http://schemas.microsoft.com/office/drawing/2014/main" id="{7C60B0C2-5079-48C1-93A9-746591EB489B}"/>
              </a:ext>
            </a:extLst>
          </p:cNvPr>
          <p:cNvSpPr/>
          <p:nvPr>
            <p:custDataLst>
              <p:tags r:id="rId20"/>
            </p:custDataLst>
          </p:nvPr>
        </p:nvSpPr>
        <p:spPr>
          <a:xfrm>
            <a:off x="2301766" y="4560912"/>
            <a:ext cx="289324" cy="707065"/>
          </a:xfrm>
          <a:prstGeom prst="roundRect">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33" name="PA-jiandan288">
            <a:extLst>
              <a:ext uri="{FF2B5EF4-FFF2-40B4-BE49-F238E27FC236}">
                <a16:creationId xmlns:a16="http://schemas.microsoft.com/office/drawing/2014/main" id="{21228255-1BC0-4A96-BACB-7190BA0D317C}"/>
              </a:ext>
            </a:extLst>
          </p:cNvPr>
          <p:cNvSpPr/>
          <p:nvPr>
            <p:custDataLst>
              <p:tags r:id="rId21"/>
            </p:custDataLst>
          </p:nvPr>
        </p:nvSpPr>
        <p:spPr>
          <a:xfrm>
            <a:off x="2846427" y="4348261"/>
            <a:ext cx="289324" cy="919716"/>
          </a:xfrm>
          <a:prstGeom prst="roundRect">
            <a:avLst/>
          </a:prstGeom>
          <a:solidFill>
            <a:srgbClr val="88C75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34" name="PA-jiandan289">
            <a:extLst>
              <a:ext uri="{FF2B5EF4-FFF2-40B4-BE49-F238E27FC236}">
                <a16:creationId xmlns:a16="http://schemas.microsoft.com/office/drawing/2014/main" id="{DC8BAD19-3D16-46EC-AF4B-F14108A198F0}"/>
              </a:ext>
            </a:extLst>
          </p:cNvPr>
          <p:cNvSpPr/>
          <p:nvPr>
            <p:custDataLst>
              <p:tags r:id="rId22"/>
            </p:custDataLst>
          </p:nvPr>
        </p:nvSpPr>
        <p:spPr>
          <a:xfrm>
            <a:off x="3400486" y="4996846"/>
            <a:ext cx="289324" cy="271131"/>
          </a:xfrm>
          <a:prstGeom prst="roundRect">
            <a:avLst/>
          </a:pr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35" name="PA-jiandan290">
            <a:extLst>
              <a:ext uri="{FF2B5EF4-FFF2-40B4-BE49-F238E27FC236}">
                <a16:creationId xmlns:a16="http://schemas.microsoft.com/office/drawing/2014/main" id="{01AB9F7E-3453-41F2-851B-9DBEEEB1AA58}"/>
              </a:ext>
            </a:extLst>
          </p:cNvPr>
          <p:cNvSpPr txBox="1"/>
          <p:nvPr>
            <p:custDataLst>
              <p:tags r:id="rId23"/>
            </p:custDataLst>
          </p:nvPr>
        </p:nvSpPr>
        <p:spPr>
          <a:xfrm>
            <a:off x="1138646" y="5343817"/>
            <a:ext cx="34176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AU</a:t>
            </a:r>
          </a:p>
        </p:txBody>
      </p:sp>
      <p:sp>
        <p:nvSpPr>
          <p:cNvPr id="36" name="PA-jiandan291">
            <a:extLst>
              <a:ext uri="{FF2B5EF4-FFF2-40B4-BE49-F238E27FC236}">
                <a16:creationId xmlns:a16="http://schemas.microsoft.com/office/drawing/2014/main" id="{8565D37A-30C4-4C40-A038-6BCFF4862B0A}"/>
              </a:ext>
            </a:extLst>
          </p:cNvPr>
          <p:cNvSpPr txBox="1"/>
          <p:nvPr>
            <p:custDataLst>
              <p:tags r:id="rId24"/>
            </p:custDataLst>
          </p:nvPr>
        </p:nvSpPr>
        <p:spPr>
          <a:xfrm>
            <a:off x="1708110" y="5343817"/>
            <a:ext cx="317716"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KL</a:t>
            </a:r>
          </a:p>
        </p:txBody>
      </p:sp>
      <p:sp>
        <p:nvSpPr>
          <p:cNvPr id="37" name="PA-jiandan292">
            <a:extLst>
              <a:ext uri="{FF2B5EF4-FFF2-40B4-BE49-F238E27FC236}">
                <a16:creationId xmlns:a16="http://schemas.microsoft.com/office/drawing/2014/main" id="{B996E3E3-F822-4D42-B9B2-6A9C3F099618}"/>
              </a:ext>
            </a:extLst>
          </p:cNvPr>
          <p:cNvSpPr txBox="1"/>
          <p:nvPr>
            <p:custDataLst>
              <p:tags r:id="rId25"/>
            </p:custDataLst>
          </p:nvPr>
        </p:nvSpPr>
        <p:spPr>
          <a:xfrm>
            <a:off x="2245515" y="5343817"/>
            <a:ext cx="3577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MN</a:t>
            </a:r>
          </a:p>
        </p:txBody>
      </p:sp>
      <p:sp>
        <p:nvSpPr>
          <p:cNvPr id="38" name="PA-jiandan293">
            <a:extLst>
              <a:ext uri="{FF2B5EF4-FFF2-40B4-BE49-F238E27FC236}">
                <a16:creationId xmlns:a16="http://schemas.microsoft.com/office/drawing/2014/main" id="{B87B7AE2-1EF9-453E-9D8C-48912C700E99}"/>
              </a:ext>
            </a:extLst>
          </p:cNvPr>
          <p:cNvSpPr txBox="1"/>
          <p:nvPr>
            <p:custDataLst>
              <p:tags r:id="rId26"/>
            </p:custDataLst>
          </p:nvPr>
        </p:nvSpPr>
        <p:spPr>
          <a:xfrm>
            <a:off x="2815781" y="5343817"/>
            <a:ext cx="332143"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US</a:t>
            </a:r>
          </a:p>
        </p:txBody>
      </p:sp>
      <p:sp>
        <p:nvSpPr>
          <p:cNvPr id="39" name="PA-jiandan294">
            <a:extLst>
              <a:ext uri="{FF2B5EF4-FFF2-40B4-BE49-F238E27FC236}">
                <a16:creationId xmlns:a16="http://schemas.microsoft.com/office/drawing/2014/main" id="{2FE4BBF5-18E4-4750-AB8F-EF3002301409}"/>
              </a:ext>
            </a:extLst>
          </p:cNvPr>
          <p:cNvSpPr txBox="1"/>
          <p:nvPr>
            <p:custDataLst>
              <p:tags r:id="rId27"/>
            </p:custDataLst>
          </p:nvPr>
        </p:nvSpPr>
        <p:spPr>
          <a:xfrm>
            <a:off x="3382039" y="5343817"/>
            <a:ext cx="31451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JP</a:t>
            </a:r>
          </a:p>
        </p:txBody>
      </p:sp>
      <p:sp>
        <p:nvSpPr>
          <p:cNvPr id="40" name="PA-jiandan295">
            <a:extLst>
              <a:ext uri="{FF2B5EF4-FFF2-40B4-BE49-F238E27FC236}">
                <a16:creationId xmlns:a16="http://schemas.microsoft.com/office/drawing/2014/main" id="{A6353B2A-4A76-47D7-878F-1FF599487E89}"/>
              </a:ext>
            </a:extLst>
          </p:cNvPr>
          <p:cNvSpPr txBox="1"/>
          <p:nvPr>
            <p:custDataLst>
              <p:tags r:id="rId28"/>
            </p:custDataLst>
          </p:nvPr>
        </p:nvSpPr>
        <p:spPr>
          <a:xfrm>
            <a:off x="1130399" y="3819227"/>
            <a:ext cx="4106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85%</a:t>
            </a:r>
          </a:p>
        </p:txBody>
      </p:sp>
      <p:sp>
        <p:nvSpPr>
          <p:cNvPr id="41" name="PA-jiandan296">
            <a:extLst>
              <a:ext uri="{FF2B5EF4-FFF2-40B4-BE49-F238E27FC236}">
                <a16:creationId xmlns:a16="http://schemas.microsoft.com/office/drawing/2014/main" id="{50070572-C684-4D14-A444-4342D120C23E}"/>
              </a:ext>
            </a:extLst>
          </p:cNvPr>
          <p:cNvSpPr txBox="1"/>
          <p:nvPr>
            <p:custDataLst>
              <p:tags r:id="rId29"/>
            </p:custDataLst>
          </p:nvPr>
        </p:nvSpPr>
        <p:spPr>
          <a:xfrm>
            <a:off x="1661623" y="4572603"/>
            <a:ext cx="4106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30%</a:t>
            </a:r>
          </a:p>
        </p:txBody>
      </p:sp>
      <p:sp>
        <p:nvSpPr>
          <p:cNvPr id="42" name="PA-jiandan297">
            <a:extLst>
              <a:ext uri="{FF2B5EF4-FFF2-40B4-BE49-F238E27FC236}">
                <a16:creationId xmlns:a16="http://schemas.microsoft.com/office/drawing/2014/main" id="{22744E37-DD89-4423-AF3F-940E8027B70D}"/>
              </a:ext>
            </a:extLst>
          </p:cNvPr>
          <p:cNvSpPr txBox="1"/>
          <p:nvPr>
            <p:custDataLst>
              <p:tags r:id="rId30"/>
            </p:custDataLst>
          </p:nvPr>
        </p:nvSpPr>
        <p:spPr>
          <a:xfrm>
            <a:off x="2222366" y="4279417"/>
            <a:ext cx="4106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68%</a:t>
            </a:r>
          </a:p>
        </p:txBody>
      </p:sp>
      <p:sp>
        <p:nvSpPr>
          <p:cNvPr id="43" name="PA-jiandan298">
            <a:extLst>
              <a:ext uri="{FF2B5EF4-FFF2-40B4-BE49-F238E27FC236}">
                <a16:creationId xmlns:a16="http://schemas.microsoft.com/office/drawing/2014/main" id="{A780E107-9A1B-477C-A3F9-F7E8E9824156}"/>
              </a:ext>
            </a:extLst>
          </p:cNvPr>
          <p:cNvSpPr txBox="1"/>
          <p:nvPr>
            <p:custDataLst>
              <p:tags r:id="rId31"/>
            </p:custDataLst>
          </p:nvPr>
        </p:nvSpPr>
        <p:spPr>
          <a:xfrm>
            <a:off x="2785744" y="4069362"/>
            <a:ext cx="4106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75%</a:t>
            </a:r>
          </a:p>
        </p:txBody>
      </p:sp>
      <p:sp>
        <p:nvSpPr>
          <p:cNvPr id="44" name="PA-jiandan299">
            <a:extLst>
              <a:ext uri="{FF2B5EF4-FFF2-40B4-BE49-F238E27FC236}">
                <a16:creationId xmlns:a16="http://schemas.microsoft.com/office/drawing/2014/main" id="{243F14AC-1A04-4E15-91D2-3DEB69E5F716}"/>
              </a:ext>
            </a:extLst>
          </p:cNvPr>
          <p:cNvSpPr txBox="1"/>
          <p:nvPr>
            <p:custDataLst>
              <p:tags r:id="rId32"/>
            </p:custDataLst>
          </p:nvPr>
        </p:nvSpPr>
        <p:spPr>
          <a:xfrm>
            <a:off x="3339255" y="4720542"/>
            <a:ext cx="410690" cy="230832"/>
          </a:xfrm>
          <a:prstGeom prst="rect">
            <a:avLst/>
          </a:prstGeom>
          <a:noFill/>
        </p:spPr>
        <p:txBody>
          <a:bodyPr wrap="none" rtlCol="0">
            <a:spAutoFit/>
          </a:bodyPr>
          <a:lstStyle/>
          <a:p>
            <a:pPr algn="ctr">
              <a:defRPr/>
            </a:pPr>
            <a:r>
              <a:rPr lang="en-US" sz="900" dirty="0">
                <a:solidFill>
                  <a:schemeClr val="tx1">
                    <a:lumMod val="75000"/>
                    <a:lumOff val="25000"/>
                  </a:schemeClr>
                </a:solidFill>
                <a:latin typeface="+mn-ea"/>
                <a:cs typeface="Open Sans" panose="020B0606030504020204" pitchFamily="34" charset="0"/>
              </a:rPr>
              <a:t>30%</a:t>
            </a:r>
          </a:p>
        </p:txBody>
      </p:sp>
      <p:grpSp>
        <p:nvGrpSpPr>
          <p:cNvPr id="45" name="PA-jiandan300">
            <a:extLst>
              <a:ext uri="{FF2B5EF4-FFF2-40B4-BE49-F238E27FC236}">
                <a16:creationId xmlns:a16="http://schemas.microsoft.com/office/drawing/2014/main" id="{59EF41D9-0285-4E73-A094-A8DD2C69D573}"/>
              </a:ext>
            </a:extLst>
          </p:cNvPr>
          <p:cNvGrpSpPr/>
          <p:nvPr>
            <p:custDataLst>
              <p:tags r:id="rId33"/>
            </p:custDataLst>
          </p:nvPr>
        </p:nvGrpSpPr>
        <p:grpSpPr>
          <a:xfrm>
            <a:off x="5039770" y="4902013"/>
            <a:ext cx="2575919" cy="1306539"/>
            <a:chOff x="353920" y="4808387"/>
            <a:chExt cx="2575919" cy="1306539"/>
          </a:xfrm>
        </p:grpSpPr>
        <p:sp>
          <p:nvSpPr>
            <p:cNvPr id="46" name="PA-îṥlíďè">
              <a:extLst>
                <a:ext uri="{FF2B5EF4-FFF2-40B4-BE49-F238E27FC236}">
                  <a16:creationId xmlns:a16="http://schemas.microsoft.com/office/drawing/2014/main" id="{B8B3BC50-3BA0-4482-9A1A-A1B3257F381D}"/>
                </a:ext>
              </a:extLst>
            </p:cNvPr>
            <p:cNvSpPr/>
            <p:nvPr>
              <p:custDataLst>
                <p:tags r:id="rId40"/>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47" name="PA-íṥḷîḑé">
              <a:extLst>
                <a:ext uri="{FF2B5EF4-FFF2-40B4-BE49-F238E27FC236}">
                  <a16:creationId xmlns:a16="http://schemas.microsoft.com/office/drawing/2014/main" id="{3689FD02-5EFA-4264-AEF4-5DD4C9498826}"/>
                </a:ext>
              </a:extLst>
            </p:cNvPr>
            <p:cNvSpPr txBox="1"/>
            <p:nvPr>
              <p:custDataLst>
                <p:tags r:id="rId41"/>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48" name="PA-jiandan301">
            <a:extLst>
              <a:ext uri="{FF2B5EF4-FFF2-40B4-BE49-F238E27FC236}">
                <a16:creationId xmlns:a16="http://schemas.microsoft.com/office/drawing/2014/main" id="{85FD909C-D0B1-4FAE-BD91-8B3FF332B67E}"/>
              </a:ext>
            </a:extLst>
          </p:cNvPr>
          <p:cNvGrpSpPr/>
          <p:nvPr>
            <p:custDataLst>
              <p:tags r:id="rId34"/>
            </p:custDataLst>
          </p:nvPr>
        </p:nvGrpSpPr>
        <p:grpSpPr>
          <a:xfrm>
            <a:off x="8795061" y="4902013"/>
            <a:ext cx="2575919" cy="1306539"/>
            <a:chOff x="353920" y="4808387"/>
            <a:chExt cx="2575919" cy="1306539"/>
          </a:xfrm>
        </p:grpSpPr>
        <p:sp>
          <p:nvSpPr>
            <p:cNvPr id="49" name="PA-îṥlíďè">
              <a:extLst>
                <a:ext uri="{FF2B5EF4-FFF2-40B4-BE49-F238E27FC236}">
                  <a16:creationId xmlns:a16="http://schemas.microsoft.com/office/drawing/2014/main" id="{E40407E7-1AD6-4E87-8B56-8250B7A9FFCD}"/>
                </a:ext>
              </a:extLst>
            </p:cNvPr>
            <p:cNvSpPr/>
            <p:nvPr>
              <p:custDataLst>
                <p:tags r:id="rId38"/>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50" name="PA-íṥḷîḑé">
              <a:extLst>
                <a:ext uri="{FF2B5EF4-FFF2-40B4-BE49-F238E27FC236}">
                  <a16:creationId xmlns:a16="http://schemas.microsoft.com/office/drawing/2014/main" id="{28BF67A3-48A8-46E8-8B6F-8E32D9063CC9}"/>
                </a:ext>
              </a:extLst>
            </p:cNvPr>
            <p:cNvSpPr txBox="1"/>
            <p:nvPr>
              <p:custDataLst>
                <p:tags r:id="rId39"/>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sp>
        <p:nvSpPr>
          <p:cNvPr id="51" name="PA-jiandan302">
            <a:extLst>
              <a:ext uri="{FF2B5EF4-FFF2-40B4-BE49-F238E27FC236}">
                <a16:creationId xmlns:a16="http://schemas.microsoft.com/office/drawing/2014/main" id="{6FE5ACFF-A87C-4C4D-B293-65B58DCA4E76}"/>
              </a:ext>
            </a:extLst>
          </p:cNvPr>
          <p:cNvSpPr/>
          <p:nvPr>
            <p:custDataLst>
              <p:tags r:id="rId35"/>
            </p:custDataLst>
          </p:nvPr>
        </p:nvSpPr>
        <p:spPr>
          <a:xfrm flipH="1">
            <a:off x="695765" y="2363771"/>
            <a:ext cx="3259725" cy="760401"/>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schemeClr val="tx1">
                    <a:lumMod val="75000"/>
                    <a:lumOff val="25000"/>
                  </a:scheme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a:t>
            </a:r>
          </a:p>
        </p:txBody>
      </p:sp>
      <p:sp>
        <p:nvSpPr>
          <p:cNvPr id="52" name="PA-jiandan303">
            <a:extLst>
              <a:ext uri="{FF2B5EF4-FFF2-40B4-BE49-F238E27FC236}">
                <a16:creationId xmlns:a16="http://schemas.microsoft.com/office/drawing/2014/main" id="{DEA1A44F-7706-45A3-9F8B-3695E1EBCC0B}"/>
              </a:ext>
            </a:extLst>
          </p:cNvPr>
          <p:cNvSpPr txBox="1"/>
          <p:nvPr>
            <p:custDataLst>
              <p:tags r:id="rId36"/>
            </p:custDataLst>
          </p:nvPr>
        </p:nvSpPr>
        <p:spPr bwMode="auto">
          <a:xfrm>
            <a:off x="684608" y="1947721"/>
            <a:ext cx="25984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b="1" dirty="0">
                <a:solidFill>
                  <a:schemeClr val="tx1">
                    <a:lumMod val="75000"/>
                    <a:lumOff val="25000"/>
                  </a:schemeClr>
                </a:solidFill>
                <a:latin typeface="+mn-ea"/>
              </a:rPr>
              <a:t>Text here</a:t>
            </a:r>
          </a:p>
        </p:txBody>
      </p:sp>
      <p:sp>
        <p:nvSpPr>
          <p:cNvPr id="53" name="PA-jiandan304">
            <a:extLst>
              <a:ext uri="{FF2B5EF4-FFF2-40B4-BE49-F238E27FC236}">
                <a16:creationId xmlns:a16="http://schemas.microsoft.com/office/drawing/2014/main" id="{CF59C5A8-C231-4B5D-96A7-ECA59B22889C}"/>
              </a:ext>
            </a:extLst>
          </p:cNvPr>
          <p:cNvSpPr/>
          <p:nvPr>
            <p:custDataLst>
              <p:tags r:id="rId37"/>
            </p:custDataLst>
          </p:nvPr>
        </p:nvSpPr>
        <p:spPr>
          <a:xfrm flipH="1">
            <a:off x="5700642" y="1950593"/>
            <a:ext cx="5670338" cy="991233"/>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schemeClr val="tx1">
                    <a:lumMod val="75000"/>
                    <a:lumOff val="25000"/>
                  </a:scheme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Tree>
    <p:extLst>
      <p:ext uri="{BB962C8B-B14F-4D97-AF65-F5344CB8AC3E}">
        <p14:creationId xmlns:p14="http://schemas.microsoft.com/office/powerpoint/2010/main" val="1629980330"/>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p:cTn id="7" dur="500" fill="hold"/>
                                        <p:tgtEl>
                                          <p:spTgt spid="51"/>
                                        </p:tgtEl>
                                        <p:attrNameLst>
                                          <p:attrName>ppt_w</p:attrName>
                                        </p:attrNameLst>
                                      </p:cBhvr>
                                      <p:tavLst>
                                        <p:tav tm="0">
                                          <p:val>
                                            <p:fltVal val="0"/>
                                          </p:val>
                                        </p:tav>
                                        <p:tav tm="100000">
                                          <p:val>
                                            <p:strVal val="#ppt_w"/>
                                          </p:val>
                                        </p:tav>
                                      </p:tavLst>
                                    </p:anim>
                                    <p:anim calcmode="lin" valueType="num">
                                      <p:cBhvr>
                                        <p:cTn id="8" dur="500" fill="hold"/>
                                        <p:tgtEl>
                                          <p:spTgt spid="51"/>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0"/>
                                  </p:stCondLst>
                                  <p:childTnLst>
                                    <p:set>
                                      <p:cBhvr>
                                        <p:cTn id="10" dur="1" fill="hold">
                                          <p:stCondLst>
                                            <p:cond delay="0"/>
                                          </p:stCondLst>
                                        </p:cTn>
                                        <p:tgtEl>
                                          <p:spTgt spid="53"/>
                                        </p:tgtEl>
                                        <p:attrNameLst>
                                          <p:attrName>style.visibility</p:attrName>
                                        </p:attrNameLst>
                                      </p:cBhvr>
                                      <p:to>
                                        <p:strVal val="visible"/>
                                      </p:to>
                                    </p:set>
                                    <p:anim calcmode="lin" valueType="num">
                                      <p:cBhvr>
                                        <p:cTn id="11" dur="500" fill="hold"/>
                                        <p:tgtEl>
                                          <p:spTgt spid="53"/>
                                        </p:tgtEl>
                                        <p:attrNameLst>
                                          <p:attrName>ppt_w</p:attrName>
                                        </p:attrNameLst>
                                      </p:cBhvr>
                                      <p:tavLst>
                                        <p:tav tm="0">
                                          <p:val>
                                            <p:fltVal val="0"/>
                                          </p:val>
                                        </p:tav>
                                        <p:tav tm="100000">
                                          <p:val>
                                            <p:strVal val="#ppt_w"/>
                                          </p:val>
                                        </p:tav>
                                      </p:tavLst>
                                    </p:anim>
                                    <p:anim calcmode="lin" valueType="num">
                                      <p:cBhvr>
                                        <p:cTn id="12" dur="500" fill="hold"/>
                                        <p:tgtEl>
                                          <p:spTgt spid="53"/>
                                        </p:tgtEl>
                                        <p:attrNameLst>
                                          <p:attrName>ppt_h</p:attrName>
                                        </p:attrNameLst>
                                      </p:cBhvr>
                                      <p:tavLst>
                                        <p:tav tm="0">
                                          <p:val>
                                            <p:strVal val="#ppt_h"/>
                                          </p:val>
                                        </p:tav>
                                        <p:tav tm="100000">
                                          <p:val>
                                            <p:strVal val="#ppt_h"/>
                                          </p:val>
                                        </p:tav>
                                      </p:tavLst>
                                    </p:anim>
                                  </p:childTnLst>
                                </p:cTn>
                              </p:par>
                              <p:par>
                                <p:cTn id="13" presetID="17"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500" fill="hold"/>
                                        <p:tgtEl>
                                          <p:spTgt spid="2"/>
                                        </p:tgtEl>
                                        <p:attrNameLst>
                                          <p:attrName>ppt_w</p:attrName>
                                        </p:attrNameLst>
                                      </p:cBhvr>
                                      <p:tavLst>
                                        <p:tav tm="0">
                                          <p:val>
                                            <p:fltVal val="0"/>
                                          </p:val>
                                        </p:tav>
                                        <p:tav tm="100000">
                                          <p:val>
                                            <p:strVal val="#ppt_w"/>
                                          </p:val>
                                        </p:tav>
                                      </p:tavLst>
                                    </p:anim>
                                    <p:anim calcmode="lin" valueType="num">
                                      <p:cBhvr>
                                        <p:cTn id="16" dur="500" fill="hold"/>
                                        <p:tgtEl>
                                          <p:spTgt spid="2"/>
                                        </p:tgtEl>
                                        <p:attrNameLst>
                                          <p:attrName>ppt_h</p:attrName>
                                        </p:attrNameLst>
                                      </p:cBhvr>
                                      <p:tavLst>
                                        <p:tav tm="0">
                                          <p:val>
                                            <p:strVal val="#ppt_h"/>
                                          </p:val>
                                        </p:tav>
                                        <p:tav tm="100000">
                                          <p:val>
                                            <p:strVal val="#ppt_h"/>
                                          </p:val>
                                        </p:tav>
                                      </p:tavLst>
                                    </p:anim>
                                  </p:childTnLst>
                                </p:cTn>
                              </p:par>
                              <p:par>
                                <p:cTn id="17" presetID="17" presetClass="entr" presetSubtype="1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ppt_w</p:attrName>
                                        </p:attrNameLst>
                                      </p:cBhvr>
                                      <p:tavLst>
                                        <p:tav tm="0">
                                          <p:val>
                                            <p:fltVal val="0"/>
                                          </p:val>
                                        </p:tav>
                                        <p:tav tm="100000">
                                          <p:val>
                                            <p:strVal val="#ppt_w"/>
                                          </p:val>
                                        </p:tav>
                                      </p:tavLst>
                                    </p:anim>
                                    <p:anim calcmode="lin" valueType="num">
                                      <p:cBhvr>
                                        <p:cTn id="20" dur="500" fill="hold"/>
                                        <p:tgtEl>
                                          <p:spTgt spid="3"/>
                                        </p:tgtEl>
                                        <p:attrNameLst>
                                          <p:attrName>ppt_h</p:attrName>
                                        </p:attrNameLst>
                                      </p:cBhvr>
                                      <p:tavLst>
                                        <p:tav tm="0">
                                          <p:val>
                                            <p:strVal val="#ppt_h"/>
                                          </p:val>
                                        </p:tav>
                                        <p:tav tm="100000">
                                          <p:val>
                                            <p:strVal val="#ppt_h"/>
                                          </p:val>
                                        </p:tav>
                                      </p:tavLst>
                                    </p:anim>
                                  </p:childTnLst>
                                </p:cTn>
                              </p:par>
                              <p:par>
                                <p:cTn id="21" presetID="17" presetClass="entr" presetSubtype="1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500" fill="hold"/>
                                        <p:tgtEl>
                                          <p:spTgt spid="5"/>
                                        </p:tgtEl>
                                        <p:attrNameLst>
                                          <p:attrName>ppt_w</p:attrName>
                                        </p:attrNameLst>
                                      </p:cBhvr>
                                      <p:tavLst>
                                        <p:tav tm="0">
                                          <p:val>
                                            <p:fltVal val="0"/>
                                          </p:val>
                                        </p:tav>
                                        <p:tav tm="100000">
                                          <p:val>
                                            <p:strVal val="#ppt_w"/>
                                          </p:val>
                                        </p:tav>
                                      </p:tavLst>
                                    </p:anim>
                                    <p:anim calcmode="lin" valueType="num">
                                      <p:cBhvr>
                                        <p:cTn id="24" dur="500" fill="hold"/>
                                        <p:tgtEl>
                                          <p:spTgt spid="5"/>
                                        </p:tgtEl>
                                        <p:attrNameLst>
                                          <p:attrName>ppt_h</p:attrName>
                                        </p:attrNameLst>
                                      </p:cBhvr>
                                      <p:tavLst>
                                        <p:tav tm="0">
                                          <p:val>
                                            <p:strVal val="#ppt_h"/>
                                          </p:val>
                                        </p:tav>
                                        <p:tav tm="100000">
                                          <p:val>
                                            <p:strVal val="#ppt_h"/>
                                          </p:val>
                                        </p:tav>
                                      </p:tavLst>
                                    </p:anim>
                                  </p:childTnLst>
                                </p:cTn>
                              </p:par>
                              <p:par>
                                <p:cTn id="25" presetID="17" presetClass="entr" presetSubtype="1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strVal val="#ppt_h"/>
                                          </p:val>
                                        </p:tav>
                                        <p:tav tm="100000">
                                          <p:val>
                                            <p:strVal val="#ppt_h"/>
                                          </p:val>
                                        </p:tav>
                                      </p:tavLst>
                                    </p:anim>
                                  </p:childTnLst>
                                </p:cTn>
                              </p:par>
                              <p:par>
                                <p:cTn id="29" presetID="17" presetClass="entr" presetSubtype="1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p:cTn id="31" dur="500" fill="hold"/>
                                        <p:tgtEl>
                                          <p:spTgt spid="9"/>
                                        </p:tgtEl>
                                        <p:attrNameLst>
                                          <p:attrName>ppt_w</p:attrName>
                                        </p:attrNameLst>
                                      </p:cBhvr>
                                      <p:tavLst>
                                        <p:tav tm="0">
                                          <p:val>
                                            <p:fltVal val="0"/>
                                          </p:val>
                                        </p:tav>
                                        <p:tav tm="100000">
                                          <p:val>
                                            <p:strVal val="#ppt_w"/>
                                          </p:val>
                                        </p:tav>
                                      </p:tavLst>
                                    </p:anim>
                                    <p:anim calcmode="lin" valueType="num">
                                      <p:cBhvr>
                                        <p:cTn id="32" dur="500" fill="hold"/>
                                        <p:tgtEl>
                                          <p:spTgt spid="9"/>
                                        </p:tgtEl>
                                        <p:attrNameLst>
                                          <p:attrName>ppt_h</p:attrName>
                                        </p:attrNameLst>
                                      </p:cBhvr>
                                      <p:tavLst>
                                        <p:tav tm="0">
                                          <p:val>
                                            <p:strVal val="#ppt_h"/>
                                          </p:val>
                                        </p:tav>
                                        <p:tav tm="100000">
                                          <p:val>
                                            <p:strVal val="#ppt_h"/>
                                          </p:val>
                                        </p:tav>
                                      </p:tavLst>
                                    </p:anim>
                                  </p:childTnLst>
                                </p:cTn>
                              </p:par>
                              <p:par>
                                <p:cTn id="33" presetID="17" presetClass="entr" presetSubtype="1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p:cTn id="35" dur="500" fill="hold"/>
                                        <p:tgtEl>
                                          <p:spTgt spid="11"/>
                                        </p:tgtEl>
                                        <p:attrNameLst>
                                          <p:attrName>ppt_w</p:attrName>
                                        </p:attrNameLst>
                                      </p:cBhvr>
                                      <p:tavLst>
                                        <p:tav tm="0">
                                          <p:val>
                                            <p:fltVal val="0"/>
                                          </p:val>
                                        </p:tav>
                                        <p:tav tm="100000">
                                          <p:val>
                                            <p:strVal val="#ppt_w"/>
                                          </p:val>
                                        </p:tav>
                                      </p:tavLst>
                                    </p:anim>
                                    <p:anim calcmode="lin" valueType="num">
                                      <p:cBhvr>
                                        <p:cTn id="36" dur="500" fill="hold"/>
                                        <p:tgtEl>
                                          <p:spTgt spid="11"/>
                                        </p:tgtEl>
                                        <p:attrNameLst>
                                          <p:attrName>ppt_h</p:attrName>
                                        </p:attrNameLst>
                                      </p:cBhvr>
                                      <p:tavLst>
                                        <p:tav tm="0">
                                          <p:val>
                                            <p:strVal val="#ppt_h"/>
                                          </p:val>
                                        </p:tav>
                                        <p:tav tm="100000">
                                          <p:val>
                                            <p:strVal val="#ppt_h"/>
                                          </p:val>
                                        </p:tav>
                                      </p:tavLst>
                                    </p:anim>
                                  </p:childTnLst>
                                </p:cTn>
                              </p:par>
                              <p:par>
                                <p:cTn id="37" presetID="17" presetClass="entr" presetSubtype="10"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 calcmode="lin" valueType="num">
                                      <p:cBhvr>
                                        <p:cTn id="39" dur="500" fill="hold"/>
                                        <p:tgtEl>
                                          <p:spTgt spid="13"/>
                                        </p:tgtEl>
                                        <p:attrNameLst>
                                          <p:attrName>ppt_w</p:attrName>
                                        </p:attrNameLst>
                                      </p:cBhvr>
                                      <p:tavLst>
                                        <p:tav tm="0">
                                          <p:val>
                                            <p:fltVal val="0"/>
                                          </p:val>
                                        </p:tav>
                                        <p:tav tm="100000">
                                          <p:val>
                                            <p:strVal val="#ppt_w"/>
                                          </p:val>
                                        </p:tav>
                                      </p:tavLst>
                                    </p:anim>
                                    <p:anim calcmode="lin" valueType="num">
                                      <p:cBhvr>
                                        <p:cTn id="40" dur="500" fill="hold"/>
                                        <p:tgtEl>
                                          <p:spTgt spid="13"/>
                                        </p:tgtEl>
                                        <p:attrNameLst>
                                          <p:attrName>ppt_h</p:attrName>
                                        </p:attrNameLst>
                                      </p:cBhvr>
                                      <p:tavLst>
                                        <p:tav tm="0">
                                          <p:val>
                                            <p:strVal val="#ppt_h"/>
                                          </p:val>
                                        </p:tav>
                                        <p:tav tm="100000">
                                          <p:val>
                                            <p:strVal val="#ppt_h"/>
                                          </p:val>
                                        </p:tav>
                                      </p:tavLst>
                                    </p:anim>
                                  </p:childTnLst>
                                </p:cTn>
                              </p:par>
                              <p:par>
                                <p:cTn id="41" presetID="17" presetClass="entr" presetSubtype="10"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500" fill="hold"/>
                                        <p:tgtEl>
                                          <p:spTgt spid="14"/>
                                        </p:tgtEl>
                                        <p:attrNameLst>
                                          <p:attrName>ppt_w</p:attrName>
                                        </p:attrNameLst>
                                      </p:cBhvr>
                                      <p:tavLst>
                                        <p:tav tm="0">
                                          <p:val>
                                            <p:fltVal val="0"/>
                                          </p:val>
                                        </p:tav>
                                        <p:tav tm="100000">
                                          <p:val>
                                            <p:strVal val="#ppt_w"/>
                                          </p:val>
                                        </p:tav>
                                      </p:tavLst>
                                    </p:anim>
                                    <p:anim calcmode="lin" valueType="num">
                                      <p:cBhvr>
                                        <p:cTn id="44" dur="500" fill="hold"/>
                                        <p:tgtEl>
                                          <p:spTgt spid="14"/>
                                        </p:tgtEl>
                                        <p:attrNameLst>
                                          <p:attrName>ppt_h</p:attrName>
                                        </p:attrNameLst>
                                      </p:cBhvr>
                                      <p:tavLst>
                                        <p:tav tm="0">
                                          <p:val>
                                            <p:strVal val="#ppt_h"/>
                                          </p:val>
                                        </p:tav>
                                        <p:tav tm="100000">
                                          <p:val>
                                            <p:strVal val="#ppt_h"/>
                                          </p:val>
                                        </p:tav>
                                      </p:tavLst>
                                    </p:anim>
                                  </p:childTnLst>
                                </p:cTn>
                              </p:par>
                              <p:par>
                                <p:cTn id="45" presetID="17" presetClass="entr" presetSubtype="10"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p:cTn id="47" dur="500" fill="hold"/>
                                        <p:tgtEl>
                                          <p:spTgt spid="15"/>
                                        </p:tgtEl>
                                        <p:attrNameLst>
                                          <p:attrName>ppt_w</p:attrName>
                                        </p:attrNameLst>
                                      </p:cBhvr>
                                      <p:tavLst>
                                        <p:tav tm="0">
                                          <p:val>
                                            <p:fltVal val="0"/>
                                          </p:val>
                                        </p:tav>
                                        <p:tav tm="100000">
                                          <p:val>
                                            <p:strVal val="#ppt_w"/>
                                          </p:val>
                                        </p:tav>
                                      </p:tavLst>
                                    </p:anim>
                                    <p:anim calcmode="lin" valueType="num">
                                      <p:cBhvr>
                                        <p:cTn id="48" dur="500" fill="hold"/>
                                        <p:tgtEl>
                                          <p:spTgt spid="15"/>
                                        </p:tgtEl>
                                        <p:attrNameLst>
                                          <p:attrName>ppt_h</p:attrName>
                                        </p:attrNameLst>
                                      </p:cBhvr>
                                      <p:tavLst>
                                        <p:tav tm="0">
                                          <p:val>
                                            <p:strVal val="#ppt_h"/>
                                          </p:val>
                                        </p:tav>
                                        <p:tav tm="100000">
                                          <p:val>
                                            <p:strVal val="#ppt_h"/>
                                          </p:val>
                                        </p:tav>
                                      </p:tavLst>
                                    </p:anim>
                                  </p:childTnLst>
                                </p:cTn>
                              </p:par>
                              <p:par>
                                <p:cTn id="49" presetID="17" presetClass="entr" presetSubtype="10"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anim calcmode="lin" valueType="num">
                                      <p:cBhvr>
                                        <p:cTn id="51" dur="500" fill="hold"/>
                                        <p:tgtEl>
                                          <p:spTgt spid="16"/>
                                        </p:tgtEl>
                                        <p:attrNameLst>
                                          <p:attrName>ppt_w</p:attrName>
                                        </p:attrNameLst>
                                      </p:cBhvr>
                                      <p:tavLst>
                                        <p:tav tm="0">
                                          <p:val>
                                            <p:fltVal val="0"/>
                                          </p:val>
                                        </p:tav>
                                        <p:tav tm="100000">
                                          <p:val>
                                            <p:strVal val="#ppt_w"/>
                                          </p:val>
                                        </p:tav>
                                      </p:tavLst>
                                    </p:anim>
                                    <p:anim calcmode="lin" valueType="num">
                                      <p:cBhvr>
                                        <p:cTn id="52" dur="500" fill="hold"/>
                                        <p:tgtEl>
                                          <p:spTgt spid="16"/>
                                        </p:tgtEl>
                                        <p:attrNameLst>
                                          <p:attrName>ppt_h</p:attrName>
                                        </p:attrNameLst>
                                      </p:cBhvr>
                                      <p:tavLst>
                                        <p:tav tm="0">
                                          <p:val>
                                            <p:strVal val="#ppt_h"/>
                                          </p:val>
                                        </p:tav>
                                        <p:tav tm="100000">
                                          <p:val>
                                            <p:strVal val="#ppt_h"/>
                                          </p:val>
                                        </p:tav>
                                      </p:tavLst>
                                    </p:anim>
                                  </p:childTnLst>
                                </p:cTn>
                              </p:par>
                              <p:par>
                                <p:cTn id="53" presetID="17" presetClass="entr" presetSubtype="10"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p:cTn id="55" dur="500" fill="hold"/>
                                        <p:tgtEl>
                                          <p:spTgt spid="17"/>
                                        </p:tgtEl>
                                        <p:attrNameLst>
                                          <p:attrName>ppt_w</p:attrName>
                                        </p:attrNameLst>
                                      </p:cBhvr>
                                      <p:tavLst>
                                        <p:tav tm="0">
                                          <p:val>
                                            <p:fltVal val="0"/>
                                          </p:val>
                                        </p:tav>
                                        <p:tav tm="100000">
                                          <p:val>
                                            <p:strVal val="#ppt_w"/>
                                          </p:val>
                                        </p:tav>
                                      </p:tavLst>
                                    </p:anim>
                                    <p:anim calcmode="lin" valueType="num">
                                      <p:cBhvr>
                                        <p:cTn id="56" dur="500" fill="hold"/>
                                        <p:tgtEl>
                                          <p:spTgt spid="17"/>
                                        </p:tgtEl>
                                        <p:attrNameLst>
                                          <p:attrName>ppt_h</p:attrName>
                                        </p:attrNameLst>
                                      </p:cBhvr>
                                      <p:tavLst>
                                        <p:tav tm="0">
                                          <p:val>
                                            <p:strVal val="#ppt_h"/>
                                          </p:val>
                                        </p:tav>
                                        <p:tav tm="100000">
                                          <p:val>
                                            <p:strVal val="#ppt_h"/>
                                          </p:val>
                                        </p:tav>
                                      </p:tavLst>
                                    </p:anim>
                                  </p:childTnLst>
                                </p:cTn>
                              </p:par>
                              <p:par>
                                <p:cTn id="57" presetID="17" presetClass="entr" presetSubtype="10" fill="hold" nodeType="withEffect">
                                  <p:stCondLst>
                                    <p:cond delay="0"/>
                                  </p:stCondLst>
                                  <p:childTnLst>
                                    <p:set>
                                      <p:cBhvr>
                                        <p:cTn id="58" dur="1" fill="hold">
                                          <p:stCondLst>
                                            <p:cond delay="0"/>
                                          </p:stCondLst>
                                        </p:cTn>
                                        <p:tgtEl>
                                          <p:spTgt spid="18"/>
                                        </p:tgtEl>
                                        <p:attrNameLst>
                                          <p:attrName>style.visibility</p:attrName>
                                        </p:attrNameLst>
                                      </p:cBhvr>
                                      <p:to>
                                        <p:strVal val="visible"/>
                                      </p:to>
                                    </p:set>
                                    <p:anim calcmode="lin" valueType="num">
                                      <p:cBhvr>
                                        <p:cTn id="59" dur="500" fill="hold"/>
                                        <p:tgtEl>
                                          <p:spTgt spid="18"/>
                                        </p:tgtEl>
                                        <p:attrNameLst>
                                          <p:attrName>ppt_w</p:attrName>
                                        </p:attrNameLst>
                                      </p:cBhvr>
                                      <p:tavLst>
                                        <p:tav tm="0">
                                          <p:val>
                                            <p:fltVal val="0"/>
                                          </p:val>
                                        </p:tav>
                                        <p:tav tm="100000">
                                          <p:val>
                                            <p:strVal val="#ppt_w"/>
                                          </p:val>
                                        </p:tav>
                                      </p:tavLst>
                                    </p:anim>
                                    <p:anim calcmode="lin" valueType="num">
                                      <p:cBhvr>
                                        <p:cTn id="60" dur="500" fill="hold"/>
                                        <p:tgtEl>
                                          <p:spTgt spid="18"/>
                                        </p:tgtEl>
                                        <p:attrNameLst>
                                          <p:attrName>ppt_h</p:attrName>
                                        </p:attrNameLst>
                                      </p:cBhvr>
                                      <p:tavLst>
                                        <p:tav tm="0">
                                          <p:val>
                                            <p:strVal val="#ppt_h"/>
                                          </p:val>
                                        </p:tav>
                                        <p:tav tm="100000">
                                          <p:val>
                                            <p:strVal val="#ppt_h"/>
                                          </p:val>
                                        </p:tav>
                                      </p:tavLst>
                                    </p:anim>
                                  </p:childTnLst>
                                </p:cTn>
                              </p:par>
                              <p:par>
                                <p:cTn id="61" presetID="17" presetClass="entr" presetSubtype="10" fill="hold" nodeType="withEffect">
                                  <p:stCondLst>
                                    <p:cond delay="0"/>
                                  </p:stCondLst>
                                  <p:childTnLst>
                                    <p:set>
                                      <p:cBhvr>
                                        <p:cTn id="62" dur="1" fill="hold">
                                          <p:stCondLst>
                                            <p:cond delay="0"/>
                                          </p:stCondLst>
                                        </p:cTn>
                                        <p:tgtEl>
                                          <p:spTgt spid="19"/>
                                        </p:tgtEl>
                                        <p:attrNameLst>
                                          <p:attrName>style.visibility</p:attrName>
                                        </p:attrNameLst>
                                      </p:cBhvr>
                                      <p:to>
                                        <p:strVal val="visible"/>
                                      </p:to>
                                    </p:set>
                                    <p:anim calcmode="lin" valueType="num">
                                      <p:cBhvr>
                                        <p:cTn id="63" dur="500" fill="hold"/>
                                        <p:tgtEl>
                                          <p:spTgt spid="19"/>
                                        </p:tgtEl>
                                        <p:attrNameLst>
                                          <p:attrName>ppt_w</p:attrName>
                                        </p:attrNameLst>
                                      </p:cBhvr>
                                      <p:tavLst>
                                        <p:tav tm="0">
                                          <p:val>
                                            <p:fltVal val="0"/>
                                          </p:val>
                                        </p:tav>
                                        <p:tav tm="100000">
                                          <p:val>
                                            <p:strVal val="#ppt_w"/>
                                          </p:val>
                                        </p:tav>
                                      </p:tavLst>
                                    </p:anim>
                                    <p:anim calcmode="lin" valueType="num">
                                      <p:cBhvr>
                                        <p:cTn id="64" dur="500" fill="hold"/>
                                        <p:tgtEl>
                                          <p:spTgt spid="19"/>
                                        </p:tgtEl>
                                        <p:attrNameLst>
                                          <p:attrName>ppt_h</p:attrName>
                                        </p:attrNameLst>
                                      </p:cBhvr>
                                      <p:tavLst>
                                        <p:tav tm="0">
                                          <p:val>
                                            <p:strVal val="#ppt_h"/>
                                          </p:val>
                                        </p:tav>
                                        <p:tav tm="100000">
                                          <p:val>
                                            <p:strVal val="#ppt_h"/>
                                          </p:val>
                                        </p:tav>
                                      </p:tavLst>
                                    </p:anim>
                                  </p:childTnLst>
                                </p:cTn>
                              </p:par>
                              <p:par>
                                <p:cTn id="65" presetID="17" presetClass="entr" presetSubtype="10" fill="hold" nodeType="withEffect">
                                  <p:stCondLst>
                                    <p:cond delay="0"/>
                                  </p:stCondLst>
                                  <p:childTnLst>
                                    <p:set>
                                      <p:cBhvr>
                                        <p:cTn id="66" dur="1" fill="hold">
                                          <p:stCondLst>
                                            <p:cond delay="0"/>
                                          </p:stCondLst>
                                        </p:cTn>
                                        <p:tgtEl>
                                          <p:spTgt spid="20"/>
                                        </p:tgtEl>
                                        <p:attrNameLst>
                                          <p:attrName>style.visibility</p:attrName>
                                        </p:attrNameLst>
                                      </p:cBhvr>
                                      <p:to>
                                        <p:strVal val="visible"/>
                                      </p:to>
                                    </p:set>
                                    <p:anim calcmode="lin" valueType="num">
                                      <p:cBhvr>
                                        <p:cTn id="67" dur="500" fill="hold"/>
                                        <p:tgtEl>
                                          <p:spTgt spid="20"/>
                                        </p:tgtEl>
                                        <p:attrNameLst>
                                          <p:attrName>ppt_w</p:attrName>
                                        </p:attrNameLst>
                                      </p:cBhvr>
                                      <p:tavLst>
                                        <p:tav tm="0">
                                          <p:val>
                                            <p:fltVal val="0"/>
                                          </p:val>
                                        </p:tav>
                                        <p:tav tm="100000">
                                          <p:val>
                                            <p:strVal val="#ppt_w"/>
                                          </p:val>
                                        </p:tav>
                                      </p:tavLst>
                                    </p:anim>
                                    <p:anim calcmode="lin" valueType="num">
                                      <p:cBhvr>
                                        <p:cTn id="68" dur="500" fill="hold"/>
                                        <p:tgtEl>
                                          <p:spTgt spid="20"/>
                                        </p:tgtEl>
                                        <p:attrNameLst>
                                          <p:attrName>ppt_h</p:attrName>
                                        </p:attrNameLst>
                                      </p:cBhvr>
                                      <p:tavLst>
                                        <p:tav tm="0">
                                          <p:val>
                                            <p:strVal val="#ppt_h"/>
                                          </p:val>
                                        </p:tav>
                                        <p:tav tm="100000">
                                          <p:val>
                                            <p:strVal val="#ppt_h"/>
                                          </p:val>
                                        </p:tav>
                                      </p:tavLst>
                                    </p:anim>
                                  </p:childTnLst>
                                </p:cTn>
                              </p:par>
                              <p:par>
                                <p:cTn id="69" presetID="17" presetClass="entr" presetSubtype="10" fill="hold" nodeType="withEffect">
                                  <p:stCondLst>
                                    <p:cond delay="0"/>
                                  </p:stCondLst>
                                  <p:childTnLst>
                                    <p:set>
                                      <p:cBhvr>
                                        <p:cTn id="70" dur="1" fill="hold">
                                          <p:stCondLst>
                                            <p:cond delay="0"/>
                                          </p:stCondLst>
                                        </p:cTn>
                                        <p:tgtEl>
                                          <p:spTgt spid="21"/>
                                        </p:tgtEl>
                                        <p:attrNameLst>
                                          <p:attrName>style.visibility</p:attrName>
                                        </p:attrNameLst>
                                      </p:cBhvr>
                                      <p:to>
                                        <p:strVal val="visible"/>
                                      </p:to>
                                    </p:set>
                                    <p:anim calcmode="lin" valueType="num">
                                      <p:cBhvr>
                                        <p:cTn id="71" dur="500" fill="hold"/>
                                        <p:tgtEl>
                                          <p:spTgt spid="21"/>
                                        </p:tgtEl>
                                        <p:attrNameLst>
                                          <p:attrName>ppt_w</p:attrName>
                                        </p:attrNameLst>
                                      </p:cBhvr>
                                      <p:tavLst>
                                        <p:tav tm="0">
                                          <p:val>
                                            <p:fltVal val="0"/>
                                          </p:val>
                                        </p:tav>
                                        <p:tav tm="100000">
                                          <p:val>
                                            <p:strVal val="#ppt_w"/>
                                          </p:val>
                                        </p:tav>
                                      </p:tavLst>
                                    </p:anim>
                                    <p:anim calcmode="lin" valueType="num">
                                      <p:cBhvr>
                                        <p:cTn id="72" dur="500" fill="hold"/>
                                        <p:tgtEl>
                                          <p:spTgt spid="21"/>
                                        </p:tgtEl>
                                        <p:attrNameLst>
                                          <p:attrName>ppt_h</p:attrName>
                                        </p:attrNameLst>
                                      </p:cBhvr>
                                      <p:tavLst>
                                        <p:tav tm="0">
                                          <p:val>
                                            <p:strVal val="#ppt_h"/>
                                          </p:val>
                                        </p:tav>
                                        <p:tav tm="100000">
                                          <p:val>
                                            <p:strVal val="#ppt_h"/>
                                          </p:val>
                                        </p:tav>
                                      </p:tavLst>
                                    </p:anim>
                                  </p:childTnLst>
                                </p:cTn>
                              </p:par>
                              <p:par>
                                <p:cTn id="73" presetID="17" presetClass="entr" presetSubtype="10" fill="hold" nodeType="withEffect">
                                  <p:stCondLst>
                                    <p:cond delay="0"/>
                                  </p:stCondLst>
                                  <p:childTnLst>
                                    <p:set>
                                      <p:cBhvr>
                                        <p:cTn id="74" dur="1" fill="hold">
                                          <p:stCondLst>
                                            <p:cond delay="0"/>
                                          </p:stCondLst>
                                        </p:cTn>
                                        <p:tgtEl>
                                          <p:spTgt spid="22"/>
                                        </p:tgtEl>
                                        <p:attrNameLst>
                                          <p:attrName>style.visibility</p:attrName>
                                        </p:attrNameLst>
                                      </p:cBhvr>
                                      <p:to>
                                        <p:strVal val="visible"/>
                                      </p:to>
                                    </p:set>
                                    <p:anim calcmode="lin" valueType="num">
                                      <p:cBhvr>
                                        <p:cTn id="75" dur="500" fill="hold"/>
                                        <p:tgtEl>
                                          <p:spTgt spid="22"/>
                                        </p:tgtEl>
                                        <p:attrNameLst>
                                          <p:attrName>ppt_w</p:attrName>
                                        </p:attrNameLst>
                                      </p:cBhvr>
                                      <p:tavLst>
                                        <p:tav tm="0">
                                          <p:val>
                                            <p:fltVal val="0"/>
                                          </p:val>
                                        </p:tav>
                                        <p:tav tm="100000">
                                          <p:val>
                                            <p:strVal val="#ppt_w"/>
                                          </p:val>
                                        </p:tav>
                                      </p:tavLst>
                                    </p:anim>
                                    <p:anim calcmode="lin" valueType="num">
                                      <p:cBhvr>
                                        <p:cTn id="76" dur="500" fill="hold"/>
                                        <p:tgtEl>
                                          <p:spTgt spid="22"/>
                                        </p:tgtEl>
                                        <p:attrNameLst>
                                          <p:attrName>ppt_h</p:attrName>
                                        </p:attrNameLst>
                                      </p:cBhvr>
                                      <p:tavLst>
                                        <p:tav tm="0">
                                          <p:val>
                                            <p:strVal val="#ppt_h"/>
                                          </p:val>
                                        </p:tav>
                                        <p:tav tm="100000">
                                          <p:val>
                                            <p:strVal val="#ppt_h"/>
                                          </p:val>
                                        </p:tav>
                                      </p:tavLst>
                                    </p:anim>
                                  </p:childTnLst>
                                </p:cTn>
                              </p:par>
                              <p:par>
                                <p:cTn id="77" presetID="17" presetClass="entr" presetSubtype="10" fill="hold" grpId="0" nodeType="withEffect">
                                  <p:stCondLst>
                                    <p:cond delay="0"/>
                                  </p:stCondLst>
                                  <p:childTnLst>
                                    <p:set>
                                      <p:cBhvr>
                                        <p:cTn id="78" dur="1" fill="hold">
                                          <p:stCondLst>
                                            <p:cond delay="0"/>
                                          </p:stCondLst>
                                        </p:cTn>
                                        <p:tgtEl>
                                          <p:spTgt spid="23"/>
                                        </p:tgtEl>
                                        <p:attrNameLst>
                                          <p:attrName>style.visibility</p:attrName>
                                        </p:attrNameLst>
                                      </p:cBhvr>
                                      <p:to>
                                        <p:strVal val="visible"/>
                                      </p:to>
                                    </p:set>
                                    <p:anim calcmode="lin" valueType="num">
                                      <p:cBhvr>
                                        <p:cTn id="79" dur="500" fill="hold"/>
                                        <p:tgtEl>
                                          <p:spTgt spid="23"/>
                                        </p:tgtEl>
                                        <p:attrNameLst>
                                          <p:attrName>ppt_w</p:attrName>
                                        </p:attrNameLst>
                                      </p:cBhvr>
                                      <p:tavLst>
                                        <p:tav tm="0">
                                          <p:val>
                                            <p:fltVal val="0"/>
                                          </p:val>
                                        </p:tav>
                                        <p:tav tm="100000">
                                          <p:val>
                                            <p:strVal val="#ppt_w"/>
                                          </p:val>
                                        </p:tav>
                                      </p:tavLst>
                                    </p:anim>
                                    <p:anim calcmode="lin" valueType="num">
                                      <p:cBhvr>
                                        <p:cTn id="80" dur="500" fill="hold"/>
                                        <p:tgtEl>
                                          <p:spTgt spid="23"/>
                                        </p:tgtEl>
                                        <p:attrNameLst>
                                          <p:attrName>ppt_h</p:attrName>
                                        </p:attrNameLst>
                                      </p:cBhvr>
                                      <p:tavLst>
                                        <p:tav tm="0">
                                          <p:val>
                                            <p:strVal val="#ppt_h"/>
                                          </p:val>
                                        </p:tav>
                                        <p:tav tm="100000">
                                          <p:val>
                                            <p:strVal val="#ppt_h"/>
                                          </p:val>
                                        </p:tav>
                                      </p:tavLst>
                                    </p:anim>
                                  </p:childTnLst>
                                </p:cTn>
                              </p:par>
                              <p:par>
                                <p:cTn id="81" presetID="17" presetClass="entr" presetSubtype="10" fill="hold" grpId="0" nodeType="withEffect">
                                  <p:stCondLst>
                                    <p:cond delay="0"/>
                                  </p:stCondLst>
                                  <p:childTnLst>
                                    <p:set>
                                      <p:cBhvr>
                                        <p:cTn id="82" dur="1" fill="hold">
                                          <p:stCondLst>
                                            <p:cond delay="0"/>
                                          </p:stCondLst>
                                        </p:cTn>
                                        <p:tgtEl>
                                          <p:spTgt spid="30"/>
                                        </p:tgtEl>
                                        <p:attrNameLst>
                                          <p:attrName>style.visibility</p:attrName>
                                        </p:attrNameLst>
                                      </p:cBhvr>
                                      <p:to>
                                        <p:strVal val="visible"/>
                                      </p:to>
                                    </p:set>
                                    <p:anim calcmode="lin" valueType="num">
                                      <p:cBhvr>
                                        <p:cTn id="83" dur="500" fill="hold"/>
                                        <p:tgtEl>
                                          <p:spTgt spid="30"/>
                                        </p:tgtEl>
                                        <p:attrNameLst>
                                          <p:attrName>ppt_w</p:attrName>
                                        </p:attrNameLst>
                                      </p:cBhvr>
                                      <p:tavLst>
                                        <p:tav tm="0">
                                          <p:val>
                                            <p:fltVal val="0"/>
                                          </p:val>
                                        </p:tav>
                                        <p:tav tm="100000">
                                          <p:val>
                                            <p:strVal val="#ppt_w"/>
                                          </p:val>
                                        </p:tav>
                                      </p:tavLst>
                                    </p:anim>
                                    <p:anim calcmode="lin" valueType="num">
                                      <p:cBhvr>
                                        <p:cTn id="84" dur="500" fill="hold"/>
                                        <p:tgtEl>
                                          <p:spTgt spid="30"/>
                                        </p:tgtEl>
                                        <p:attrNameLst>
                                          <p:attrName>ppt_h</p:attrName>
                                        </p:attrNameLst>
                                      </p:cBhvr>
                                      <p:tavLst>
                                        <p:tav tm="0">
                                          <p:val>
                                            <p:strVal val="#ppt_h"/>
                                          </p:val>
                                        </p:tav>
                                        <p:tav tm="100000">
                                          <p:val>
                                            <p:strVal val="#ppt_h"/>
                                          </p:val>
                                        </p:tav>
                                      </p:tavLst>
                                    </p:anim>
                                  </p:childTnLst>
                                </p:cTn>
                              </p:par>
                              <p:par>
                                <p:cTn id="85" presetID="17" presetClass="entr" presetSubtype="10" fill="hold" grpId="0" nodeType="withEffect">
                                  <p:stCondLst>
                                    <p:cond delay="0"/>
                                  </p:stCondLst>
                                  <p:childTnLst>
                                    <p:set>
                                      <p:cBhvr>
                                        <p:cTn id="86" dur="1" fill="hold">
                                          <p:stCondLst>
                                            <p:cond delay="0"/>
                                          </p:stCondLst>
                                        </p:cTn>
                                        <p:tgtEl>
                                          <p:spTgt spid="31"/>
                                        </p:tgtEl>
                                        <p:attrNameLst>
                                          <p:attrName>style.visibility</p:attrName>
                                        </p:attrNameLst>
                                      </p:cBhvr>
                                      <p:to>
                                        <p:strVal val="visible"/>
                                      </p:to>
                                    </p:set>
                                    <p:anim calcmode="lin" valueType="num">
                                      <p:cBhvr>
                                        <p:cTn id="87" dur="500" fill="hold"/>
                                        <p:tgtEl>
                                          <p:spTgt spid="31"/>
                                        </p:tgtEl>
                                        <p:attrNameLst>
                                          <p:attrName>ppt_w</p:attrName>
                                        </p:attrNameLst>
                                      </p:cBhvr>
                                      <p:tavLst>
                                        <p:tav tm="0">
                                          <p:val>
                                            <p:fltVal val="0"/>
                                          </p:val>
                                        </p:tav>
                                        <p:tav tm="100000">
                                          <p:val>
                                            <p:strVal val="#ppt_w"/>
                                          </p:val>
                                        </p:tav>
                                      </p:tavLst>
                                    </p:anim>
                                    <p:anim calcmode="lin" valueType="num">
                                      <p:cBhvr>
                                        <p:cTn id="88" dur="500" fill="hold"/>
                                        <p:tgtEl>
                                          <p:spTgt spid="31"/>
                                        </p:tgtEl>
                                        <p:attrNameLst>
                                          <p:attrName>ppt_h</p:attrName>
                                        </p:attrNameLst>
                                      </p:cBhvr>
                                      <p:tavLst>
                                        <p:tav tm="0">
                                          <p:val>
                                            <p:strVal val="#ppt_h"/>
                                          </p:val>
                                        </p:tav>
                                        <p:tav tm="100000">
                                          <p:val>
                                            <p:strVal val="#ppt_h"/>
                                          </p:val>
                                        </p:tav>
                                      </p:tavLst>
                                    </p:anim>
                                  </p:childTnLst>
                                </p:cTn>
                              </p:par>
                              <p:par>
                                <p:cTn id="89" presetID="17" presetClass="entr" presetSubtype="10" fill="hold" grpId="0" nodeType="withEffect">
                                  <p:stCondLst>
                                    <p:cond delay="0"/>
                                  </p:stCondLst>
                                  <p:childTnLst>
                                    <p:set>
                                      <p:cBhvr>
                                        <p:cTn id="90" dur="1" fill="hold">
                                          <p:stCondLst>
                                            <p:cond delay="0"/>
                                          </p:stCondLst>
                                        </p:cTn>
                                        <p:tgtEl>
                                          <p:spTgt spid="32"/>
                                        </p:tgtEl>
                                        <p:attrNameLst>
                                          <p:attrName>style.visibility</p:attrName>
                                        </p:attrNameLst>
                                      </p:cBhvr>
                                      <p:to>
                                        <p:strVal val="visible"/>
                                      </p:to>
                                    </p:set>
                                    <p:anim calcmode="lin" valueType="num">
                                      <p:cBhvr>
                                        <p:cTn id="91" dur="500" fill="hold"/>
                                        <p:tgtEl>
                                          <p:spTgt spid="32"/>
                                        </p:tgtEl>
                                        <p:attrNameLst>
                                          <p:attrName>ppt_w</p:attrName>
                                        </p:attrNameLst>
                                      </p:cBhvr>
                                      <p:tavLst>
                                        <p:tav tm="0">
                                          <p:val>
                                            <p:fltVal val="0"/>
                                          </p:val>
                                        </p:tav>
                                        <p:tav tm="100000">
                                          <p:val>
                                            <p:strVal val="#ppt_w"/>
                                          </p:val>
                                        </p:tav>
                                      </p:tavLst>
                                    </p:anim>
                                    <p:anim calcmode="lin" valueType="num">
                                      <p:cBhvr>
                                        <p:cTn id="92" dur="500" fill="hold"/>
                                        <p:tgtEl>
                                          <p:spTgt spid="32"/>
                                        </p:tgtEl>
                                        <p:attrNameLst>
                                          <p:attrName>ppt_h</p:attrName>
                                        </p:attrNameLst>
                                      </p:cBhvr>
                                      <p:tavLst>
                                        <p:tav tm="0">
                                          <p:val>
                                            <p:strVal val="#ppt_h"/>
                                          </p:val>
                                        </p:tav>
                                        <p:tav tm="100000">
                                          <p:val>
                                            <p:strVal val="#ppt_h"/>
                                          </p:val>
                                        </p:tav>
                                      </p:tavLst>
                                    </p:anim>
                                  </p:childTnLst>
                                </p:cTn>
                              </p:par>
                              <p:par>
                                <p:cTn id="93" presetID="17" presetClass="entr" presetSubtype="10" fill="hold" grpId="0" nodeType="withEffect">
                                  <p:stCondLst>
                                    <p:cond delay="0"/>
                                  </p:stCondLst>
                                  <p:childTnLst>
                                    <p:set>
                                      <p:cBhvr>
                                        <p:cTn id="94" dur="1" fill="hold">
                                          <p:stCondLst>
                                            <p:cond delay="0"/>
                                          </p:stCondLst>
                                        </p:cTn>
                                        <p:tgtEl>
                                          <p:spTgt spid="33"/>
                                        </p:tgtEl>
                                        <p:attrNameLst>
                                          <p:attrName>style.visibility</p:attrName>
                                        </p:attrNameLst>
                                      </p:cBhvr>
                                      <p:to>
                                        <p:strVal val="visible"/>
                                      </p:to>
                                    </p:set>
                                    <p:anim calcmode="lin" valueType="num">
                                      <p:cBhvr>
                                        <p:cTn id="95" dur="500" fill="hold"/>
                                        <p:tgtEl>
                                          <p:spTgt spid="33"/>
                                        </p:tgtEl>
                                        <p:attrNameLst>
                                          <p:attrName>ppt_w</p:attrName>
                                        </p:attrNameLst>
                                      </p:cBhvr>
                                      <p:tavLst>
                                        <p:tav tm="0">
                                          <p:val>
                                            <p:fltVal val="0"/>
                                          </p:val>
                                        </p:tav>
                                        <p:tav tm="100000">
                                          <p:val>
                                            <p:strVal val="#ppt_w"/>
                                          </p:val>
                                        </p:tav>
                                      </p:tavLst>
                                    </p:anim>
                                    <p:anim calcmode="lin" valueType="num">
                                      <p:cBhvr>
                                        <p:cTn id="96" dur="500" fill="hold"/>
                                        <p:tgtEl>
                                          <p:spTgt spid="33"/>
                                        </p:tgtEl>
                                        <p:attrNameLst>
                                          <p:attrName>ppt_h</p:attrName>
                                        </p:attrNameLst>
                                      </p:cBhvr>
                                      <p:tavLst>
                                        <p:tav tm="0">
                                          <p:val>
                                            <p:strVal val="#ppt_h"/>
                                          </p:val>
                                        </p:tav>
                                        <p:tav tm="100000">
                                          <p:val>
                                            <p:strVal val="#ppt_h"/>
                                          </p:val>
                                        </p:tav>
                                      </p:tavLst>
                                    </p:anim>
                                  </p:childTnLst>
                                </p:cTn>
                              </p:par>
                              <p:par>
                                <p:cTn id="97" presetID="17" presetClass="entr" presetSubtype="10" fill="hold" grpId="0" nodeType="withEffect">
                                  <p:stCondLst>
                                    <p:cond delay="0"/>
                                  </p:stCondLst>
                                  <p:childTnLst>
                                    <p:set>
                                      <p:cBhvr>
                                        <p:cTn id="98" dur="1" fill="hold">
                                          <p:stCondLst>
                                            <p:cond delay="0"/>
                                          </p:stCondLst>
                                        </p:cTn>
                                        <p:tgtEl>
                                          <p:spTgt spid="34"/>
                                        </p:tgtEl>
                                        <p:attrNameLst>
                                          <p:attrName>style.visibility</p:attrName>
                                        </p:attrNameLst>
                                      </p:cBhvr>
                                      <p:to>
                                        <p:strVal val="visible"/>
                                      </p:to>
                                    </p:set>
                                    <p:anim calcmode="lin" valueType="num">
                                      <p:cBhvr>
                                        <p:cTn id="99" dur="500" fill="hold"/>
                                        <p:tgtEl>
                                          <p:spTgt spid="34"/>
                                        </p:tgtEl>
                                        <p:attrNameLst>
                                          <p:attrName>ppt_w</p:attrName>
                                        </p:attrNameLst>
                                      </p:cBhvr>
                                      <p:tavLst>
                                        <p:tav tm="0">
                                          <p:val>
                                            <p:fltVal val="0"/>
                                          </p:val>
                                        </p:tav>
                                        <p:tav tm="100000">
                                          <p:val>
                                            <p:strVal val="#ppt_w"/>
                                          </p:val>
                                        </p:tav>
                                      </p:tavLst>
                                    </p:anim>
                                    <p:anim calcmode="lin" valueType="num">
                                      <p:cBhvr>
                                        <p:cTn id="100" dur="500" fill="hold"/>
                                        <p:tgtEl>
                                          <p:spTgt spid="34"/>
                                        </p:tgtEl>
                                        <p:attrNameLst>
                                          <p:attrName>ppt_h</p:attrName>
                                        </p:attrNameLst>
                                      </p:cBhvr>
                                      <p:tavLst>
                                        <p:tav tm="0">
                                          <p:val>
                                            <p:strVal val="#ppt_h"/>
                                          </p:val>
                                        </p:tav>
                                        <p:tav tm="100000">
                                          <p:val>
                                            <p:strVal val="#ppt_h"/>
                                          </p:val>
                                        </p:tav>
                                      </p:tavLst>
                                    </p:anim>
                                  </p:childTnLst>
                                </p:cTn>
                              </p:par>
                              <p:par>
                                <p:cTn id="101" presetID="17" presetClass="entr" presetSubtype="10" fill="hold" grpId="0" nodeType="withEffect">
                                  <p:stCondLst>
                                    <p:cond delay="0"/>
                                  </p:stCondLst>
                                  <p:childTnLst>
                                    <p:set>
                                      <p:cBhvr>
                                        <p:cTn id="102" dur="1" fill="hold">
                                          <p:stCondLst>
                                            <p:cond delay="0"/>
                                          </p:stCondLst>
                                        </p:cTn>
                                        <p:tgtEl>
                                          <p:spTgt spid="35"/>
                                        </p:tgtEl>
                                        <p:attrNameLst>
                                          <p:attrName>style.visibility</p:attrName>
                                        </p:attrNameLst>
                                      </p:cBhvr>
                                      <p:to>
                                        <p:strVal val="visible"/>
                                      </p:to>
                                    </p:set>
                                    <p:anim calcmode="lin" valueType="num">
                                      <p:cBhvr>
                                        <p:cTn id="103" dur="500" fill="hold"/>
                                        <p:tgtEl>
                                          <p:spTgt spid="35"/>
                                        </p:tgtEl>
                                        <p:attrNameLst>
                                          <p:attrName>ppt_w</p:attrName>
                                        </p:attrNameLst>
                                      </p:cBhvr>
                                      <p:tavLst>
                                        <p:tav tm="0">
                                          <p:val>
                                            <p:fltVal val="0"/>
                                          </p:val>
                                        </p:tav>
                                        <p:tav tm="100000">
                                          <p:val>
                                            <p:strVal val="#ppt_w"/>
                                          </p:val>
                                        </p:tav>
                                      </p:tavLst>
                                    </p:anim>
                                    <p:anim calcmode="lin" valueType="num">
                                      <p:cBhvr>
                                        <p:cTn id="104" dur="500" fill="hold"/>
                                        <p:tgtEl>
                                          <p:spTgt spid="35"/>
                                        </p:tgtEl>
                                        <p:attrNameLst>
                                          <p:attrName>ppt_h</p:attrName>
                                        </p:attrNameLst>
                                      </p:cBhvr>
                                      <p:tavLst>
                                        <p:tav tm="0">
                                          <p:val>
                                            <p:strVal val="#ppt_h"/>
                                          </p:val>
                                        </p:tav>
                                        <p:tav tm="100000">
                                          <p:val>
                                            <p:strVal val="#ppt_h"/>
                                          </p:val>
                                        </p:tav>
                                      </p:tavLst>
                                    </p:anim>
                                  </p:childTnLst>
                                </p:cTn>
                              </p:par>
                              <p:par>
                                <p:cTn id="105" presetID="17" presetClass="entr" presetSubtype="10" fill="hold" grpId="0" nodeType="withEffect">
                                  <p:stCondLst>
                                    <p:cond delay="0"/>
                                  </p:stCondLst>
                                  <p:childTnLst>
                                    <p:set>
                                      <p:cBhvr>
                                        <p:cTn id="106" dur="1" fill="hold">
                                          <p:stCondLst>
                                            <p:cond delay="0"/>
                                          </p:stCondLst>
                                        </p:cTn>
                                        <p:tgtEl>
                                          <p:spTgt spid="36"/>
                                        </p:tgtEl>
                                        <p:attrNameLst>
                                          <p:attrName>style.visibility</p:attrName>
                                        </p:attrNameLst>
                                      </p:cBhvr>
                                      <p:to>
                                        <p:strVal val="visible"/>
                                      </p:to>
                                    </p:set>
                                    <p:anim calcmode="lin" valueType="num">
                                      <p:cBhvr>
                                        <p:cTn id="107" dur="500" fill="hold"/>
                                        <p:tgtEl>
                                          <p:spTgt spid="36"/>
                                        </p:tgtEl>
                                        <p:attrNameLst>
                                          <p:attrName>ppt_w</p:attrName>
                                        </p:attrNameLst>
                                      </p:cBhvr>
                                      <p:tavLst>
                                        <p:tav tm="0">
                                          <p:val>
                                            <p:fltVal val="0"/>
                                          </p:val>
                                        </p:tav>
                                        <p:tav tm="100000">
                                          <p:val>
                                            <p:strVal val="#ppt_w"/>
                                          </p:val>
                                        </p:tav>
                                      </p:tavLst>
                                    </p:anim>
                                    <p:anim calcmode="lin" valueType="num">
                                      <p:cBhvr>
                                        <p:cTn id="108" dur="500" fill="hold"/>
                                        <p:tgtEl>
                                          <p:spTgt spid="36"/>
                                        </p:tgtEl>
                                        <p:attrNameLst>
                                          <p:attrName>ppt_h</p:attrName>
                                        </p:attrNameLst>
                                      </p:cBhvr>
                                      <p:tavLst>
                                        <p:tav tm="0">
                                          <p:val>
                                            <p:strVal val="#ppt_h"/>
                                          </p:val>
                                        </p:tav>
                                        <p:tav tm="100000">
                                          <p:val>
                                            <p:strVal val="#ppt_h"/>
                                          </p:val>
                                        </p:tav>
                                      </p:tavLst>
                                    </p:anim>
                                  </p:childTnLst>
                                </p:cTn>
                              </p:par>
                              <p:par>
                                <p:cTn id="109" presetID="17" presetClass="entr" presetSubtype="10" fill="hold" grpId="0" nodeType="withEffect">
                                  <p:stCondLst>
                                    <p:cond delay="0"/>
                                  </p:stCondLst>
                                  <p:childTnLst>
                                    <p:set>
                                      <p:cBhvr>
                                        <p:cTn id="110" dur="1" fill="hold">
                                          <p:stCondLst>
                                            <p:cond delay="0"/>
                                          </p:stCondLst>
                                        </p:cTn>
                                        <p:tgtEl>
                                          <p:spTgt spid="37"/>
                                        </p:tgtEl>
                                        <p:attrNameLst>
                                          <p:attrName>style.visibility</p:attrName>
                                        </p:attrNameLst>
                                      </p:cBhvr>
                                      <p:to>
                                        <p:strVal val="visible"/>
                                      </p:to>
                                    </p:set>
                                    <p:anim calcmode="lin" valueType="num">
                                      <p:cBhvr>
                                        <p:cTn id="111" dur="500" fill="hold"/>
                                        <p:tgtEl>
                                          <p:spTgt spid="37"/>
                                        </p:tgtEl>
                                        <p:attrNameLst>
                                          <p:attrName>ppt_w</p:attrName>
                                        </p:attrNameLst>
                                      </p:cBhvr>
                                      <p:tavLst>
                                        <p:tav tm="0">
                                          <p:val>
                                            <p:fltVal val="0"/>
                                          </p:val>
                                        </p:tav>
                                        <p:tav tm="100000">
                                          <p:val>
                                            <p:strVal val="#ppt_w"/>
                                          </p:val>
                                        </p:tav>
                                      </p:tavLst>
                                    </p:anim>
                                    <p:anim calcmode="lin" valueType="num">
                                      <p:cBhvr>
                                        <p:cTn id="112" dur="500" fill="hold"/>
                                        <p:tgtEl>
                                          <p:spTgt spid="37"/>
                                        </p:tgtEl>
                                        <p:attrNameLst>
                                          <p:attrName>ppt_h</p:attrName>
                                        </p:attrNameLst>
                                      </p:cBhvr>
                                      <p:tavLst>
                                        <p:tav tm="0">
                                          <p:val>
                                            <p:strVal val="#ppt_h"/>
                                          </p:val>
                                        </p:tav>
                                        <p:tav tm="100000">
                                          <p:val>
                                            <p:strVal val="#ppt_h"/>
                                          </p:val>
                                        </p:tav>
                                      </p:tavLst>
                                    </p:anim>
                                  </p:childTnLst>
                                </p:cTn>
                              </p:par>
                              <p:par>
                                <p:cTn id="113" presetID="17" presetClass="entr" presetSubtype="10" fill="hold" grpId="0" nodeType="withEffect">
                                  <p:stCondLst>
                                    <p:cond delay="0"/>
                                  </p:stCondLst>
                                  <p:childTnLst>
                                    <p:set>
                                      <p:cBhvr>
                                        <p:cTn id="114" dur="1" fill="hold">
                                          <p:stCondLst>
                                            <p:cond delay="0"/>
                                          </p:stCondLst>
                                        </p:cTn>
                                        <p:tgtEl>
                                          <p:spTgt spid="38"/>
                                        </p:tgtEl>
                                        <p:attrNameLst>
                                          <p:attrName>style.visibility</p:attrName>
                                        </p:attrNameLst>
                                      </p:cBhvr>
                                      <p:to>
                                        <p:strVal val="visible"/>
                                      </p:to>
                                    </p:set>
                                    <p:anim calcmode="lin" valueType="num">
                                      <p:cBhvr>
                                        <p:cTn id="115" dur="500" fill="hold"/>
                                        <p:tgtEl>
                                          <p:spTgt spid="38"/>
                                        </p:tgtEl>
                                        <p:attrNameLst>
                                          <p:attrName>ppt_w</p:attrName>
                                        </p:attrNameLst>
                                      </p:cBhvr>
                                      <p:tavLst>
                                        <p:tav tm="0">
                                          <p:val>
                                            <p:fltVal val="0"/>
                                          </p:val>
                                        </p:tav>
                                        <p:tav tm="100000">
                                          <p:val>
                                            <p:strVal val="#ppt_w"/>
                                          </p:val>
                                        </p:tav>
                                      </p:tavLst>
                                    </p:anim>
                                    <p:anim calcmode="lin" valueType="num">
                                      <p:cBhvr>
                                        <p:cTn id="116" dur="500" fill="hold"/>
                                        <p:tgtEl>
                                          <p:spTgt spid="38"/>
                                        </p:tgtEl>
                                        <p:attrNameLst>
                                          <p:attrName>ppt_h</p:attrName>
                                        </p:attrNameLst>
                                      </p:cBhvr>
                                      <p:tavLst>
                                        <p:tav tm="0">
                                          <p:val>
                                            <p:strVal val="#ppt_h"/>
                                          </p:val>
                                        </p:tav>
                                        <p:tav tm="100000">
                                          <p:val>
                                            <p:strVal val="#ppt_h"/>
                                          </p:val>
                                        </p:tav>
                                      </p:tavLst>
                                    </p:anim>
                                  </p:childTnLst>
                                </p:cTn>
                              </p:par>
                              <p:par>
                                <p:cTn id="117" presetID="17" presetClass="entr" presetSubtype="10" fill="hold" grpId="0" nodeType="withEffect">
                                  <p:stCondLst>
                                    <p:cond delay="0"/>
                                  </p:stCondLst>
                                  <p:childTnLst>
                                    <p:set>
                                      <p:cBhvr>
                                        <p:cTn id="118" dur="1" fill="hold">
                                          <p:stCondLst>
                                            <p:cond delay="0"/>
                                          </p:stCondLst>
                                        </p:cTn>
                                        <p:tgtEl>
                                          <p:spTgt spid="39"/>
                                        </p:tgtEl>
                                        <p:attrNameLst>
                                          <p:attrName>style.visibility</p:attrName>
                                        </p:attrNameLst>
                                      </p:cBhvr>
                                      <p:to>
                                        <p:strVal val="visible"/>
                                      </p:to>
                                    </p:set>
                                    <p:anim calcmode="lin" valueType="num">
                                      <p:cBhvr>
                                        <p:cTn id="119" dur="500" fill="hold"/>
                                        <p:tgtEl>
                                          <p:spTgt spid="39"/>
                                        </p:tgtEl>
                                        <p:attrNameLst>
                                          <p:attrName>ppt_w</p:attrName>
                                        </p:attrNameLst>
                                      </p:cBhvr>
                                      <p:tavLst>
                                        <p:tav tm="0">
                                          <p:val>
                                            <p:fltVal val="0"/>
                                          </p:val>
                                        </p:tav>
                                        <p:tav tm="100000">
                                          <p:val>
                                            <p:strVal val="#ppt_w"/>
                                          </p:val>
                                        </p:tav>
                                      </p:tavLst>
                                    </p:anim>
                                    <p:anim calcmode="lin" valueType="num">
                                      <p:cBhvr>
                                        <p:cTn id="120" dur="500" fill="hold"/>
                                        <p:tgtEl>
                                          <p:spTgt spid="39"/>
                                        </p:tgtEl>
                                        <p:attrNameLst>
                                          <p:attrName>ppt_h</p:attrName>
                                        </p:attrNameLst>
                                      </p:cBhvr>
                                      <p:tavLst>
                                        <p:tav tm="0">
                                          <p:val>
                                            <p:strVal val="#ppt_h"/>
                                          </p:val>
                                        </p:tav>
                                        <p:tav tm="100000">
                                          <p:val>
                                            <p:strVal val="#ppt_h"/>
                                          </p:val>
                                        </p:tav>
                                      </p:tavLst>
                                    </p:anim>
                                  </p:childTnLst>
                                </p:cTn>
                              </p:par>
                              <p:par>
                                <p:cTn id="121" presetID="17" presetClass="entr" presetSubtype="10" fill="hold" grpId="0" nodeType="withEffect">
                                  <p:stCondLst>
                                    <p:cond delay="0"/>
                                  </p:stCondLst>
                                  <p:childTnLst>
                                    <p:set>
                                      <p:cBhvr>
                                        <p:cTn id="122" dur="1" fill="hold">
                                          <p:stCondLst>
                                            <p:cond delay="0"/>
                                          </p:stCondLst>
                                        </p:cTn>
                                        <p:tgtEl>
                                          <p:spTgt spid="40"/>
                                        </p:tgtEl>
                                        <p:attrNameLst>
                                          <p:attrName>style.visibility</p:attrName>
                                        </p:attrNameLst>
                                      </p:cBhvr>
                                      <p:to>
                                        <p:strVal val="visible"/>
                                      </p:to>
                                    </p:set>
                                    <p:anim calcmode="lin" valueType="num">
                                      <p:cBhvr>
                                        <p:cTn id="123" dur="500" fill="hold"/>
                                        <p:tgtEl>
                                          <p:spTgt spid="40"/>
                                        </p:tgtEl>
                                        <p:attrNameLst>
                                          <p:attrName>ppt_w</p:attrName>
                                        </p:attrNameLst>
                                      </p:cBhvr>
                                      <p:tavLst>
                                        <p:tav tm="0">
                                          <p:val>
                                            <p:fltVal val="0"/>
                                          </p:val>
                                        </p:tav>
                                        <p:tav tm="100000">
                                          <p:val>
                                            <p:strVal val="#ppt_w"/>
                                          </p:val>
                                        </p:tav>
                                      </p:tavLst>
                                    </p:anim>
                                    <p:anim calcmode="lin" valueType="num">
                                      <p:cBhvr>
                                        <p:cTn id="124" dur="500" fill="hold"/>
                                        <p:tgtEl>
                                          <p:spTgt spid="40"/>
                                        </p:tgtEl>
                                        <p:attrNameLst>
                                          <p:attrName>ppt_h</p:attrName>
                                        </p:attrNameLst>
                                      </p:cBhvr>
                                      <p:tavLst>
                                        <p:tav tm="0">
                                          <p:val>
                                            <p:strVal val="#ppt_h"/>
                                          </p:val>
                                        </p:tav>
                                        <p:tav tm="100000">
                                          <p:val>
                                            <p:strVal val="#ppt_h"/>
                                          </p:val>
                                        </p:tav>
                                      </p:tavLst>
                                    </p:anim>
                                  </p:childTnLst>
                                </p:cTn>
                              </p:par>
                              <p:par>
                                <p:cTn id="125" presetID="17" presetClass="entr" presetSubtype="10" fill="hold" grpId="0" nodeType="withEffect">
                                  <p:stCondLst>
                                    <p:cond delay="0"/>
                                  </p:stCondLst>
                                  <p:childTnLst>
                                    <p:set>
                                      <p:cBhvr>
                                        <p:cTn id="126" dur="1" fill="hold">
                                          <p:stCondLst>
                                            <p:cond delay="0"/>
                                          </p:stCondLst>
                                        </p:cTn>
                                        <p:tgtEl>
                                          <p:spTgt spid="41"/>
                                        </p:tgtEl>
                                        <p:attrNameLst>
                                          <p:attrName>style.visibility</p:attrName>
                                        </p:attrNameLst>
                                      </p:cBhvr>
                                      <p:to>
                                        <p:strVal val="visible"/>
                                      </p:to>
                                    </p:set>
                                    <p:anim calcmode="lin" valueType="num">
                                      <p:cBhvr>
                                        <p:cTn id="127" dur="500" fill="hold"/>
                                        <p:tgtEl>
                                          <p:spTgt spid="41"/>
                                        </p:tgtEl>
                                        <p:attrNameLst>
                                          <p:attrName>ppt_w</p:attrName>
                                        </p:attrNameLst>
                                      </p:cBhvr>
                                      <p:tavLst>
                                        <p:tav tm="0">
                                          <p:val>
                                            <p:fltVal val="0"/>
                                          </p:val>
                                        </p:tav>
                                        <p:tav tm="100000">
                                          <p:val>
                                            <p:strVal val="#ppt_w"/>
                                          </p:val>
                                        </p:tav>
                                      </p:tavLst>
                                    </p:anim>
                                    <p:anim calcmode="lin" valueType="num">
                                      <p:cBhvr>
                                        <p:cTn id="128" dur="500" fill="hold"/>
                                        <p:tgtEl>
                                          <p:spTgt spid="41"/>
                                        </p:tgtEl>
                                        <p:attrNameLst>
                                          <p:attrName>ppt_h</p:attrName>
                                        </p:attrNameLst>
                                      </p:cBhvr>
                                      <p:tavLst>
                                        <p:tav tm="0">
                                          <p:val>
                                            <p:strVal val="#ppt_h"/>
                                          </p:val>
                                        </p:tav>
                                        <p:tav tm="100000">
                                          <p:val>
                                            <p:strVal val="#ppt_h"/>
                                          </p:val>
                                        </p:tav>
                                      </p:tavLst>
                                    </p:anim>
                                  </p:childTnLst>
                                </p:cTn>
                              </p:par>
                              <p:par>
                                <p:cTn id="129" presetID="17" presetClass="entr" presetSubtype="10" fill="hold" grpId="0" nodeType="withEffect">
                                  <p:stCondLst>
                                    <p:cond delay="0"/>
                                  </p:stCondLst>
                                  <p:childTnLst>
                                    <p:set>
                                      <p:cBhvr>
                                        <p:cTn id="130" dur="1" fill="hold">
                                          <p:stCondLst>
                                            <p:cond delay="0"/>
                                          </p:stCondLst>
                                        </p:cTn>
                                        <p:tgtEl>
                                          <p:spTgt spid="42"/>
                                        </p:tgtEl>
                                        <p:attrNameLst>
                                          <p:attrName>style.visibility</p:attrName>
                                        </p:attrNameLst>
                                      </p:cBhvr>
                                      <p:to>
                                        <p:strVal val="visible"/>
                                      </p:to>
                                    </p:set>
                                    <p:anim calcmode="lin" valueType="num">
                                      <p:cBhvr>
                                        <p:cTn id="131" dur="500" fill="hold"/>
                                        <p:tgtEl>
                                          <p:spTgt spid="42"/>
                                        </p:tgtEl>
                                        <p:attrNameLst>
                                          <p:attrName>ppt_w</p:attrName>
                                        </p:attrNameLst>
                                      </p:cBhvr>
                                      <p:tavLst>
                                        <p:tav tm="0">
                                          <p:val>
                                            <p:fltVal val="0"/>
                                          </p:val>
                                        </p:tav>
                                        <p:tav tm="100000">
                                          <p:val>
                                            <p:strVal val="#ppt_w"/>
                                          </p:val>
                                        </p:tav>
                                      </p:tavLst>
                                    </p:anim>
                                    <p:anim calcmode="lin" valueType="num">
                                      <p:cBhvr>
                                        <p:cTn id="132" dur="500" fill="hold"/>
                                        <p:tgtEl>
                                          <p:spTgt spid="42"/>
                                        </p:tgtEl>
                                        <p:attrNameLst>
                                          <p:attrName>ppt_h</p:attrName>
                                        </p:attrNameLst>
                                      </p:cBhvr>
                                      <p:tavLst>
                                        <p:tav tm="0">
                                          <p:val>
                                            <p:strVal val="#ppt_h"/>
                                          </p:val>
                                        </p:tav>
                                        <p:tav tm="100000">
                                          <p:val>
                                            <p:strVal val="#ppt_h"/>
                                          </p:val>
                                        </p:tav>
                                      </p:tavLst>
                                    </p:anim>
                                  </p:childTnLst>
                                </p:cTn>
                              </p:par>
                              <p:par>
                                <p:cTn id="133" presetID="17" presetClass="entr" presetSubtype="10" fill="hold" grpId="0" nodeType="withEffect">
                                  <p:stCondLst>
                                    <p:cond delay="0"/>
                                  </p:stCondLst>
                                  <p:childTnLst>
                                    <p:set>
                                      <p:cBhvr>
                                        <p:cTn id="134" dur="1" fill="hold">
                                          <p:stCondLst>
                                            <p:cond delay="0"/>
                                          </p:stCondLst>
                                        </p:cTn>
                                        <p:tgtEl>
                                          <p:spTgt spid="43"/>
                                        </p:tgtEl>
                                        <p:attrNameLst>
                                          <p:attrName>style.visibility</p:attrName>
                                        </p:attrNameLst>
                                      </p:cBhvr>
                                      <p:to>
                                        <p:strVal val="visible"/>
                                      </p:to>
                                    </p:set>
                                    <p:anim calcmode="lin" valueType="num">
                                      <p:cBhvr>
                                        <p:cTn id="135" dur="500" fill="hold"/>
                                        <p:tgtEl>
                                          <p:spTgt spid="43"/>
                                        </p:tgtEl>
                                        <p:attrNameLst>
                                          <p:attrName>ppt_w</p:attrName>
                                        </p:attrNameLst>
                                      </p:cBhvr>
                                      <p:tavLst>
                                        <p:tav tm="0">
                                          <p:val>
                                            <p:fltVal val="0"/>
                                          </p:val>
                                        </p:tav>
                                        <p:tav tm="100000">
                                          <p:val>
                                            <p:strVal val="#ppt_w"/>
                                          </p:val>
                                        </p:tav>
                                      </p:tavLst>
                                    </p:anim>
                                    <p:anim calcmode="lin" valueType="num">
                                      <p:cBhvr>
                                        <p:cTn id="136" dur="500" fill="hold"/>
                                        <p:tgtEl>
                                          <p:spTgt spid="43"/>
                                        </p:tgtEl>
                                        <p:attrNameLst>
                                          <p:attrName>ppt_h</p:attrName>
                                        </p:attrNameLst>
                                      </p:cBhvr>
                                      <p:tavLst>
                                        <p:tav tm="0">
                                          <p:val>
                                            <p:strVal val="#ppt_h"/>
                                          </p:val>
                                        </p:tav>
                                        <p:tav tm="100000">
                                          <p:val>
                                            <p:strVal val="#ppt_h"/>
                                          </p:val>
                                        </p:tav>
                                      </p:tavLst>
                                    </p:anim>
                                  </p:childTnLst>
                                </p:cTn>
                              </p:par>
                              <p:par>
                                <p:cTn id="137" presetID="17" presetClass="entr" presetSubtype="10" fill="hold" grpId="0" nodeType="withEffect">
                                  <p:stCondLst>
                                    <p:cond delay="0"/>
                                  </p:stCondLst>
                                  <p:childTnLst>
                                    <p:set>
                                      <p:cBhvr>
                                        <p:cTn id="138" dur="1" fill="hold">
                                          <p:stCondLst>
                                            <p:cond delay="0"/>
                                          </p:stCondLst>
                                        </p:cTn>
                                        <p:tgtEl>
                                          <p:spTgt spid="44"/>
                                        </p:tgtEl>
                                        <p:attrNameLst>
                                          <p:attrName>style.visibility</p:attrName>
                                        </p:attrNameLst>
                                      </p:cBhvr>
                                      <p:to>
                                        <p:strVal val="visible"/>
                                      </p:to>
                                    </p:set>
                                    <p:anim calcmode="lin" valueType="num">
                                      <p:cBhvr>
                                        <p:cTn id="139" dur="500" fill="hold"/>
                                        <p:tgtEl>
                                          <p:spTgt spid="44"/>
                                        </p:tgtEl>
                                        <p:attrNameLst>
                                          <p:attrName>ppt_w</p:attrName>
                                        </p:attrNameLst>
                                      </p:cBhvr>
                                      <p:tavLst>
                                        <p:tav tm="0">
                                          <p:val>
                                            <p:fltVal val="0"/>
                                          </p:val>
                                        </p:tav>
                                        <p:tav tm="100000">
                                          <p:val>
                                            <p:strVal val="#ppt_w"/>
                                          </p:val>
                                        </p:tav>
                                      </p:tavLst>
                                    </p:anim>
                                    <p:anim calcmode="lin" valueType="num">
                                      <p:cBhvr>
                                        <p:cTn id="140" dur="500" fill="hold"/>
                                        <p:tgtEl>
                                          <p:spTgt spid="44"/>
                                        </p:tgtEl>
                                        <p:attrNameLst>
                                          <p:attrName>ppt_h</p:attrName>
                                        </p:attrNameLst>
                                      </p:cBhvr>
                                      <p:tavLst>
                                        <p:tav tm="0">
                                          <p:val>
                                            <p:strVal val="#ppt_h"/>
                                          </p:val>
                                        </p:tav>
                                        <p:tav tm="100000">
                                          <p:val>
                                            <p:strVal val="#ppt_h"/>
                                          </p:val>
                                        </p:tav>
                                      </p:tavLst>
                                    </p:anim>
                                  </p:childTnLst>
                                </p:cTn>
                              </p:par>
                              <p:par>
                                <p:cTn id="141" presetID="17" presetClass="entr" presetSubtype="10" fill="hold" nodeType="withEffect">
                                  <p:stCondLst>
                                    <p:cond delay="0"/>
                                  </p:stCondLst>
                                  <p:childTnLst>
                                    <p:set>
                                      <p:cBhvr>
                                        <p:cTn id="142" dur="1" fill="hold">
                                          <p:stCondLst>
                                            <p:cond delay="0"/>
                                          </p:stCondLst>
                                        </p:cTn>
                                        <p:tgtEl>
                                          <p:spTgt spid="45"/>
                                        </p:tgtEl>
                                        <p:attrNameLst>
                                          <p:attrName>style.visibility</p:attrName>
                                        </p:attrNameLst>
                                      </p:cBhvr>
                                      <p:to>
                                        <p:strVal val="visible"/>
                                      </p:to>
                                    </p:set>
                                    <p:anim calcmode="lin" valueType="num">
                                      <p:cBhvr>
                                        <p:cTn id="143" dur="500" fill="hold"/>
                                        <p:tgtEl>
                                          <p:spTgt spid="45"/>
                                        </p:tgtEl>
                                        <p:attrNameLst>
                                          <p:attrName>ppt_w</p:attrName>
                                        </p:attrNameLst>
                                      </p:cBhvr>
                                      <p:tavLst>
                                        <p:tav tm="0">
                                          <p:val>
                                            <p:fltVal val="0"/>
                                          </p:val>
                                        </p:tav>
                                        <p:tav tm="100000">
                                          <p:val>
                                            <p:strVal val="#ppt_w"/>
                                          </p:val>
                                        </p:tav>
                                      </p:tavLst>
                                    </p:anim>
                                    <p:anim calcmode="lin" valueType="num">
                                      <p:cBhvr>
                                        <p:cTn id="144" dur="500" fill="hold"/>
                                        <p:tgtEl>
                                          <p:spTgt spid="45"/>
                                        </p:tgtEl>
                                        <p:attrNameLst>
                                          <p:attrName>ppt_h</p:attrName>
                                        </p:attrNameLst>
                                      </p:cBhvr>
                                      <p:tavLst>
                                        <p:tav tm="0">
                                          <p:val>
                                            <p:strVal val="#ppt_h"/>
                                          </p:val>
                                        </p:tav>
                                        <p:tav tm="100000">
                                          <p:val>
                                            <p:strVal val="#ppt_h"/>
                                          </p:val>
                                        </p:tav>
                                      </p:tavLst>
                                    </p:anim>
                                  </p:childTnLst>
                                </p:cTn>
                              </p:par>
                              <p:par>
                                <p:cTn id="145" presetID="17" presetClass="entr" presetSubtype="10" fill="hold" nodeType="withEffect">
                                  <p:stCondLst>
                                    <p:cond delay="0"/>
                                  </p:stCondLst>
                                  <p:childTnLst>
                                    <p:set>
                                      <p:cBhvr>
                                        <p:cTn id="146" dur="1" fill="hold">
                                          <p:stCondLst>
                                            <p:cond delay="0"/>
                                          </p:stCondLst>
                                        </p:cTn>
                                        <p:tgtEl>
                                          <p:spTgt spid="48"/>
                                        </p:tgtEl>
                                        <p:attrNameLst>
                                          <p:attrName>style.visibility</p:attrName>
                                        </p:attrNameLst>
                                      </p:cBhvr>
                                      <p:to>
                                        <p:strVal val="visible"/>
                                      </p:to>
                                    </p:set>
                                    <p:anim calcmode="lin" valueType="num">
                                      <p:cBhvr>
                                        <p:cTn id="147" dur="500" fill="hold"/>
                                        <p:tgtEl>
                                          <p:spTgt spid="48"/>
                                        </p:tgtEl>
                                        <p:attrNameLst>
                                          <p:attrName>ppt_w</p:attrName>
                                        </p:attrNameLst>
                                      </p:cBhvr>
                                      <p:tavLst>
                                        <p:tav tm="0">
                                          <p:val>
                                            <p:fltVal val="0"/>
                                          </p:val>
                                        </p:tav>
                                        <p:tav tm="100000">
                                          <p:val>
                                            <p:strVal val="#ppt_w"/>
                                          </p:val>
                                        </p:tav>
                                      </p:tavLst>
                                    </p:anim>
                                    <p:anim calcmode="lin" valueType="num">
                                      <p:cBhvr>
                                        <p:cTn id="148" dur="500" fill="hold"/>
                                        <p:tgtEl>
                                          <p:spTgt spid="48"/>
                                        </p:tgtEl>
                                        <p:attrNameLst>
                                          <p:attrName>ppt_h</p:attrName>
                                        </p:attrNameLst>
                                      </p:cBhvr>
                                      <p:tavLst>
                                        <p:tav tm="0">
                                          <p:val>
                                            <p:strVal val="#ppt_h"/>
                                          </p:val>
                                        </p:tav>
                                        <p:tav tm="100000">
                                          <p:val>
                                            <p:strVal val="#ppt_h"/>
                                          </p:val>
                                        </p:tav>
                                      </p:tavLst>
                                    </p:anim>
                                  </p:childTnLst>
                                </p:cTn>
                              </p:par>
                              <p:par>
                                <p:cTn id="149" presetID="17" presetClass="entr" presetSubtype="10" fill="hold" grpId="0" nodeType="withEffect">
                                  <p:stCondLst>
                                    <p:cond delay="0"/>
                                  </p:stCondLst>
                                  <p:childTnLst>
                                    <p:set>
                                      <p:cBhvr>
                                        <p:cTn id="150" dur="1" fill="hold">
                                          <p:stCondLst>
                                            <p:cond delay="0"/>
                                          </p:stCondLst>
                                        </p:cTn>
                                        <p:tgtEl>
                                          <p:spTgt spid="52"/>
                                        </p:tgtEl>
                                        <p:attrNameLst>
                                          <p:attrName>style.visibility</p:attrName>
                                        </p:attrNameLst>
                                      </p:cBhvr>
                                      <p:to>
                                        <p:strVal val="visible"/>
                                      </p:to>
                                    </p:set>
                                    <p:anim calcmode="lin" valueType="num">
                                      <p:cBhvr>
                                        <p:cTn id="151" dur="500" fill="hold"/>
                                        <p:tgtEl>
                                          <p:spTgt spid="52"/>
                                        </p:tgtEl>
                                        <p:attrNameLst>
                                          <p:attrName>ppt_w</p:attrName>
                                        </p:attrNameLst>
                                      </p:cBhvr>
                                      <p:tavLst>
                                        <p:tav tm="0">
                                          <p:val>
                                            <p:fltVal val="0"/>
                                          </p:val>
                                        </p:tav>
                                        <p:tav tm="100000">
                                          <p:val>
                                            <p:strVal val="#ppt_w"/>
                                          </p:val>
                                        </p:tav>
                                      </p:tavLst>
                                    </p:anim>
                                    <p:anim calcmode="lin" valueType="num">
                                      <p:cBhvr>
                                        <p:cTn id="152" dur="500" fill="hold"/>
                                        <p:tgtEl>
                                          <p:spTgt spid="5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7" grpId="0" animBg="1"/>
      <p:bldP spid="9" grpId="0" animBg="1"/>
      <p:bldP spid="11" grpId="0" animBg="1"/>
      <p:bldP spid="13" grpId="0" animBg="1"/>
      <p:bldP spid="14" grpId="0" animBg="1"/>
      <p:bldP spid="15" grpId="0" animBg="1"/>
      <p:bldP spid="16" grpId="0" animBg="1"/>
      <p:bldP spid="17" grpId="0" animBg="1"/>
      <p:bldP spid="23" grpId="0" animBg="1"/>
      <p:bldP spid="30" grpId="0" animBg="1"/>
      <p:bldP spid="31" grpId="0" animBg="1"/>
      <p:bldP spid="32" grpId="0" animBg="1"/>
      <p:bldP spid="33" grpId="0" animBg="1"/>
      <p:bldP spid="34" grpId="0" animBg="1"/>
      <p:bldP spid="35" grpId="0"/>
      <p:bldP spid="36" grpId="0"/>
      <p:bldP spid="37" grpId="0"/>
      <p:bldP spid="38" grpId="0"/>
      <p:bldP spid="39" grpId="0"/>
      <p:bldP spid="40" grpId="0"/>
      <p:bldP spid="41" grpId="0"/>
      <p:bldP spid="42" grpId="0"/>
      <p:bldP spid="43" grpId="0"/>
      <p:bldP spid="44" grpId="0"/>
      <p:bldP spid="51" grpId="0"/>
      <p:bldP spid="52" grpId="0"/>
      <p:bldP spid="5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jiandan305">
            <a:extLst>
              <a:ext uri="{FF2B5EF4-FFF2-40B4-BE49-F238E27FC236}">
                <a16:creationId xmlns:a16="http://schemas.microsoft.com/office/drawing/2014/main" id="{677B8589-B361-45AC-8F49-2CD9D3441B3C}"/>
              </a:ext>
            </a:extLst>
          </p:cNvPr>
          <p:cNvSpPr/>
          <p:nvPr>
            <p:custDataLst>
              <p:tags r:id="rId1"/>
            </p:custDataLst>
          </p:nvPr>
        </p:nvSpPr>
        <p:spPr>
          <a:xfrm rot="2900928">
            <a:off x="1994756" y="3261814"/>
            <a:ext cx="1218314" cy="640080"/>
          </a:xfrm>
          <a:prstGeom prst="roundRect">
            <a:avLst/>
          </a:prstGeom>
          <a:solidFill>
            <a:srgbClr val="F1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mn-ea"/>
              <a:cs typeface="+mn-cs"/>
            </a:endParaRPr>
          </a:p>
        </p:txBody>
      </p:sp>
      <p:sp>
        <p:nvSpPr>
          <p:cNvPr id="3" name="PA-jiandan306">
            <a:extLst>
              <a:ext uri="{FF2B5EF4-FFF2-40B4-BE49-F238E27FC236}">
                <a16:creationId xmlns:a16="http://schemas.microsoft.com/office/drawing/2014/main" id="{01792E30-0556-4410-BC3A-A06E1812F239}"/>
              </a:ext>
            </a:extLst>
          </p:cNvPr>
          <p:cNvSpPr/>
          <p:nvPr>
            <p:custDataLst>
              <p:tags r:id="rId2"/>
            </p:custDataLst>
          </p:nvPr>
        </p:nvSpPr>
        <p:spPr>
          <a:xfrm rot="2900928">
            <a:off x="2828485" y="4320551"/>
            <a:ext cx="1434225" cy="640080"/>
          </a:xfrm>
          <a:prstGeom prst="roundRect">
            <a:avLst/>
          </a:prstGeom>
          <a:solidFill>
            <a:srgbClr val="88C75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mn-ea"/>
              <a:cs typeface="+mn-cs"/>
            </a:endParaRPr>
          </a:p>
        </p:txBody>
      </p:sp>
      <p:sp>
        <p:nvSpPr>
          <p:cNvPr id="4" name="PA-jiandan307">
            <a:extLst>
              <a:ext uri="{FF2B5EF4-FFF2-40B4-BE49-F238E27FC236}">
                <a16:creationId xmlns:a16="http://schemas.microsoft.com/office/drawing/2014/main" id="{4954EDA4-7336-4D9F-9183-B3F855BDE3EC}"/>
              </a:ext>
            </a:extLst>
          </p:cNvPr>
          <p:cNvSpPr/>
          <p:nvPr>
            <p:custDataLst>
              <p:tags r:id="rId3"/>
            </p:custDataLst>
          </p:nvPr>
        </p:nvSpPr>
        <p:spPr>
          <a:xfrm rot="2900928">
            <a:off x="3211697" y="2569382"/>
            <a:ext cx="640080" cy="1148318"/>
          </a:xfrm>
          <a:prstGeom prst="roundRect">
            <a:avLst/>
          </a:prstGeom>
          <a:solidFill>
            <a:srgbClr val="FEC80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mn-ea"/>
              <a:cs typeface="+mn-cs"/>
            </a:endParaRPr>
          </a:p>
        </p:txBody>
      </p:sp>
      <p:sp>
        <p:nvSpPr>
          <p:cNvPr id="5" name="PA-jiandan308">
            <a:extLst>
              <a:ext uri="{FF2B5EF4-FFF2-40B4-BE49-F238E27FC236}">
                <a16:creationId xmlns:a16="http://schemas.microsoft.com/office/drawing/2014/main" id="{A281A533-CD4F-4C0F-9994-CC1B9DD07DD2}"/>
              </a:ext>
            </a:extLst>
          </p:cNvPr>
          <p:cNvSpPr/>
          <p:nvPr>
            <p:custDataLst>
              <p:tags r:id="rId4"/>
            </p:custDataLst>
          </p:nvPr>
        </p:nvSpPr>
        <p:spPr>
          <a:xfrm rot="2900928">
            <a:off x="3486652" y="3584766"/>
            <a:ext cx="640080" cy="584372"/>
          </a:xfrm>
          <a:prstGeom prst="roundRect">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mn-ea"/>
              <a:cs typeface="+mn-cs"/>
            </a:endParaRPr>
          </a:p>
        </p:txBody>
      </p:sp>
      <p:sp>
        <p:nvSpPr>
          <p:cNvPr id="6" name="PA-jiandan309">
            <a:extLst>
              <a:ext uri="{FF2B5EF4-FFF2-40B4-BE49-F238E27FC236}">
                <a16:creationId xmlns:a16="http://schemas.microsoft.com/office/drawing/2014/main" id="{4EE2B652-F321-46FA-8945-BB26F4245419}"/>
              </a:ext>
            </a:extLst>
          </p:cNvPr>
          <p:cNvSpPr txBox="1"/>
          <p:nvPr>
            <p:custDataLst>
              <p:tags r:id="rId5"/>
            </p:custDataLst>
          </p:nvPr>
        </p:nvSpPr>
        <p:spPr>
          <a:xfrm>
            <a:off x="2653197" y="3712746"/>
            <a:ext cx="410690" cy="230832"/>
          </a:xfrm>
          <a:prstGeom prst="rect">
            <a:avLst/>
          </a:prstGeom>
          <a:noFill/>
        </p:spPr>
        <p:txBody>
          <a:bodyPr wrap="none" rtlCol="0">
            <a:spAutoFit/>
          </a:bodyPr>
          <a:lstStyle/>
          <a:p>
            <a:pPr>
              <a:defRPr/>
            </a:pPr>
            <a:r>
              <a:rPr lang="en-US" sz="900" dirty="0">
                <a:solidFill>
                  <a:prstClr val="white"/>
                </a:solidFill>
                <a:latin typeface="+mn-ea"/>
                <a:cs typeface="Open Sans" panose="020B0606030504020204" pitchFamily="34" charset="0"/>
              </a:rPr>
              <a:t>65%</a:t>
            </a:r>
          </a:p>
        </p:txBody>
      </p:sp>
      <p:sp>
        <p:nvSpPr>
          <p:cNvPr id="7" name="PA-jiandan310">
            <a:extLst>
              <a:ext uri="{FF2B5EF4-FFF2-40B4-BE49-F238E27FC236}">
                <a16:creationId xmlns:a16="http://schemas.microsoft.com/office/drawing/2014/main" id="{FDAFE680-B673-4FDF-9996-6836E4B89944}"/>
              </a:ext>
            </a:extLst>
          </p:cNvPr>
          <p:cNvSpPr txBox="1"/>
          <p:nvPr>
            <p:custDataLst>
              <p:tags r:id="rId6"/>
            </p:custDataLst>
          </p:nvPr>
        </p:nvSpPr>
        <p:spPr>
          <a:xfrm>
            <a:off x="3111156" y="4121491"/>
            <a:ext cx="410690" cy="230832"/>
          </a:xfrm>
          <a:prstGeom prst="rect">
            <a:avLst/>
          </a:prstGeom>
          <a:noFill/>
        </p:spPr>
        <p:txBody>
          <a:bodyPr wrap="none" rtlCol="0">
            <a:spAutoFit/>
          </a:bodyPr>
          <a:lstStyle/>
          <a:p>
            <a:pPr>
              <a:defRPr/>
            </a:pPr>
            <a:r>
              <a:rPr lang="en-US" sz="900" dirty="0">
                <a:solidFill>
                  <a:prstClr val="white"/>
                </a:solidFill>
                <a:latin typeface="+mn-ea"/>
                <a:cs typeface="Open Sans" panose="020B0606030504020204" pitchFamily="34" charset="0"/>
              </a:rPr>
              <a:t>70%</a:t>
            </a:r>
          </a:p>
        </p:txBody>
      </p:sp>
      <p:sp>
        <p:nvSpPr>
          <p:cNvPr id="8" name="PA-jiandan311">
            <a:extLst>
              <a:ext uri="{FF2B5EF4-FFF2-40B4-BE49-F238E27FC236}">
                <a16:creationId xmlns:a16="http://schemas.microsoft.com/office/drawing/2014/main" id="{45DAC12E-8890-42E8-911D-CA6F52F8BCB4}"/>
              </a:ext>
            </a:extLst>
          </p:cNvPr>
          <p:cNvSpPr txBox="1"/>
          <p:nvPr>
            <p:custDataLst>
              <p:tags r:id="rId7"/>
            </p:custDataLst>
          </p:nvPr>
        </p:nvSpPr>
        <p:spPr>
          <a:xfrm>
            <a:off x="3466632" y="3736976"/>
            <a:ext cx="410690" cy="230832"/>
          </a:xfrm>
          <a:prstGeom prst="rect">
            <a:avLst/>
          </a:prstGeom>
          <a:noFill/>
        </p:spPr>
        <p:txBody>
          <a:bodyPr wrap="none" rtlCol="0">
            <a:spAutoFit/>
          </a:bodyPr>
          <a:lstStyle/>
          <a:p>
            <a:pPr>
              <a:defRPr/>
            </a:pPr>
            <a:r>
              <a:rPr lang="en-US" sz="900" dirty="0">
                <a:solidFill>
                  <a:prstClr val="white"/>
                </a:solidFill>
                <a:latin typeface="+mn-ea"/>
                <a:cs typeface="Open Sans" panose="020B0606030504020204" pitchFamily="34" charset="0"/>
              </a:rPr>
              <a:t>20%</a:t>
            </a:r>
          </a:p>
        </p:txBody>
      </p:sp>
      <p:sp>
        <p:nvSpPr>
          <p:cNvPr id="9" name="PA-jiandan312">
            <a:extLst>
              <a:ext uri="{FF2B5EF4-FFF2-40B4-BE49-F238E27FC236}">
                <a16:creationId xmlns:a16="http://schemas.microsoft.com/office/drawing/2014/main" id="{C0538998-0695-4A3E-BB39-D4FE07C2F2E1}"/>
              </a:ext>
            </a:extLst>
          </p:cNvPr>
          <p:cNvSpPr txBox="1"/>
          <p:nvPr>
            <p:custDataLst>
              <p:tags r:id="rId8"/>
            </p:custDataLst>
          </p:nvPr>
        </p:nvSpPr>
        <p:spPr>
          <a:xfrm>
            <a:off x="3121047" y="3328215"/>
            <a:ext cx="410690" cy="230832"/>
          </a:xfrm>
          <a:prstGeom prst="rect">
            <a:avLst/>
          </a:prstGeom>
          <a:noFill/>
        </p:spPr>
        <p:txBody>
          <a:bodyPr wrap="none" rtlCol="0">
            <a:spAutoFit/>
          </a:bodyPr>
          <a:lstStyle/>
          <a:p>
            <a:pPr>
              <a:defRPr/>
            </a:pPr>
            <a:r>
              <a:rPr lang="en-US" sz="900" dirty="0">
                <a:solidFill>
                  <a:prstClr val="white"/>
                </a:solidFill>
                <a:latin typeface="+mn-ea"/>
                <a:cs typeface="Open Sans" panose="020B0606030504020204" pitchFamily="34" charset="0"/>
              </a:rPr>
              <a:t>60%</a:t>
            </a:r>
          </a:p>
        </p:txBody>
      </p:sp>
      <p:sp>
        <p:nvSpPr>
          <p:cNvPr id="14" name="PA-jiandan313">
            <a:extLst>
              <a:ext uri="{FF2B5EF4-FFF2-40B4-BE49-F238E27FC236}">
                <a16:creationId xmlns:a16="http://schemas.microsoft.com/office/drawing/2014/main" id="{B4D168C4-F974-4564-99E0-053B77E99DBC}"/>
              </a:ext>
            </a:extLst>
          </p:cNvPr>
          <p:cNvSpPr/>
          <p:nvPr>
            <p:custDataLst>
              <p:tags r:id="rId9"/>
            </p:custDataLst>
          </p:nvPr>
        </p:nvSpPr>
        <p:spPr bwMode="auto">
          <a:xfrm>
            <a:off x="7079264" y="2109661"/>
            <a:ext cx="750929" cy="3359802"/>
          </a:xfrm>
          <a:custGeom>
            <a:avLst/>
            <a:gdLst>
              <a:gd name="T0" fmla="*/ 129 w 131"/>
              <a:gd name="T1" fmla="*/ 0 h 587"/>
              <a:gd name="T2" fmla="*/ 100 w 131"/>
              <a:gd name="T3" fmla="*/ 34 h 587"/>
              <a:gd name="T4" fmla="*/ 102 w 131"/>
              <a:gd name="T5" fmla="*/ 52 h 587"/>
              <a:gd name="T6" fmla="*/ 109 w 131"/>
              <a:gd name="T7" fmla="*/ 66 h 587"/>
              <a:gd name="T8" fmla="*/ 109 w 131"/>
              <a:gd name="T9" fmla="*/ 82 h 587"/>
              <a:gd name="T10" fmla="*/ 79 w 131"/>
              <a:gd name="T11" fmla="*/ 97 h 587"/>
              <a:gd name="T12" fmla="*/ 53 w 131"/>
              <a:gd name="T13" fmla="*/ 108 h 587"/>
              <a:gd name="T14" fmla="*/ 46 w 131"/>
              <a:gd name="T15" fmla="*/ 153 h 587"/>
              <a:gd name="T16" fmla="*/ 42 w 131"/>
              <a:gd name="T17" fmla="*/ 186 h 587"/>
              <a:gd name="T18" fmla="*/ 20 w 131"/>
              <a:gd name="T19" fmla="*/ 261 h 587"/>
              <a:gd name="T20" fmla="*/ 13 w 131"/>
              <a:gd name="T21" fmla="*/ 270 h 587"/>
              <a:gd name="T22" fmla="*/ 1 w 131"/>
              <a:gd name="T23" fmla="*/ 281 h 587"/>
              <a:gd name="T24" fmla="*/ 1 w 131"/>
              <a:gd name="T25" fmla="*/ 286 h 587"/>
              <a:gd name="T26" fmla="*/ 6 w 131"/>
              <a:gd name="T27" fmla="*/ 286 h 587"/>
              <a:gd name="T28" fmla="*/ 11 w 131"/>
              <a:gd name="T29" fmla="*/ 282 h 587"/>
              <a:gd name="T30" fmla="*/ 6 w 131"/>
              <a:gd name="T31" fmla="*/ 305 h 587"/>
              <a:gd name="T32" fmla="*/ 8 w 131"/>
              <a:gd name="T33" fmla="*/ 308 h 587"/>
              <a:gd name="T34" fmla="*/ 12 w 131"/>
              <a:gd name="T35" fmla="*/ 306 h 587"/>
              <a:gd name="T36" fmla="*/ 15 w 131"/>
              <a:gd name="T37" fmla="*/ 289 h 587"/>
              <a:gd name="T38" fmla="*/ 16 w 131"/>
              <a:gd name="T39" fmla="*/ 290 h 587"/>
              <a:gd name="T40" fmla="*/ 11 w 131"/>
              <a:gd name="T41" fmla="*/ 313 h 587"/>
              <a:gd name="T42" fmla="*/ 14 w 131"/>
              <a:gd name="T43" fmla="*/ 317 h 587"/>
              <a:gd name="T44" fmla="*/ 17 w 131"/>
              <a:gd name="T45" fmla="*/ 314 h 587"/>
              <a:gd name="T46" fmla="*/ 21 w 131"/>
              <a:gd name="T47" fmla="*/ 293 h 587"/>
              <a:gd name="T48" fmla="*/ 23 w 131"/>
              <a:gd name="T49" fmla="*/ 293 h 587"/>
              <a:gd name="T50" fmla="*/ 19 w 131"/>
              <a:gd name="T51" fmla="*/ 313 h 587"/>
              <a:gd name="T52" fmla="*/ 21 w 131"/>
              <a:gd name="T53" fmla="*/ 316 h 587"/>
              <a:gd name="T54" fmla="*/ 24 w 131"/>
              <a:gd name="T55" fmla="*/ 314 h 587"/>
              <a:gd name="T56" fmla="*/ 29 w 131"/>
              <a:gd name="T57" fmla="*/ 294 h 587"/>
              <a:gd name="T58" fmla="*/ 30 w 131"/>
              <a:gd name="T59" fmla="*/ 293 h 587"/>
              <a:gd name="T60" fmla="*/ 27 w 131"/>
              <a:gd name="T61" fmla="*/ 304 h 587"/>
              <a:gd name="T62" fmla="*/ 30 w 131"/>
              <a:gd name="T63" fmla="*/ 307 h 587"/>
              <a:gd name="T64" fmla="*/ 33 w 131"/>
              <a:gd name="T65" fmla="*/ 305 h 587"/>
              <a:gd name="T66" fmla="*/ 36 w 131"/>
              <a:gd name="T67" fmla="*/ 290 h 587"/>
              <a:gd name="T68" fmla="*/ 38 w 131"/>
              <a:gd name="T69" fmla="*/ 280 h 587"/>
              <a:gd name="T70" fmla="*/ 38 w 131"/>
              <a:gd name="T71" fmla="*/ 268 h 587"/>
              <a:gd name="T72" fmla="*/ 56 w 131"/>
              <a:gd name="T73" fmla="*/ 232 h 587"/>
              <a:gd name="T74" fmla="*/ 69 w 131"/>
              <a:gd name="T75" fmla="*/ 191 h 587"/>
              <a:gd name="T76" fmla="*/ 77 w 131"/>
              <a:gd name="T77" fmla="*/ 180 h 587"/>
              <a:gd name="T78" fmla="*/ 85 w 131"/>
              <a:gd name="T79" fmla="*/ 212 h 587"/>
              <a:gd name="T80" fmla="*/ 77 w 131"/>
              <a:gd name="T81" fmla="*/ 252 h 587"/>
              <a:gd name="T82" fmla="*/ 71 w 131"/>
              <a:gd name="T83" fmla="*/ 300 h 587"/>
              <a:gd name="T84" fmla="*/ 72 w 131"/>
              <a:gd name="T85" fmla="*/ 357 h 587"/>
              <a:gd name="T86" fmla="*/ 77 w 131"/>
              <a:gd name="T87" fmla="*/ 415 h 587"/>
              <a:gd name="T88" fmla="*/ 75 w 131"/>
              <a:gd name="T89" fmla="*/ 493 h 587"/>
              <a:gd name="T90" fmla="*/ 83 w 131"/>
              <a:gd name="T91" fmla="*/ 550 h 587"/>
              <a:gd name="T92" fmla="*/ 80 w 131"/>
              <a:gd name="T93" fmla="*/ 559 h 587"/>
              <a:gd name="T94" fmla="*/ 74 w 131"/>
              <a:gd name="T95" fmla="*/ 581 h 587"/>
              <a:gd name="T96" fmla="*/ 105 w 131"/>
              <a:gd name="T97" fmla="*/ 587 h 587"/>
              <a:gd name="T98" fmla="*/ 112 w 131"/>
              <a:gd name="T99" fmla="*/ 572 h 587"/>
              <a:gd name="T100" fmla="*/ 106 w 131"/>
              <a:gd name="T101" fmla="*/ 546 h 587"/>
              <a:gd name="T102" fmla="*/ 106 w 131"/>
              <a:gd name="T103" fmla="*/ 546 h 587"/>
              <a:gd name="T104" fmla="*/ 114 w 131"/>
              <a:gd name="T105" fmla="*/ 475 h 587"/>
              <a:gd name="T106" fmla="*/ 112 w 131"/>
              <a:gd name="T107" fmla="*/ 415 h 587"/>
              <a:gd name="T108" fmla="*/ 128 w 131"/>
              <a:gd name="T109" fmla="*/ 301 h 587"/>
              <a:gd name="T110" fmla="*/ 131 w 131"/>
              <a:gd name="T111" fmla="*/ 301 h 587"/>
              <a:gd name="T112" fmla="*/ 131 w 131"/>
              <a:gd name="T113" fmla="*/ 1 h 587"/>
              <a:gd name="T114" fmla="*/ 129 w 131"/>
              <a:gd name="T115"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1" h="587">
                <a:moveTo>
                  <a:pt x="129" y="0"/>
                </a:moveTo>
                <a:cubicBezTo>
                  <a:pt x="109" y="1"/>
                  <a:pt x="101" y="15"/>
                  <a:pt x="100" y="34"/>
                </a:cubicBezTo>
                <a:cubicBezTo>
                  <a:pt x="93" y="31"/>
                  <a:pt x="96" y="50"/>
                  <a:pt x="102" y="52"/>
                </a:cubicBezTo>
                <a:cubicBezTo>
                  <a:pt x="104" y="58"/>
                  <a:pt x="106" y="62"/>
                  <a:pt x="109" y="66"/>
                </a:cubicBezTo>
                <a:cubicBezTo>
                  <a:pt x="109" y="82"/>
                  <a:pt x="109" y="82"/>
                  <a:pt x="109" y="82"/>
                </a:cubicBezTo>
                <a:cubicBezTo>
                  <a:pt x="101" y="90"/>
                  <a:pt x="91" y="94"/>
                  <a:pt x="79" y="97"/>
                </a:cubicBezTo>
                <a:cubicBezTo>
                  <a:pt x="69" y="98"/>
                  <a:pt x="58" y="97"/>
                  <a:pt x="53" y="108"/>
                </a:cubicBezTo>
                <a:cubicBezTo>
                  <a:pt x="51" y="113"/>
                  <a:pt x="45" y="128"/>
                  <a:pt x="46" y="153"/>
                </a:cubicBezTo>
                <a:cubicBezTo>
                  <a:pt x="46" y="166"/>
                  <a:pt x="48" y="178"/>
                  <a:pt x="42" y="186"/>
                </a:cubicBezTo>
                <a:cubicBezTo>
                  <a:pt x="31" y="202"/>
                  <a:pt x="21" y="258"/>
                  <a:pt x="20" y="261"/>
                </a:cubicBezTo>
                <a:cubicBezTo>
                  <a:pt x="18" y="263"/>
                  <a:pt x="15" y="267"/>
                  <a:pt x="13" y="270"/>
                </a:cubicBezTo>
                <a:cubicBezTo>
                  <a:pt x="1" y="281"/>
                  <a:pt x="1" y="281"/>
                  <a:pt x="1" y="281"/>
                </a:cubicBezTo>
                <a:cubicBezTo>
                  <a:pt x="0" y="283"/>
                  <a:pt x="0" y="285"/>
                  <a:pt x="1" y="286"/>
                </a:cubicBezTo>
                <a:cubicBezTo>
                  <a:pt x="2" y="287"/>
                  <a:pt x="4" y="288"/>
                  <a:pt x="6" y="286"/>
                </a:cubicBezTo>
                <a:cubicBezTo>
                  <a:pt x="11" y="282"/>
                  <a:pt x="11" y="282"/>
                  <a:pt x="11" y="282"/>
                </a:cubicBezTo>
                <a:cubicBezTo>
                  <a:pt x="6" y="305"/>
                  <a:pt x="6" y="305"/>
                  <a:pt x="6" y="305"/>
                </a:cubicBezTo>
                <a:cubicBezTo>
                  <a:pt x="6" y="306"/>
                  <a:pt x="7" y="308"/>
                  <a:pt x="8" y="308"/>
                </a:cubicBezTo>
                <a:cubicBezTo>
                  <a:pt x="10" y="308"/>
                  <a:pt x="11" y="307"/>
                  <a:pt x="12" y="306"/>
                </a:cubicBezTo>
                <a:cubicBezTo>
                  <a:pt x="15" y="289"/>
                  <a:pt x="15" y="289"/>
                  <a:pt x="15" y="289"/>
                </a:cubicBezTo>
                <a:cubicBezTo>
                  <a:pt x="15" y="289"/>
                  <a:pt x="16" y="290"/>
                  <a:pt x="16" y="290"/>
                </a:cubicBezTo>
                <a:cubicBezTo>
                  <a:pt x="11" y="313"/>
                  <a:pt x="11" y="313"/>
                  <a:pt x="11" y="313"/>
                </a:cubicBezTo>
                <a:cubicBezTo>
                  <a:pt x="11" y="315"/>
                  <a:pt x="12" y="316"/>
                  <a:pt x="14" y="317"/>
                </a:cubicBezTo>
                <a:cubicBezTo>
                  <a:pt x="15" y="317"/>
                  <a:pt x="17" y="316"/>
                  <a:pt x="17" y="314"/>
                </a:cubicBezTo>
                <a:cubicBezTo>
                  <a:pt x="21" y="293"/>
                  <a:pt x="21" y="293"/>
                  <a:pt x="21" y="293"/>
                </a:cubicBezTo>
                <a:cubicBezTo>
                  <a:pt x="22" y="293"/>
                  <a:pt x="22" y="293"/>
                  <a:pt x="23" y="293"/>
                </a:cubicBezTo>
                <a:cubicBezTo>
                  <a:pt x="19" y="313"/>
                  <a:pt x="19" y="313"/>
                  <a:pt x="19" y="313"/>
                </a:cubicBezTo>
                <a:cubicBezTo>
                  <a:pt x="18" y="314"/>
                  <a:pt x="19" y="316"/>
                  <a:pt x="21" y="316"/>
                </a:cubicBezTo>
                <a:cubicBezTo>
                  <a:pt x="23" y="317"/>
                  <a:pt x="24" y="316"/>
                  <a:pt x="24" y="314"/>
                </a:cubicBezTo>
                <a:cubicBezTo>
                  <a:pt x="29" y="294"/>
                  <a:pt x="29" y="294"/>
                  <a:pt x="29" y="294"/>
                </a:cubicBezTo>
                <a:cubicBezTo>
                  <a:pt x="29" y="293"/>
                  <a:pt x="29" y="293"/>
                  <a:pt x="30" y="293"/>
                </a:cubicBezTo>
                <a:cubicBezTo>
                  <a:pt x="27" y="304"/>
                  <a:pt x="27" y="304"/>
                  <a:pt x="27" y="304"/>
                </a:cubicBezTo>
                <a:cubicBezTo>
                  <a:pt x="27" y="305"/>
                  <a:pt x="28" y="307"/>
                  <a:pt x="30" y="307"/>
                </a:cubicBezTo>
                <a:cubicBezTo>
                  <a:pt x="31" y="308"/>
                  <a:pt x="33" y="307"/>
                  <a:pt x="33" y="305"/>
                </a:cubicBezTo>
                <a:cubicBezTo>
                  <a:pt x="36" y="290"/>
                  <a:pt x="36" y="290"/>
                  <a:pt x="36" y="290"/>
                </a:cubicBezTo>
                <a:cubicBezTo>
                  <a:pt x="38" y="288"/>
                  <a:pt x="38" y="282"/>
                  <a:pt x="38" y="280"/>
                </a:cubicBezTo>
                <a:cubicBezTo>
                  <a:pt x="39" y="276"/>
                  <a:pt x="39" y="272"/>
                  <a:pt x="38" y="268"/>
                </a:cubicBezTo>
                <a:cubicBezTo>
                  <a:pt x="41" y="262"/>
                  <a:pt x="52" y="240"/>
                  <a:pt x="56" y="232"/>
                </a:cubicBezTo>
                <a:cubicBezTo>
                  <a:pt x="69" y="210"/>
                  <a:pt x="67" y="194"/>
                  <a:pt x="69" y="191"/>
                </a:cubicBezTo>
                <a:cubicBezTo>
                  <a:pt x="70" y="190"/>
                  <a:pt x="73" y="186"/>
                  <a:pt x="77" y="180"/>
                </a:cubicBezTo>
                <a:cubicBezTo>
                  <a:pt x="81" y="190"/>
                  <a:pt x="85" y="200"/>
                  <a:pt x="85" y="212"/>
                </a:cubicBezTo>
                <a:cubicBezTo>
                  <a:pt x="85" y="226"/>
                  <a:pt x="79" y="238"/>
                  <a:pt x="77" y="252"/>
                </a:cubicBezTo>
                <a:cubicBezTo>
                  <a:pt x="74" y="266"/>
                  <a:pt x="72" y="281"/>
                  <a:pt x="71" y="300"/>
                </a:cubicBezTo>
                <a:cubicBezTo>
                  <a:pt x="70" y="318"/>
                  <a:pt x="69" y="340"/>
                  <a:pt x="72" y="357"/>
                </a:cubicBezTo>
                <a:cubicBezTo>
                  <a:pt x="76" y="381"/>
                  <a:pt x="78" y="405"/>
                  <a:pt x="77" y="415"/>
                </a:cubicBezTo>
                <a:cubicBezTo>
                  <a:pt x="74" y="435"/>
                  <a:pt x="72" y="458"/>
                  <a:pt x="75" y="493"/>
                </a:cubicBezTo>
                <a:cubicBezTo>
                  <a:pt x="78" y="527"/>
                  <a:pt x="84" y="524"/>
                  <a:pt x="83" y="550"/>
                </a:cubicBezTo>
                <a:cubicBezTo>
                  <a:pt x="82" y="554"/>
                  <a:pt x="81" y="558"/>
                  <a:pt x="80" y="559"/>
                </a:cubicBezTo>
                <a:cubicBezTo>
                  <a:pt x="77" y="566"/>
                  <a:pt x="57" y="578"/>
                  <a:pt x="74" y="581"/>
                </a:cubicBezTo>
                <a:cubicBezTo>
                  <a:pt x="84" y="583"/>
                  <a:pt x="95" y="587"/>
                  <a:pt x="105" y="587"/>
                </a:cubicBezTo>
                <a:cubicBezTo>
                  <a:pt x="111" y="586"/>
                  <a:pt x="113" y="577"/>
                  <a:pt x="112" y="572"/>
                </a:cubicBezTo>
                <a:cubicBezTo>
                  <a:pt x="109" y="563"/>
                  <a:pt x="107" y="555"/>
                  <a:pt x="106" y="546"/>
                </a:cubicBezTo>
                <a:cubicBezTo>
                  <a:pt x="106" y="546"/>
                  <a:pt x="106" y="546"/>
                  <a:pt x="106" y="546"/>
                </a:cubicBezTo>
                <a:cubicBezTo>
                  <a:pt x="106" y="521"/>
                  <a:pt x="116" y="498"/>
                  <a:pt x="114" y="475"/>
                </a:cubicBezTo>
                <a:cubicBezTo>
                  <a:pt x="112" y="453"/>
                  <a:pt x="109" y="426"/>
                  <a:pt x="112" y="415"/>
                </a:cubicBezTo>
                <a:cubicBezTo>
                  <a:pt x="121" y="384"/>
                  <a:pt x="130" y="332"/>
                  <a:pt x="128" y="301"/>
                </a:cubicBezTo>
                <a:cubicBezTo>
                  <a:pt x="131" y="301"/>
                  <a:pt x="131" y="301"/>
                  <a:pt x="131" y="301"/>
                </a:cubicBezTo>
                <a:cubicBezTo>
                  <a:pt x="131" y="1"/>
                  <a:pt x="131" y="1"/>
                  <a:pt x="131" y="1"/>
                </a:cubicBezTo>
                <a:cubicBezTo>
                  <a:pt x="130" y="1"/>
                  <a:pt x="130" y="0"/>
                  <a:pt x="129" y="0"/>
                </a:cubicBezTo>
                <a:close/>
              </a:path>
            </a:pathLst>
          </a:custGeom>
          <a:solidFill>
            <a:srgbClr val="40404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2363F"/>
              </a:solidFill>
              <a:effectLst/>
              <a:uLnTx/>
              <a:uFillTx/>
              <a:latin typeface="+mn-ea"/>
            </a:endParaRPr>
          </a:p>
        </p:txBody>
      </p:sp>
      <p:sp>
        <p:nvSpPr>
          <p:cNvPr id="15" name="PA-jiandan314">
            <a:extLst>
              <a:ext uri="{FF2B5EF4-FFF2-40B4-BE49-F238E27FC236}">
                <a16:creationId xmlns:a16="http://schemas.microsoft.com/office/drawing/2014/main" id="{6E3DCBF2-7E52-4176-B032-99AD2DD666DE}"/>
              </a:ext>
            </a:extLst>
          </p:cNvPr>
          <p:cNvSpPr/>
          <p:nvPr>
            <p:custDataLst>
              <p:tags r:id="rId10"/>
            </p:custDataLst>
          </p:nvPr>
        </p:nvSpPr>
        <p:spPr bwMode="auto">
          <a:xfrm>
            <a:off x="7931932" y="5091576"/>
            <a:ext cx="322172" cy="377887"/>
          </a:xfrm>
          <a:custGeom>
            <a:avLst/>
            <a:gdLst>
              <a:gd name="T0" fmla="*/ 6 w 56"/>
              <a:gd name="T1" fmla="*/ 25 h 66"/>
              <a:gd name="T2" fmla="*/ 6 w 56"/>
              <a:gd name="T3" fmla="*/ 25 h 66"/>
              <a:gd name="T4" fmla="*/ 1 w 56"/>
              <a:gd name="T5" fmla="*/ 51 h 66"/>
              <a:gd name="T6" fmla="*/ 8 w 56"/>
              <a:gd name="T7" fmla="*/ 66 h 66"/>
              <a:gd name="T8" fmla="*/ 38 w 56"/>
              <a:gd name="T9" fmla="*/ 60 h 66"/>
              <a:gd name="T10" fmla="*/ 32 w 56"/>
              <a:gd name="T11" fmla="*/ 38 h 66"/>
              <a:gd name="T12" fmla="*/ 29 w 56"/>
              <a:gd name="T13" fmla="*/ 29 h 66"/>
              <a:gd name="T14" fmla="*/ 29 w 56"/>
              <a:gd name="T15" fmla="*/ 24 h 66"/>
              <a:gd name="T16" fmla="*/ 4 w 56"/>
              <a:gd name="T17" fmla="*/ 0 h 66"/>
              <a:gd name="T18" fmla="*/ 6 w 56"/>
              <a:gd name="T19" fmla="*/ 2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66">
                <a:moveTo>
                  <a:pt x="6" y="25"/>
                </a:moveTo>
                <a:cubicBezTo>
                  <a:pt x="6" y="25"/>
                  <a:pt x="6" y="25"/>
                  <a:pt x="6" y="25"/>
                </a:cubicBezTo>
                <a:cubicBezTo>
                  <a:pt x="6" y="34"/>
                  <a:pt x="3" y="42"/>
                  <a:pt x="1" y="51"/>
                </a:cubicBezTo>
                <a:cubicBezTo>
                  <a:pt x="0" y="56"/>
                  <a:pt x="1" y="65"/>
                  <a:pt x="8" y="66"/>
                </a:cubicBezTo>
                <a:cubicBezTo>
                  <a:pt x="18" y="66"/>
                  <a:pt x="29" y="62"/>
                  <a:pt x="38" y="60"/>
                </a:cubicBezTo>
                <a:cubicBezTo>
                  <a:pt x="56" y="57"/>
                  <a:pt x="36" y="45"/>
                  <a:pt x="32" y="38"/>
                </a:cubicBezTo>
                <a:cubicBezTo>
                  <a:pt x="32" y="37"/>
                  <a:pt x="30" y="33"/>
                  <a:pt x="29" y="29"/>
                </a:cubicBezTo>
                <a:cubicBezTo>
                  <a:pt x="29" y="27"/>
                  <a:pt x="29" y="25"/>
                  <a:pt x="29" y="24"/>
                </a:cubicBezTo>
                <a:cubicBezTo>
                  <a:pt x="4" y="0"/>
                  <a:pt x="4" y="0"/>
                  <a:pt x="4" y="0"/>
                </a:cubicBezTo>
                <a:cubicBezTo>
                  <a:pt x="5" y="8"/>
                  <a:pt x="6" y="16"/>
                  <a:pt x="6" y="25"/>
                </a:cubicBezTo>
                <a:close/>
              </a:path>
            </a:pathLst>
          </a:custGeom>
          <a:solidFill>
            <a:srgbClr val="404040"/>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2363F"/>
              </a:solidFill>
              <a:effectLst/>
              <a:uLnTx/>
              <a:uFillTx/>
              <a:latin typeface="+mn-ea"/>
            </a:endParaRPr>
          </a:p>
        </p:txBody>
      </p:sp>
      <p:sp>
        <p:nvSpPr>
          <p:cNvPr id="16" name="PA-jiandan315">
            <a:extLst>
              <a:ext uri="{FF2B5EF4-FFF2-40B4-BE49-F238E27FC236}">
                <a16:creationId xmlns:a16="http://schemas.microsoft.com/office/drawing/2014/main" id="{B17AD45E-8FC2-4D24-B75E-ACBF894C93FD}"/>
              </a:ext>
            </a:extLst>
          </p:cNvPr>
          <p:cNvSpPr/>
          <p:nvPr>
            <p:custDataLst>
              <p:tags r:id="rId11"/>
            </p:custDataLst>
          </p:nvPr>
        </p:nvSpPr>
        <p:spPr bwMode="auto">
          <a:xfrm>
            <a:off x="7876217" y="4204996"/>
            <a:ext cx="285838" cy="1024655"/>
          </a:xfrm>
          <a:custGeom>
            <a:avLst/>
            <a:gdLst>
              <a:gd name="T0" fmla="*/ 11 w 50"/>
              <a:gd name="T1" fmla="*/ 49 h 179"/>
              <a:gd name="T2" fmla="*/ 9 w 50"/>
              <a:gd name="T3" fmla="*/ 109 h 179"/>
              <a:gd name="T4" fmla="*/ 14 w 50"/>
              <a:gd name="T5" fmla="*/ 155 h 179"/>
              <a:gd name="T6" fmla="*/ 39 w 50"/>
              <a:gd name="T7" fmla="*/ 179 h 179"/>
              <a:gd name="T8" fmla="*/ 48 w 50"/>
              <a:gd name="T9" fmla="*/ 127 h 179"/>
              <a:gd name="T10" fmla="*/ 46 w 50"/>
              <a:gd name="T11" fmla="*/ 49 h 179"/>
              <a:gd name="T12" fmla="*/ 45 w 50"/>
              <a:gd name="T13" fmla="*/ 44 h 179"/>
              <a:gd name="T14" fmla="*/ 0 w 50"/>
              <a:gd name="T15" fmla="*/ 0 h 179"/>
              <a:gd name="T16" fmla="*/ 11 w 50"/>
              <a:gd name="T17" fmla="*/ 4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79">
                <a:moveTo>
                  <a:pt x="11" y="49"/>
                </a:moveTo>
                <a:cubicBezTo>
                  <a:pt x="14" y="60"/>
                  <a:pt x="11" y="87"/>
                  <a:pt x="9" y="109"/>
                </a:cubicBezTo>
                <a:cubicBezTo>
                  <a:pt x="8" y="124"/>
                  <a:pt x="11" y="139"/>
                  <a:pt x="14" y="155"/>
                </a:cubicBezTo>
                <a:cubicBezTo>
                  <a:pt x="39" y="179"/>
                  <a:pt x="39" y="179"/>
                  <a:pt x="39" y="179"/>
                </a:cubicBezTo>
                <a:cubicBezTo>
                  <a:pt x="39" y="158"/>
                  <a:pt x="45" y="158"/>
                  <a:pt x="48" y="127"/>
                </a:cubicBezTo>
                <a:cubicBezTo>
                  <a:pt x="50" y="92"/>
                  <a:pt x="49" y="69"/>
                  <a:pt x="46" y="49"/>
                </a:cubicBezTo>
                <a:cubicBezTo>
                  <a:pt x="46" y="47"/>
                  <a:pt x="45" y="46"/>
                  <a:pt x="45" y="44"/>
                </a:cubicBezTo>
                <a:cubicBezTo>
                  <a:pt x="0" y="0"/>
                  <a:pt x="0" y="0"/>
                  <a:pt x="0" y="0"/>
                </a:cubicBezTo>
                <a:cubicBezTo>
                  <a:pt x="3" y="18"/>
                  <a:pt x="7" y="35"/>
                  <a:pt x="11" y="49"/>
                </a:cubicBezTo>
                <a:close/>
              </a:path>
            </a:pathLst>
          </a:custGeom>
          <a:solidFill>
            <a:srgbClr val="88C754"/>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2363F"/>
              </a:solidFill>
              <a:effectLst/>
              <a:uLnTx/>
              <a:uFillTx/>
              <a:latin typeface="+mn-ea"/>
            </a:endParaRPr>
          </a:p>
        </p:txBody>
      </p:sp>
      <p:sp>
        <p:nvSpPr>
          <p:cNvPr id="17" name="PA-jiandan316">
            <a:extLst>
              <a:ext uri="{FF2B5EF4-FFF2-40B4-BE49-F238E27FC236}">
                <a16:creationId xmlns:a16="http://schemas.microsoft.com/office/drawing/2014/main" id="{6EEF2C41-BF7C-4DFD-B1AF-A469E51709BE}"/>
              </a:ext>
            </a:extLst>
          </p:cNvPr>
          <p:cNvSpPr/>
          <p:nvPr>
            <p:custDataLst>
              <p:tags r:id="rId12"/>
            </p:custDataLst>
          </p:nvPr>
        </p:nvSpPr>
        <p:spPr bwMode="auto">
          <a:xfrm>
            <a:off x="7830193" y="2550529"/>
            <a:ext cx="748506" cy="1373474"/>
          </a:xfrm>
          <a:custGeom>
            <a:avLst/>
            <a:gdLst>
              <a:gd name="T0" fmla="*/ 46 w 131"/>
              <a:gd name="T1" fmla="*/ 135 h 240"/>
              <a:gd name="T2" fmla="*/ 54 w 131"/>
              <a:gd name="T3" fmla="*/ 103 h 240"/>
              <a:gd name="T4" fmla="*/ 62 w 131"/>
              <a:gd name="T5" fmla="*/ 114 h 240"/>
              <a:gd name="T6" fmla="*/ 75 w 131"/>
              <a:gd name="T7" fmla="*/ 155 h 240"/>
              <a:gd name="T8" fmla="*/ 92 w 131"/>
              <a:gd name="T9" fmla="*/ 191 h 240"/>
              <a:gd name="T10" fmla="*/ 92 w 131"/>
              <a:gd name="T11" fmla="*/ 203 h 240"/>
              <a:gd name="T12" fmla="*/ 95 w 131"/>
              <a:gd name="T13" fmla="*/ 213 h 240"/>
              <a:gd name="T14" fmla="*/ 98 w 131"/>
              <a:gd name="T15" fmla="*/ 228 h 240"/>
              <a:gd name="T16" fmla="*/ 101 w 131"/>
              <a:gd name="T17" fmla="*/ 230 h 240"/>
              <a:gd name="T18" fmla="*/ 103 w 131"/>
              <a:gd name="T19" fmla="*/ 227 h 240"/>
              <a:gd name="T20" fmla="*/ 101 w 131"/>
              <a:gd name="T21" fmla="*/ 216 h 240"/>
              <a:gd name="T22" fmla="*/ 102 w 131"/>
              <a:gd name="T23" fmla="*/ 217 h 240"/>
              <a:gd name="T24" fmla="*/ 106 w 131"/>
              <a:gd name="T25" fmla="*/ 237 h 240"/>
              <a:gd name="T26" fmla="*/ 110 w 131"/>
              <a:gd name="T27" fmla="*/ 239 h 240"/>
              <a:gd name="T28" fmla="*/ 112 w 131"/>
              <a:gd name="T29" fmla="*/ 236 h 240"/>
              <a:gd name="T30" fmla="*/ 108 w 131"/>
              <a:gd name="T31" fmla="*/ 216 h 240"/>
              <a:gd name="T32" fmla="*/ 109 w 131"/>
              <a:gd name="T33" fmla="*/ 216 h 240"/>
              <a:gd name="T34" fmla="*/ 114 w 131"/>
              <a:gd name="T35" fmla="*/ 237 h 240"/>
              <a:gd name="T36" fmla="*/ 117 w 131"/>
              <a:gd name="T37" fmla="*/ 240 h 240"/>
              <a:gd name="T38" fmla="*/ 119 w 131"/>
              <a:gd name="T39" fmla="*/ 236 h 240"/>
              <a:gd name="T40" fmla="*/ 115 w 131"/>
              <a:gd name="T41" fmla="*/ 213 h 240"/>
              <a:gd name="T42" fmla="*/ 116 w 131"/>
              <a:gd name="T43" fmla="*/ 212 h 240"/>
              <a:gd name="T44" fmla="*/ 119 w 131"/>
              <a:gd name="T45" fmla="*/ 229 h 240"/>
              <a:gd name="T46" fmla="*/ 123 w 131"/>
              <a:gd name="T47" fmla="*/ 231 h 240"/>
              <a:gd name="T48" fmla="*/ 125 w 131"/>
              <a:gd name="T49" fmla="*/ 228 h 240"/>
              <a:gd name="T50" fmla="*/ 120 w 131"/>
              <a:gd name="T51" fmla="*/ 205 h 240"/>
              <a:gd name="T52" fmla="*/ 125 w 131"/>
              <a:gd name="T53" fmla="*/ 209 h 240"/>
              <a:gd name="T54" fmla="*/ 130 w 131"/>
              <a:gd name="T55" fmla="*/ 209 h 240"/>
              <a:gd name="T56" fmla="*/ 129 w 131"/>
              <a:gd name="T57" fmla="*/ 204 h 240"/>
              <a:gd name="T58" fmla="*/ 118 w 131"/>
              <a:gd name="T59" fmla="*/ 193 h 240"/>
              <a:gd name="T60" fmla="*/ 110 w 131"/>
              <a:gd name="T61" fmla="*/ 184 h 240"/>
              <a:gd name="T62" fmla="*/ 89 w 131"/>
              <a:gd name="T63" fmla="*/ 109 h 240"/>
              <a:gd name="T64" fmla="*/ 85 w 131"/>
              <a:gd name="T65" fmla="*/ 80 h 240"/>
              <a:gd name="T66" fmla="*/ 0 w 131"/>
              <a:gd name="T67" fmla="*/ 0 h 240"/>
              <a:gd name="T68" fmla="*/ 0 w 131"/>
              <a:gd name="T69" fmla="*/ 141 h 240"/>
              <a:gd name="T70" fmla="*/ 57 w 131"/>
              <a:gd name="T71" fmla="*/ 195 h 240"/>
              <a:gd name="T72" fmla="*/ 54 w 131"/>
              <a:gd name="T73" fmla="*/ 175 h 240"/>
              <a:gd name="T74" fmla="*/ 46 w 131"/>
              <a:gd name="T75" fmla="*/ 13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1" h="240">
                <a:moveTo>
                  <a:pt x="46" y="135"/>
                </a:moveTo>
                <a:cubicBezTo>
                  <a:pt x="46" y="123"/>
                  <a:pt x="49" y="113"/>
                  <a:pt x="54" y="103"/>
                </a:cubicBezTo>
                <a:cubicBezTo>
                  <a:pt x="57" y="109"/>
                  <a:pt x="60" y="113"/>
                  <a:pt x="62" y="114"/>
                </a:cubicBezTo>
                <a:cubicBezTo>
                  <a:pt x="64" y="117"/>
                  <a:pt x="62" y="133"/>
                  <a:pt x="75" y="155"/>
                </a:cubicBezTo>
                <a:cubicBezTo>
                  <a:pt x="79" y="163"/>
                  <a:pt x="90" y="185"/>
                  <a:pt x="92" y="191"/>
                </a:cubicBezTo>
                <a:cubicBezTo>
                  <a:pt x="92" y="195"/>
                  <a:pt x="92" y="199"/>
                  <a:pt x="92" y="203"/>
                </a:cubicBezTo>
                <a:cubicBezTo>
                  <a:pt x="93" y="205"/>
                  <a:pt x="93" y="211"/>
                  <a:pt x="95" y="213"/>
                </a:cubicBezTo>
                <a:cubicBezTo>
                  <a:pt x="98" y="228"/>
                  <a:pt x="98" y="228"/>
                  <a:pt x="98" y="228"/>
                </a:cubicBezTo>
                <a:cubicBezTo>
                  <a:pt x="98" y="230"/>
                  <a:pt x="99" y="231"/>
                  <a:pt x="101" y="230"/>
                </a:cubicBezTo>
                <a:cubicBezTo>
                  <a:pt x="103" y="230"/>
                  <a:pt x="103" y="228"/>
                  <a:pt x="103" y="227"/>
                </a:cubicBezTo>
                <a:cubicBezTo>
                  <a:pt x="101" y="216"/>
                  <a:pt x="101" y="216"/>
                  <a:pt x="101" y="216"/>
                </a:cubicBezTo>
                <a:cubicBezTo>
                  <a:pt x="101" y="216"/>
                  <a:pt x="102" y="216"/>
                  <a:pt x="102" y="217"/>
                </a:cubicBezTo>
                <a:cubicBezTo>
                  <a:pt x="106" y="237"/>
                  <a:pt x="106" y="237"/>
                  <a:pt x="106" y="237"/>
                </a:cubicBezTo>
                <a:cubicBezTo>
                  <a:pt x="107" y="239"/>
                  <a:pt x="108" y="240"/>
                  <a:pt x="110" y="239"/>
                </a:cubicBezTo>
                <a:cubicBezTo>
                  <a:pt x="111" y="239"/>
                  <a:pt x="112" y="237"/>
                  <a:pt x="112" y="236"/>
                </a:cubicBezTo>
                <a:cubicBezTo>
                  <a:pt x="108" y="216"/>
                  <a:pt x="108" y="216"/>
                  <a:pt x="108" y="216"/>
                </a:cubicBezTo>
                <a:cubicBezTo>
                  <a:pt x="108" y="216"/>
                  <a:pt x="109" y="216"/>
                  <a:pt x="109" y="216"/>
                </a:cubicBezTo>
                <a:cubicBezTo>
                  <a:pt x="114" y="237"/>
                  <a:pt x="114" y="237"/>
                  <a:pt x="114" y="237"/>
                </a:cubicBezTo>
                <a:cubicBezTo>
                  <a:pt x="114" y="239"/>
                  <a:pt x="115" y="240"/>
                  <a:pt x="117" y="240"/>
                </a:cubicBezTo>
                <a:cubicBezTo>
                  <a:pt x="119" y="239"/>
                  <a:pt x="120" y="238"/>
                  <a:pt x="119" y="236"/>
                </a:cubicBezTo>
                <a:cubicBezTo>
                  <a:pt x="115" y="213"/>
                  <a:pt x="115" y="213"/>
                  <a:pt x="115" y="213"/>
                </a:cubicBezTo>
                <a:cubicBezTo>
                  <a:pt x="115" y="213"/>
                  <a:pt x="115" y="212"/>
                  <a:pt x="116" y="212"/>
                </a:cubicBezTo>
                <a:cubicBezTo>
                  <a:pt x="119" y="229"/>
                  <a:pt x="119" y="229"/>
                  <a:pt x="119" y="229"/>
                </a:cubicBezTo>
                <a:cubicBezTo>
                  <a:pt x="119" y="230"/>
                  <a:pt x="121" y="231"/>
                  <a:pt x="123" y="231"/>
                </a:cubicBezTo>
                <a:cubicBezTo>
                  <a:pt x="124" y="231"/>
                  <a:pt x="125" y="229"/>
                  <a:pt x="125" y="228"/>
                </a:cubicBezTo>
                <a:cubicBezTo>
                  <a:pt x="120" y="205"/>
                  <a:pt x="120" y="205"/>
                  <a:pt x="120" y="205"/>
                </a:cubicBezTo>
                <a:cubicBezTo>
                  <a:pt x="125" y="209"/>
                  <a:pt x="125" y="209"/>
                  <a:pt x="125" y="209"/>
                </a:cubicBezTo>
                <a:cubicBezTo>
                  <a:pt x="126" y="211"/>
                  <a:pt x="128" y="210"/>
                  <a:pt x="130" y="209"/>
                </a:cubicBezTo>
                <a:cubicBezTo>
                  <a:pt x="131" y="208"/>
                  <a:pt x="131" y="206"/>
                  <a:pt x="129" y="204"/>
                </a:cubicBezTo>
                <a:cubicBezTo>
                  <a:pt x="118" y="193"/>
                  <a:pt x="118" y="193"/>
                  <a:pt x="118" y="193"/>
                </a:cubicBezTo>
                <a:cubicBezTo>
                  <a:pt x="116" y="190"/>
                  <a:pt x="113" y="186"/>
                  <a:pt x="110" y="184"/>
                </a:cubicBezTo>
                <a:cubicBezTo>
                  <a:pt x="110" y="181"/>
                  <a:pt x="99" y="125"/>
                  <a:pt x="89" y="109"/>
                </a:cubicBezTo>
                <a:cubicBezTo>
                  <a:pt x="84" y="102"/>
                  <a:pt x="84" y="92"/>
                  <a:pt x="85" y="80"/>
                </a:cubicBezTo>
                <a:cubicBezTo>
                  <a:pt x="0" y="0"/>
                  <a:pt x="0" y="0"/>
                  <a:pt x="0" y="0"/>
                </a:cubicBezTo>
                <a:cubicBezTo>
                  <a:pt x="0" y="141"/>
                  <a:pt x="0" y="141"/>
                  <a:pt x="0" y="141"/>
                </a:cubicBezTo>
                <a:cubicBezTo>
                  <a:pt x="57" y="195"/>
                  <a:pt x="57" y="195"/>
                  <a:pt x="57" y="195"/>
                </a:cubicBezTo>
                <a:cubicBezTo>
                  <a:pt x="56" y="188"/>
                  <a:pt x="55" y="181"/>
                  <a:pt x="54" y="175"/>
                </a:cubicBezTo>
                <a:cubicBezTo>
                  <a:pt x="51" y="161"/>
                  <a:pt x="46" y="149"/>
                  <a:pt x="46" y="135"/>
                </a:cubicBezTo>
                <a:close/>
              </a:path>
            </a:pathLst>
          </a:custGeom>
          <a:solidFill>
            <a:srgbClr val="FEC805"/>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2363F"/>
              </a:solidFill>
              <a:effectLst/>
              <a:uLnTx/>
              <a:uFillTx/>
              <a:latin typeface="+mn-ea"/>
            </a:endParaRPr>
          </a:p>
        </p:txBody>
      </p:sp>
      <p:sp>
        <p:nvSpPr>
          <p:cNvPr id="18" name="PA-jiandan317">
            <a:extLst>
              <a:ext uri="{FF2B5EF4-FFF2-40B4-BE49-F238E27FC236}">
                <a16:creationId xmlns:a16="http://schemas.microsoft.com/office/drawing/2014/main" id="{CCDFC5F8-B59B-489E-8237-15AD50969CB2}"/>
              </a:ext>
            </a:extLst>
          </p:cNvPr>
          <p:cNvSpPr/>
          <p:nvPr>
            <p:custDataLst>
              <p:tags r:id="rId13"/>
            </p:custDataLst>
          </p:nvPr>
        </p:nvSpPr>
        <p:spPr bwMode="auto">
          <a:xfrm>
            <a:off x="7830193" y="3357173"/>
            <a:ext cx="353663" cy="1099747"/>
          </a:xfrm>
          <a:custGeom>
            <a:avLst/>
            <a:gdLst>
              <a:gd name="T0" fmla="*/ 0 w 62"/>
              <a:gd name="T1" fmla="*/ 83 h 192"/>
              <a:gd name="T2" fmla="*/ 3 w 62"/>
              <a:gd name="T3" fmla="*/ 83 h 192"/>
              <a:gd name="T4" fmla="*/ 8 w 62"/>
              <a:gd name="T5" fmla="*/ 148 h 192"/>
              <a:gd name="T6" fmla="*/ 53 w 62"/>
              <a:gd name="T7" fmla="*/ 192 h 192"/>
              <a:gd name="T8" fmla="*/ 59 w 62"/>
              <a:gd name="T9" fmla="*/ 139 h 192"/>
              <a:gd name="T10" fmla="*/ 59 w 62"/>
              <a:gd name="T11" fmla="*/ 82 h 192"/>
              <a:gd name="T12" fmla="*/ 57 w 62"/>
              <a:gd name="T13" fmla="*/ 54 h 192"/>
              <a:gd name="T14" fmla="*/ 0 w 62"/>
              <a:gd name="T15" fmla="*/ 0 h 192"/>
              <a:gd name="T16" fmla="*/ 0 w 62"/>
              <a:gd name="T17" fmla="*/ 8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192">
                <a:moveTo>
                  <a:pt x="0" y="83"/>
                </a:moveTo>
                <a:cubicBezTo>
                  <a:pt x="3" y="83"/>
                  <a:pt x="3" y="83"/>
                  <a:pt x="3" y="83"/>
                </a:cubicBezTo>
                <a:cubicBezTo>
                  <a:pt x="2" y="101"/>
                  <a:pt x="4" y="125"/>
                  <a:pt x="8" y="148"/>
                </a:cubicBezTo>
                <a:cubicBezTo>
                  <a:pt x="53" y="192"/>
                  <a:pt x="53" y="192"/>
                  <a:pt x="53" y="192"/>
                </a:cubicBezTo>
                <a:cubicBezTo>
                  <a:pt x="53" y="180"/>
                  <a:pt x="55" y="160"/>
                  <a:pt x="59" y="139"/>
                </a:cubicBezTo>
                <a:cubicBezTo>
                  <a:pt x="62" y="122"/>
                  <a:pt x="61" y="100"/>
                  <a:pt x="59" y="82"/>
                </a:cubicBezTo>
                <a:cubicBezTo>
                  <a:pt x="59" y="72"/>
                  <a:pt x="58" y="62"/>
                  <a:pt x="57" y="54"/>
                </a:cubicBezTo>
                <a:cubicBezTo>
                  <a:pt x="0" y="0"/>
                  <a:pt x="0" y="0"/>
                  <a:pt x="0" y="0"/>
                </a:cubicBezTo>
                <a:lnTo>
                  <a:pt x="0" y="83"/>
                </a:lnTo>
                <a:close/>
              </a:path>
            </a:pathLst>
          </a:custGeom>
          <a:solidFill>
            <a:srgbClr val="1DB7C4"/>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2363F"/>
              </a:solidFill>
              <a:effectLst/>
              <a:uLnTx/>
              <a:uFillTx/>
              <a:latin typeface="+mn-ea"/>
            </a:endParaRPr>
          </a:p>
        </p:txBody>
      </p:sp>
      <p:sp>
        <p:nvSpPr>
          <p:cNvPr id="19" name="PA-jiandan318">
            <a:extLst>
              <a:ext uri="{FF2B5EF4-FFF2-40B4-BE49-F238E27FC236}">
                <a16:creationId xmlns:a16="http://schemas.microsoft.com/office/drawing/2014/main" id="{A889417D-91C4-43ED-8AD8-6955AA6D9C9B}"/>
              </a:ext>
            </a:extLst>
          </p:cNvPr>
          <p:cNvSpPr/>
          <p:nvPr>
            <p:custDataLst>
              <p:tags r:id="rId14"/>
            </p:custDataLst>
          </p:nvPr>
        </p:nvSpPr>
        <p:spPr bwMode="auto">
          <a:xfrm>
            <a:off x="7830193" y="2109661"/>
            <a:ext cx="491737" cy="898693"/>
          </a:xfrm>
          <a:custGeom>
            <a:avLst/>
            <a:gdLst>
              <a:gd name="T0" fmla="*/ 85 w 86"/>
              <a:gd name="T1" fmla="*/ 153 h 157"/>
              <a:gd name="T2" fmla="*/ 77 w 86"/>
              <a:gd name="T3" fmla="*/ 108 h 157"/>
              <a:gd name="T4" fmla="*/ 51 w 86"/>
              <a:gd name="T5" fmla="*/ 97 h 157"/>
              <a:gd name="T6" fmla="*/ 22 w 86"/>
              <a:gd name="T7" fmla="*/ 82 h 157"/>
              <a:gd name="T8" fmla="*/ 22 w 86"/>
              <a:gd name="T9" fmla="*/ 66 h 157"/>
              <a:gd name="T10" fmla="*/ 28 w 86"/>
              <a:gd name="T11" fmla="*/ 52 h 157"/>
              <a:gd name="T12" fmla="*/ 30 w 86"/>
              <a:gd name="T13" fmla="*/ 34 h 157"/>
              <a:gd name="T14" fmla="*/ 1 w 86"/>
              <a:gd name="T15" fmla="*/ 0 h 157"/>
              <a:gd name="T16" fmla="*/ 0 w 86"/>
              <a:gd name="T17" fmla="*/ 1 h 157"/>
              <a:gd name="T18" fmla="*/ 0 w 86"/>
              <a:gd name="T19" fmla="*/ 77 h 157"/>
              <a:gd name="T20" fmla="*/ 85 w 86"/>
              <a:gd name="T21" fmla="*/ 157 h 157"/>
              <a:gd name="T22" fmla="*/ 85 w 86"/>
              <a:gd name="T23" fmla="*/ 15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 h="157">
                <a:moveTo>
                  <a:pt x="85" y="153"/>
                </a:moveTo>
                <a:cubicBezTo>
                  <a:pt x="86" y="128"/>
                  <a:pt x="79" y="113"/>
                  <a:pt x="77" y="108"/>
                </a:cubicBezTo>
                <a:cubicBezTo>
                  <a:pt x="73" y="97"/>
                  <a:pt x="62" y="98"/>
                  <a:pt x="51" y="97"/>
                </a:cubicBezTo>
                <a:cubicBezTo>
                  <a:pt x="39" y="94"/>
                  <a:pt x="30" y="90"/>
                  <a:pt x="22" y="82"/>
                </a:cubicBezTo>
                <a:cubicBezTo>
                  <a:pt x="22" y="66"/>
                  <a:pt x="22" y="66"/>
                  <a:pt x="22" y="66"/>
                </a:cubicBezTo>
                <a:cubicBezTo>
                  <a:pt x="25" y="62"/>
                  <a:pt x="27" y="58"/>
                  <a:pt x="28" y="52"/>
                </a:cubicBezTo>
                <a:cubicBezTo>
                  <a:pt x="34" y="50"/>
                  <a:pt x="38" y="31"/>
                  <a:pt x="30" y="34"/>
                </a:cubicBezTo>
                <a:cubicBezTo>
                  <a:pt x="29" y="15"/>
                  <a:pt x="22" y="1"/>
                  <a:pt x="1" y="0"/>
                </a:cubicBezTo>
                <a:cubicBezTo>
                  <a:pt x="1" y="0"/>
                  <a:pt x="0" y="1"/>
                  <a:pt x="0" y="1"/>
                </a:cubicBezTo>
                <a:cubicBezTo>
                  <a:pt x="0" y="77"/>
                  <a:pt x="0" y="77"/>
                  <a:pt x="0" y="77"/>
                </a:cubicBezTo>
                <a:cubicBezTo>
                  <a:pt x="85" y="157"/>
                  <a:pt x="85" y="157"/>
                  <a:pt x="85" y="157"/>
                </a:cubicBezTo>
                <a:cubicBezTo>
                  <a:pt x="85" y="156"/>
                  <a:pt x="85" y="154"/>
                  <a:pt x="85" y="153"/>
                </a:cubicBezTo>
                <a:close/>
              </a:path>
            </a:pathLst>
          </a:custGeom>
          <a:solidFill>
            <a:srgbClr val="F14A36"/>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2363F"/>
              </a:solidFill>
              <a:effectLst/>
              <a:uLnTx/>
              <a:uFillTx/>
              <a:latin typeface="+mn-ea"/>
            </a:endParaRPr>
          </a:p>
        </p:txBody>
      </p:sp>
      <p:sp>
        <p:nvSpPr>
          <p:cNvPr id="20" name="PA-jiandan319">
            <a:extLst>
              <a:ext uri="{FF2B5EF4-FFF2-40B4-BE49-F238E27FC236}">
                <a16:creationId xmlns:a16="http://schemas.microsoft.com/office/drawing/2014/main" id="{2B4B99DD-C5DC-4199-967A-966751F7106C}"/>
              </a:ext>
            </a:extLst>
          </p:cNvPr>
          <p:cNvSpPr txBox="1"/>
          <p:nvPr>
            <p:custDataLst>
              <p:tags r:id="rId15"/>
            </p:custDataLst>
          </p:nvPr>
        </p:nvSpPr>
        <p:spPr>
          <a:xfrm>
            <a:off x="9330505" y="3636096"/>
            <a:ext cx="410777" cy="238363"/>
          </a:xfrm>
          <a:prstGeom prst="roundRect">
            <a:avLst/>
          </a:prstGeom>
          <a:solidFill>
            <a:srgbClr val="F14A36"/>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mn-ea"/>
                <a:cs typeface="Open Sans" panose="020B0606030504020204" pitchFamily="34" charset="0"/>
              </a:rPr>
              <a:t>15%</a:t>
            </a:r>
          </a:p>
        </p:txBody>
      </p:sp>
      <p:sp>
        <p:nvSpPr>
          <p:cNvPr id="21" name="PA-jiandan320">
            <a:extLst>
              <a:ext uri="{FF2B5EF4-FFF2-40B4-BE49-F238E27FC236}">
                <a16:creationId xmlns:a16="http://schemas.microsoft.com/office/drawing/2014/main" id="{4B9BAFF4-185C-4153-B0A7-44AC7843E771}"/>
              </a:ext>
            </a:extLst>
          </p:cNvPr>
          <p:cNvSpPr txBox="1"/>
          <p:nvPr>
            <p:custDataLst>
              <p:tags r:id="rId16"/>
            </p:custDataLst>
          </p:nvPr>
        </p:nvSpPr>
        <p:spPr>
          <a:xfrm>
            <a:off x="9330505" y="4164801"/>
            <a:ext cx="410777" cy="238363"/>
          </a:xfrm>
          <a:prstGeom prst="roundRect">
            <a:avLst/>
          </a:prstGeom>
          <a:solidFill>
            <a:srgbClr val="FEC805"/>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mn-ea"/>
                <a:cs typeface="Open Sans" panose="020B0606030504020204" pitchFamily="34" charset="0"/>
              </a:rPr>
              <a:t>25%</a:t>
            </a:r>
          </a:p>
        </p:txBody>
      </p:sp>
      <p:sp>
        <p:nvSpPr>
          <p:cNvPr id="22" name="PA-jiandan321">
            <a:extLst>
              <a:ext uri="{FF2B5EF4-FFF2-40B4-BE49-F238E27FC236}">
                <a16:creationId xmlns:a16="http://schemas.microsoft.com/office/drawing/2014/main" id="{8F330450-A406-4487-B137-886DD20A2B9C}"/>
              </a:ext>
            </a:extLst>
          </p:cNvPr>
          <p:cNvSpPr txBox="1"/>
          <p:nvPr>
            <p:custDataLst>
              <p:tags r:id="rId17"/>
            </p:custDataLst>
          </p:nvPr>
        </p:nvSpPr>
        <p:spPr>
          <a:xfrm>
            <a:off x="9330505" y="4693506"/>
            <a:ext cx="410777" cy="238363"/>
          </a:xfrm>
          <a:prstGeom prst="roundRect">
            <a:avLst/>
          </a:prstGeom>
          <a:solidFill>
            <a:srgbClr val="1DB7C4"/>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mn-ea"/>
                <a:cs typeface="Open Sans" panose="020B0606030504020204" pitchFamily="34" charset="0"/>
              </a:rPr>
              <a:t>35%</a:t>
            </a:r>
          </a:p>
        </p:txBody>
      </p:sp>
      <p:sp>
        <p:nvSpPr>
          <p:cNvPr id="23" name="PA-jiandan322">
            <a:extLst>
              <a:ext uri="{FF2B5EF4-FFF2-40B4-BE49-F238E27FC236}">
                <a16:creationId xmlns:a16="http://schemas.microsoft.com/office/drawing/2014/main" id="{6FEABD38-A7F9-4519-8BD3-C5673145E8AD}"/>
              </a:ext>
            </a:extLst>
          </p:cNvPr>
          <p:cNvSpPr txBox="1"/>
          <p:nvPr>
            <p:custDataLst>
              <p:tags r:id="rId18"/>
            </p:custDataLst>
          </p:nvPr>
        </p:nvSpPr>
        <p:spPr>
          <a:xfrm>
            <a:off x="9330505" y="5222211"/>
            <a:ext cx="410777" cy="238363"/>
          </a:xfrm>
          <a:prstGeom prst="roundRect">
            <a:avLst/>
          </a:prstGeom>
          <a:solidFill>
            <a:srgbClr val="88C754"/>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mn-ea"/>
                <a:cs typeface="Open Sans" panose="020B0606030504020204" pitchFamily="34" charset="0"/>
              </a:rPr>
              <a:t>25%</a:t>
            </a:r>
          </a:p>
        </p:txBody>
      </p:sp>
      <p:sp>
        <p:nvSpPr>
          <p:cNvPr id="24" name="PA-jiandan323">
            <a:extLst>
              <a:ext uri="{FF2B5EF4-FFF2-40B4-BE49-F238E27FC236}">
                <a16:creationId xmlns:a16="http://schemas.microsoft.com/office/drawing/2014/main" id="{93C6CC88-2420-44F3-8DFE-82DCB6AA17DE}"/>
              </a:ext>
            </a:extLst>
          </p:cNvPr>
          <p:cNvSpPr txBox="1"/>
          <p:nvPr>
            <p:custDataLst>
              <p:tags r:id="rId19"/>
            </p:custDataLst>
          </p:nvPr>
        </p:nvSpPr>
        <p:spPr>
          <a:xfrm>
            <a:off x="9882528" y="3636096"/>
            <a:ext cx="667170" cy="230832"/>
          </a:xfrm>
          <a:prstGeom prst="rect">
            <a:avLst/>
          </a:prstGeom>
          <a:noFill/>
        </p:spPr>
        <p:txBody>
          <a:bodyPr wrap="none" rtlCol="0">
            <a:spAutoFit/>
          </a:bodyPr>
          <a:lstStyle/>
          <a:p>
            <a:pPr>
              <a:defRPr/>
            </a:pPr>
            <a:r>
              <a:rPr lang="en-US" sz="900" dirty="0">
                <a:solidFill>
                  <a:schemeClr val="tx1">
                    <a:lumMod val="75000"/>
                    <a:lumOff val="25000"/>
                  </a:schemeClr>
                </a:solidFill>
                <a:latin typeface="+mn-ea"/>
                <a:cs typeface="Open Sans" panose="020B0606030504020204" pitchFamily="34" charset="0"/>
              </a:rPr>
              <a:t>Text here</a:t>
            </a:r>
          </a:p>
        </p:txBody>
      </p:sp>
      <p:sp>
        <p:nvSpPr>
          <p:cNvPr id="25" name="PA-jiandan324">
            <a:extLst>
              <a:ext uri="{FF2B5EF4-FFF2-40B4-BE49-F238E27FC236}">
                <a16:creationId xmlns:a16="http://schemas.microsoft.com/office/drawing/2014/main" id="{09D8DEDB-787C-44FD-9317-A5E6163D0F10}"/>
              </a:ext>
            </a:extLst>
          </p:cNvPr>
          <p:cNvSpPr txBox="1"/>
          <p:nvPr>
            <p:custDataLst>
              <p:tags r:id="rId20"/>
            </p:custDataLst>
          </p:nvPr>
        </p:nvSpPr>
        <p:spPr>
          <a:xfrm>
            <a:off x="9882528" y="4183252"/>
            <a:ext cx="667170" cy="230832"/>
          </a:xfrm>
          <a:prstGeom prst="rect">
            <a:avLst/>
          </a:prstGeom>
          <a:noFill/>
        </p:spPr>
        <p:txBody>
          <a:bodyPr wrap="none" rtlCol="0">
            <a:spAutoFit/>
          </a:bodyPr>
          <a:lstStyle/>
          <a:p>
            <a:pPr>
              <a:defRPr/>
            </a:pPr>
            <a:r>
              <a:rPr lang="en-US" sz="900" dirty="0">
                <a:solidFill>
                  <a:schemeClr val="tx1">
                    <a:lumMod val="75000"/>
                    <a:lumOff val="25000"/>
                  </a:schemeClr>
                </a:solidFill>
                <a:latin typeface="+mn-ea"/>
                <a:cs typeface="Open Sans" panose="020B0606030504020204" pitchFamily="34" charset="0"/>
              </a:rPr>
              <a:t>Text here</a:t>
            </a:r>
          </a:p>
        </p:txBody>
      </p:sp>
      <p:sp>
        <p:nvSpPr>
          <p:cNvPr id="26" name="PA-jiandan325">
            <a:extLst>
              <a:ext uri="{FF2B5EF4-FFF2-40B4-BE49-F238E27FC236}">
                <a16:creationId xmlns:a16="http://schemas.microsoft.com/office/drawing/2014/main" id="{7B48D762-CEFC-47B9-A763-3C0A4CDD8344}"/>
              </a:ext>
            </a:extLst>
          </p:cNvPr>
          <p:cNvSpPr txBox="1"/>
          <p:nvPr>
            <p:custDataLst>
              <p:tags r:id="rId21"/>
            </p:custDataLst>
          </p:nvPr>
        </p:nvSpPr>
        <p:spPr>
          <a:xfrm>
            <a:off x="9882528" y="4717323"/>
            <a:ext cx="667170" cy="230832"/>
          </a:xfrm>
          <a:prstGeom prst="rect">
            <a:avLst/>
          </a:prstGeom>
          <a:noFill/>
        </p:spPr>
        <p:txBody>
          <a:bodyPr wrap="none" rtlCol="0">
            <a:spAutoFit/>
          </a:bodyPr>
          <a:lstStyle/>
          <a:p>
            <a:pPr>
              <a:defRPr/>
            </a:pPr>
            <a:r>
              <a:rPr lang="en-US" sz="900" dirty="0">
                <a:solidFill>
                  <a:schemeClr val="tx1">
                    <a:lumMod val="75000"/>
                    <a:lumOff val="25000"/>
                  </a:schemeClr>
                </a:solidFill>
                <a:latin typeface="+mn-ea"/>
                <a:cs typeface="Open Sans" panose="020B0606030504020204" pitchFamily="34" charset="0"/>
              </a:rPr>
              <a:t>Text here</a:t>
            </a:r>
          </a:p>
        </p:txBody>
      </p:sp>
      <p:sp>
        <p:nvSpPr>
          <p:cNvPr id="27" name="PA-jiandan326">
            <a:extLst>
              <a:ext uri="{FF2B5EF4-FFF2-40B4-BE49-F238E27FC236}">
                <a16:creationId xmlns:a16="http://schemas.microsoft.com/office/drawing/2014/main" id="{9703C0AE-1C0C-4EA8-AE31-7E6B1AA63487}"/>
              </a:ext>
            </a:extLst>
          </p:cNvPr>
          <p:cNvSpPr txBox="1"/>
          <p:nvPr>
            <p:custDataLst>
              <p:tags r:id="rId22"/>
            </p:custDataLst>
          </p:nvPr>
        </p:nvSpPr>
        <p:spPr>
          <a:xfrm>
            <a:off x="9882528" y="5230101"/>
            <a:ext cx="667170" cy="230832"/>
          </a:xfrm>
          <a:prstGeom prst="rect">
            <a:avLst/>
          </a:prstGeom>
          <a:noFill/>
        </p:spPr>
        <p:txBody>
          <a:bodyPr wrap="none" rtlCol="0">
            <a:spAutoFit/>
          </a:bodyPr>
          <a:lstStyle/>
          <a:p>
            <a:pPr>
              <a:defRPr/>
            </a:pPr>
            <a:r>
              <a:rPr lang="en-US" sz="900" dirty="0">
                <a:solidFill>
                  <a:schemeClr val="tx1">
                    <a:lumMod val="75000"/>
                    <a:lumOff val="25000"/>
                  </a:schemeClr>
                </a:solidFill>
                <a:latin typeface="+mn-ea"/>
                <a:cs typeface="Open Sans" panose="020B0606030504020204" pitchFamily="34" charset="0"/>
              </a:rPr>
              <a:t>Text here</a:t>
            </a:r>
          </a:p>
        </p:txBody>
      </p:sp>
      <p:sp>
        <p:nvSpPr>
          <p:cNvPr id="28" name="PA-jiandan327">
            <a:extLst>
              <a:ext uri="{FF2B5EF4-FFF2-40B4-BE49-F238E27FC236}">
                <a16:creationId xmlns:a16="http://schemas.microsoft.com/office/drawing/2014/main" id="{71E9CBAA-B7E1-478E-B87A-4F1A9FA237DE}"/>
              </a:ext>
            </a:extLst>
          </p:cNvPr>
          <p:cNvSpPr/>
          <p:nvPr>
            <p:custDataLst>
              <p:tags r:id="rId23"/>
            </p:custDataLst>
          </p:nvPr>
        </p:nvSpPr>
        <p:spPr>
          <a:xfrm>
            <a:off x="8794897" y="1841391"/>
            <a:ext cx="2787503" cy="1110882"/>
          </a:xfrm>
          <a:prstGeom prst="rect">
            <a:avLst/>
          </a:prstGeom>
        </p:spPr>
        <p:txBody>
          <a:bodyPr wrap="square">
            <a:spAutoFit/>
          </a:bodyPr>
          <a:lstStyle/>
          <a:p>
            <a:pPr>
              <a:lnSpc>
                <a:spcPct val="130000"/>
              </a:lnSpc>
              <a:defRPr/>
            </a:pPr>
            <a:r>
              <a:rPr lang="en-US" sz="1300" dirty="0">
                <a:solidFill>
                  <a:schemeClr val="tx1">
                    <a:lumMod val="75000"/>
                    <a:lumOff val="25000"/>
                  </a:schemeClr>
                </a:solidFill>
                <a:latin typeface="+mn-ea"/>
                <a:cs typeface="Open Sans" panose="020B0606030504020204" pitchFamily="34" charset="0"/>
              </a:rPr>
              <a:t>Please replace text, click add relevant headline, modify the text content, also can copy your content to this directly</a:t>
            </a:r>
            <a:endParaRPr lang="en-US" sz="900" dirty="0">
              <a:solidFill>
                <a:schemeClr val="tx1">
                  <a:lumMod val="75000"/>
                  <a:lumOff val="25000"/>
                </a:schemeClr>
              </a:solidFill>
              <a:latin typeface="+mn-ea"/>
              <a:cs typeface="Open Sans" panose="020B0606030504020204" pitchFamily="34" charset="0"/>
            </a:endParaRPr>
          </a:p>
        </p:txBody>
      </p:sp>
      <p:grpSp>
        <p:nvGrpSpPr>
          <p:cNvPr id="31" name="PA-jiandan328">
            <a:extLst>
              <a:ext uri="{FF2B5EF4-FFF2-40B4-BE49-F238E27FC236}">
                <a16:creationId xmlns:a16="http://schemas.microsoft.com/office/drawing/2014/main" id="{D3B2CDA8-8BE4-4A62-9AC5-1B998D429BEB}"/>
              </a:ext>
            </a:extLst>
          </p:cNvPr>
          <p:cNvGrpSpPr/>
          <p:nvPr>
            <p:custDataLst>
              <p:tags r:id="rId24"/>
            </p:custDataLst>
          </p:nvPr>
        </p:nvGrpSpPr>
        <p:grpSpPr>
          <a:xfrm>
            <a:off x="4527240" y="2390771"/>
            <a:ext cx="1796121" cy="738664"/>
            <a:chOff x="4527240" y="2390771"/>
            <a:chExt cx="1796121" cy="738664"/>
          </a:xfrm>
        </p:grpSpPr>
        <p:sp>
          <p:nvSpPr>
            <p:cNvPr id="29" name="PA-jiandan245">
              <a:extLst>
                <a:ext uri="{FF2B5EF4-FFF2-40B4-BE49-F238E27FC236}">
                  <a16:creationId xmlns:a16="http://schemas.microsoft.com/office/drawing/2014/main" id="{903FE7FB-9762-4424-96D5-727904E7889F}"/>
                </a:ext>
              </a:extLst>
            </p:cNvPr>
            <p:cNvSpPr txBox="1"/>
            <p:nvPr>
              <p:custDataLst>
                <p:tags r:id="rId34"/>
              </p:custDataLst>
            </p:nvPr>
          </p:nvSpPr>
          <p:spPr>
            <a:xfrm>
              <a:off x="4527240" y="2390771"/>
              <a:ext cx="914096" cy="307777"/>
            </a:xfrm>
            <a:prstGeom prst="rect">
              <a:avLst/>
            </a:prstGeom>
            <a:noFill/>
            <a:effectLst/>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de-DE" altLang="zh-CN" sz="1400" b="0" i="0" u="none" strike="noStrike" kern="1200" cap="none" spc="0" normalizeH="0" baseline="0" noProof="0" dirty="0">
                  <a:ln>
                    <a:noFill/>
                  </a:ln>
                  <a:solidFill>
                    <a:prstClr val="black">
                      <a:lumMod val="85000"/>
                      <a:lumOff val="15000"/>
                    </a:prstClr>
                  </a:solidFill>
                  <a:effectLst/>
                  <a:uLnTx/>
                  <a:uFillTx/>
                  <a:latin typeface="+mn-ea"/>
                  <a:cs typeface="+mn-cs"/>
                </a:rPr>
                <a:t>Text here</a:t>
              </a:r>
            </a:p>
          </p:txBody>
        </p:sp>
        <p:sp>
          <p:nvSpPr>
            <p:cNvPr id="30" name="PA-jiandan246">
              <a:extLst>
                <a:ext uri="{FF2B5EF4-FFF2-40B4-BE49-F238E27FC236}">
                  <a16:creationId xmlns:a16="http://schemas.microsoft.com/office/drawing/2014/main" id="{834E52AD-474C-46DC-9263-C0A41BA0235C}"/>
                </a:ext>
              </a:extLst>
            </p:cNvPr>
            <p:cNvSpPr txBox="1"/>
            <p:nvPr>
              <p:custDataLst>
                <p:tags r:id="rId35"/>
              </p:custDataLst>
            </p:nvPr>
          </p:nvSpPr>
          <p:spPr>
            <a:xfrm>
              <a:off x="4527240" y="2698548"/>
              <a:ext cx="1796121" cy="430887"/>
            </a:xfrm>
            <a:prstGeom prst="rect">
              <a:avLst/>
            </a:prstGeom>
            <a:noFill/>
            <a:effectLst/>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lumMod val="50000"/>
                      <a:lumOff val="50000"/>
                    </a:prstClr>
                  </a:solidFill>
                  <a:effectLst/>
                  <a:uLnTx/>
                  <a:uFillTx/>
                  <a:latin typeface="+mn-ea"/>
                  <a:cs typeface="+mn-cs"/>
                </a:rPr>
                <a:t>Please replace text, click add relevant headline</a:t>
              </a:r>
              <a:endParaRPr kumimoji="0" lang="en-US" sz="1100" b="0" i="0" u="none" strike="noStrike" kern="1200" cap="none" spc="0" normalizeH="0" baseline="0" noProof="0" dirty="0">
                <a:ln>
                  <a:noFill/>
                </a:ln>
                <a:solidFill>
                  <a:prstClr val="black">
                    <a:lumMod val="50000"/>
                    <a:lumOff val="50000"/>
                  </a:prstClr>
                </a:solidFill>
                <a:effectLst/>
                <a:uLnTx/>
                <a:uFillTx/>
                <a:latin typeface="+mn-ea"/>
                <a:cs typeface="+mn-cs"/>
              </a:endParaRPr>
            </a:p>
          </p:txBody>
        </p:sp>
      </p:grpSp>
      <p:grpSp>
        <p:nvGrpSpPr>
          <p:cNvPr id="32" name="PA-jiandan329">
            <a:extLst>
              <a:ext uri="{FF2B5EF4-FFF2-40B4-BE49-F238E27FC236}">
                <a16:creationId xmlns:a16="http://schemas.microsoft.com/office/drawing/2014/main" id="{673DC3C1-AB4E-4374-BB63-A023BB52FD4A}"/>
              </a:ext>
            </a:extLst>
          </p:cNvPr>
          <p:cNvGrpSpPr/>
          <p:nvPr>
            <p:custDataLst>
              <p:tags r:id="rId25"/>
            </p:custDataLst>
          </p:nvPr>
        </p:nvGrpSpPr>
        <p:grpSpPr>
          <a:xfrm>
            <a:off x="4527240" y="3505127"/>
            <a:ext cx="1796121" cy="738664"/>
            <a:chOff x="4527240" y="2390771"/>
            <a:chExt cx="1796121" cy="738664"/>
          </a:xfrm>
        </p:grpSpPr>
        <p:sp>
          <p:nvSpPr>
            <p:cNvPr id="33" name="PA-jiandan245">
              <a:extLst>
                <a:ext uri="{FF2B5EF4-FFF2-40B4-BE49-F238E27FC236}">
                  <a16:creationId xmlns:a16="http://schemas.microsoft.com/office/drawing/2014/main" id="{C30DDB88-D9C7-4293-AB64-E380B18E90E4}"/>
                </a:ext>
              </a:extLst>
            </p:cNvPr>
            <p:cNvSpPr txBox="1"/>
            <p:nvPr>
              <p:custDataLst>
                <p:tags r:id="rId32"/>
              </p:custDataLst>
            </p:nvPr>
          </p:nvSpPr>
          <p:spPr>
            <a:xfrm>
              <a:off x="4527240" y="2390771"/>
              <a:ext cx="914096" cy="307777"/>
            </a:xfrm>
            <a:prstGeom prst="rect">
              <a:avLst/>
            </a:prstGeom>
            <a:noFill/>
            <a:effectLst/>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de-DE" altLang="zh-CN" sz="1400" b="0" i="0" u="none" strike="noStrike" kern="1200" cap="none" spc="0" normalizeH="0" baseline="0" noProof="0" dirty="0">
                  <a:ln>
                    <a:noFill/>
                  </a:ln>
                  <a:solidFill>
                    <a:prstClr val="black">
                      <a:lumMod val="85000"/>
                      <a:lumOff val="15000"/>
                    </a:prstClr>
                  </a:solidFill>
                  <a:effectLst/>
                  <a:uLnTx/>
                  <a:uFillTx/>
                  <a:latin typeface="+mn-ea"/>
                  <a:cs typeface="+mn-cs"/>
                </a:rPr>
                <a:t>Text here</a:t>
              </a:r>
            </a:p>
          </p:txBody>
        </p:sp>
        <p:sp>
          <p:nvSpPr>
            <p:cNvPr id="34" name="PA-jiandan246">
              <a:extLst>
                <a:ext uri="{FF2B5EF4-FFF2-40B4-BE49-F238E27FC236}">
                  <a16:creationId xmlns:a16="http://schemas.microsoft.com/office/drawing/2014/main" id="{F72DF8E7-0C7A-47D1-BB3F-41ECC71D179E}"/>
                </a:ext>
              </a:extLst>
            </p:cNvPr>
            <p:cNvSpPr txBox="1"/>
            <p:nvPr>
              <p:custDataLst>
                <p:tags r:id="rId33"/>
              </p:custDataLst>
            </p:nvPr>
          </p:nvSpPr>
          <p:spPr>
            <a:xfrm>
              <a:off x="4527240" y="2698548"/>
              <a:ext cx="1796121" cy="430887"/>
            </a:xfrm>
            <a:prstGeom prst="rect">
              <a:avLst/>
            </a:prstGeom>
            <a:noFill/>
            <a:effectLst/>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lumMod val="50000"/>
                      <a:lumOff val="50000"/>
                    </a:prstClr>
                  </a:solidFill>
                  <a:effectLst/>
                  <a:uLnTx/>
                  <a:uFillTx/>
                  <a:latin typeface="+mn-ea"/>
                  <a:cs typeface="+mn-cs"/>
                </a:rPr>
                <a:t>Please replace text, click add relevant headline</a:t>
              </a:r>
              <a:endParaRPr kumimoji="0" lang="en-US" sz="1100" b="0" i="0" u="none" strike="noStrike" kern="1200" cap="none" spc="0" normalizeH="0" baseline="0" noProof="0" dirty="0">
                <a:ln>
                  <a:noFill/>
                </a:ln>
                <a:solidFill>
                  <a:prstClr val="black">
                    <a:lumMod val="50000"/>
                    <a:lumOff val="50000"/>
                  </a:prstClr>
                </a:solidFill>
                <a:effectLst/>
                <a:uLnTx/>
                <a:uFillTx/>
                <a:latin typeface="+mn-ea"/>
                <a:cs typeface="+mn-cs"/>
              </a:endParaRPr>
            </a:p>
          </p:txBody>
        </p:sp>
      </p:grpSp>
      <p:grpSp>
        <p:nvGrpSpPr>
          <p:cNvPr id="35" name="PA-jiandan330">
            <a:extLst>
              <a:ext uri="{FF2B5EF4-FFF2-40B4-BE49-F238E27FC236}">
                <a16:creationId xmlns:a16="http://schemas.microsoft.com/office/drawing/2014/main" id="{0540EC37-C96C-409E-9610-BC63715F81C2}"/>
              </a:ext>
            </a:extLst>
          </p:cNvPr>
          <p:cNvGrpSpPr/>
          <p:nvPr>
            <p:custDataLst>
              <p:tags r:id="rId26"/>
            </p:custDataLst>
          </p:nvPr>
        </p:nvGrpSpPr>
        <p:grpSpPr>
          <a:xfrm>
            <a:off x="4527240" y="4710239"/>
            <a:ext cx="1796121" cy="738664"/>
            <a:chOff x="4527240" y="2390771"/>
            <a:chExt cx="1796121" cy="738664"/>
          </a:xfrm>
        </p:grpSpPr>
        <p:sp>
          <p:nvSpPr>
            <p:cNvPr id="36" name="PA-jiandan245">
              <a:extLst>
                <a:ext uri="{FF2B5EF4-FFF2-40B4-BE49-F238E27FC236}">
                  <a16:creationId xmlns:a16="http://schemas.microsoft.com/office/drawing/2014/main" id="{75F9A84D-9010-4B0B-9D75-221EEBB03B43}"/>
                </a:ext>
              </a:extLst>
            </p:cNvPr>
            <p:cNvSpPr txBox="1"/>
            <p:nvPr>
              <p:custDataLst>
                <p:tags r:id="rId30"/>
              </p:custDataLst>
            </p:nvPr>
          </p:nvSpPr>
          <p:spPr>
            <a:xfrm>
              <a:off x="4527240" y="2390771"/>
              <a:ext cx="914096" cy="307777"/>
            </a:xfrm>
            <a:prstGeom prst="rect">
              <a:avLst/>
            </a:prstGeom>
            <a:noFill/>
            <a:effectLst/>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de-DE" altLang="zh-CN" sz="1400" b="0" i="0" u="none" strike="noStrike" kern="1200" cap="none" spc="0" normalizeH="0" baseline="0" noProof="0" dirty="0">
                  <a:ln>
                    <a:noFill/>
                  </a:ln>
                  <a:solidFill>
                    <a:prstClr val="black">
                      <a:lumMod val="85000"/>
                      <a:lumOff val="15000"/>
                    </a:prstClr>
                  </a:solidFill>
                  <a:effectLst/>
                  <a:uLnTx/>
                  <a:uFillTx/>
                  <a:latin typeface="+mn-ea"/>
                  <a:cs typeface="+mn-cs"/>
                </a:rPr>
                <a:t>Text here</a:t>
              </a:r>
            </a:p>
          </p:txBody>
        </p:sp>
        <p:sp>
          <p:nvSpPr>
            <p:cNvPr id="37" name="PA-jiandan246">
              <a:extLst>
                <a:ext uri="{FF2B5EF4-FFF2-40B4-BE49-F238E27FC236}">
                  <a16:creationId xmlns:a16="http://schemas.microsoft.com/office/drawing/2014/main" id="{CA7513C8-2984-4DB2-8452-0F92306D9401}"/>
                </a:ext>
              </a:extLst>
            </p:cNvPr>
            <p:cNvSpPr txBox="1"/>
            <p:nvPr>
              <p:custDataLst>
                <p:tags r:id="rId31"/>
              </p:custDataLst>
            </p:nvPr>
          </p:nvSpPr>
          <p:spPr>
            <a:xfrm>
              <a:off x="4527240" y="2698548"/>
              <a:ext cx="1796121" cy="430887"/>
            </a:xfrm>
            <a:prstGeom prst="rect">
              <a:avLst/>
            </a:prstGeom>
            <a:noFill/>
            <a:effectLst/>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lumMod val="50000"/>
                      <a:lumOff val="50000"/>
                    </a:prstClr>
                  </a:solidFill>
                  <a:effectLst/>
                  <a:uLnTx/>
                  <a:uFillTx/>
                  <a:latin typeface="+mn-ea"/>
                  <a:cs typeface="+mn-cs"/>
                </a:rPr>
                <a:t>Please replace text, click add relevant headline</a:t>
              </a:r>
              <a:endParaRPr kumimoji="0" lang="en-US" sz="1100" b="0" i="0" u="none" strike="noStrike" kern="1200" cap="none" spc="0" normalizeH="0" baseline="0" noProof="0" dirty="0">
                <a:ln>
                  <a:noFill/>
                </a:ln>
                <a:solidFill>
                  <a:prstClr val="black">
                    <a:lumMod val="50000"/>
                    <a:lumOff val="50000"/>
                  </a:prstClr>
                </a:solidFill>
                <a:effectLst/>
                <a:uLnTx/>
                <a:uFillTx/>
                <a:latin typeface="+mn-ea"/>
                <a:cs typeface="+mn-cs"/>
              </a:endParaRPr>
            </a:p>
          </p:txBody>
        </p:sp>
      </p:grpSp>
      <p:grpSp>
        <p:nvGrpSpPr>
          <p:cNvPr id="38" name="PA-jiandan331">
            <a:extLst>
              <a:ext uri="{FF2B5EF4-FFF2-40B4-BE49-F238E27FC236}">
                <a16:creationId xmlns:a16="http://schemas.microsoft.com/office/drawing/2014/main" id="{7BA9D5D3-04D0-4A92-987D-A07DC3DFE5A6}"/>
              </a:ext>
            </a:extLst>
          </p:cNvPr>
          <p:cNvGrpSpPr/>
          <p:nvPr>
            <p:custDataLst>
              <p:tags r:id="rId27"/>
            </p:custDataLst>
          </p:nvPr>
        </p:nvGrpSpPr>
        <p:grpSpPr>
          <a:xfrm>
            <a:off x="891555" y="4121491"/>
            <a:ext cx="1796121" cy="738664"/>
            <a:chOff x="4527240" y="2390771"/>
            <a:chExt cx="1796121" cy="738664"/>
          </a:xfrm>
        </p:grpSpPr>
        <p:sp>
          <p:nvSpPr>
            <p:cNvPr id="39" name="PA-jiandan245">
              <a:extLst>
                <a:ext uri="{FF2B5EF4-FFF2-40B4-BE49-F238E27FC236}">
                  <a16:creationId xmlns:a16="http://schemas.microsoft.com/office/drawing/2014/main" id="{951C7A08-AC60-459F-BC5F-5C701ED0B95E}"/>
                </a:ext>
              </a:extLst>
            </p:cNvPr>
            <p:cNvSpPr txBox="1"/>
            <p:nvPr>
              <p:custDataLst>
                <p:tags r:id="rId28"/>
              </p:custDataLst>
            </p:nvPr>
          </p:nvSpPr>
          <p:spPr>
            <a:xfrm>
              <a:off x="4527240" y="2390771"/>
              <a:ext cx="914096" cy="307777"/>
            </a:xfrm>
            <a:prstGeom prst="rect">
              <a:avLst/>
            </a:prstGeom>
            <a:noFill/>
            <a:effectLst/>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de-DE" altLang="zh-CN" sz="1400" b="0" i="0" u="none" strike="noStrike" kern="1200" cap="none" spc="0" normalizeH="0" baseline="0" noProof="0" dirty="0">
                  <a:ln>
                    <a:noFill/>
                  </a:ln>
                  <a:solidFill>
                    <a:prstClr val="black">
                      <a:lumMod val="85000"/>
                      <a:lumOff val="15000"/>
                    </a:prstClr>
                  </a:solidFill>
                  <a:effectLst/>
                  <a:uLnTx/>
                  <a:uFillTx/>
                  <a:latin typeface="+mn-ea"/>
                  <a:cs typeface="+mn-cs"/>
                </a:rPr>
                <a:t>Text here</a:t>
              </a:r>
            </a:p>
          </p:txBody>
        </p:sp>
        <p:sp>
          <p:nvSpPr>
            <p:cNvPr id="40" name="PA-jiandan246">
              <a:extLst>
                <a:ext uri="{FF2B5EF4-FFF2-40B4-BE49-F238E27FC236}">
                  <a16:creationId xmlns:a16="http://schemas.microsoft.com/office/drawing/2014/main" id="{D57C1C22-3D2A-4EAF-B623-8E66A3513201}"/>
                </a:ext>
              </a:extLst>
            </p:cNvPr>
            <p:cNvSpPr txBox="1"/>
            <p:nvPr>
              <p:custDataLst>
                <p:tags r:id="rId29"/>
              </p:custDataLst>
            </p:nvPr>
          </p:nvSpPr>
          <p:spPr>
            <a:xfrm>
              <a:off x="4527240" y="2698548"/>
              <a:ext cx="1796121" cy="430887"/>
            </a:xfrm>
            <a:prstGeom prst="rect">
              <a:avLst/>
            </a:prstGeom>
            <a:noFill/>
            <a:effectLst/>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black">
                      <a:lumMod val="50000"/>
                      <a:lumOff val="50000"/>
                    </a:prstClr>
                  </a:solidFill>
                  <a:effectLst/>
                  <a:uLnTx/>
                  <a:uFillTx/>
                  <a:latin typeface="+mn-ea"/>
                  <a:cs typeface="+mn-cs"/>
                </a:rPr>
                <a:t>Please replace text, click add relevant headline</a:t>
              </a:r>
              <a:endParaRPr kumimoji="0" lang="en-US" sz="1100" b="0" i="0" u="none" strike="noStrike" kern="1200" cap="none" spc="0" normalizeH="0" baseline="0" noProof="0" dirty="0">
                <a:ln>
                  <a:noFill/>
                </a:ln>
                <a:solidFill>
                  <a:prstClr val="black">
                    <a:lumMod val="50000"/>
                    <a:lumOff val="50000"/>
                  </a:prstClr>
                </a:solidFill>
                <a:effectLst/>
                <a:uLnTx/>
                <a:uFillTx/>
                <a:latin typeface="+mn-ea"/>
                <a:cs typeface="+mn-cs"/>
              </a:endParaRPr>
            </a:p>
          </p:txBody>
        </p:sp>
      </p:grpSp>
    </p:spTree>
    <p:extLst>
      <p:ext uri="{BB962C8B-B14F-4D97-AF65-F5344CB8AC3E}">
        <p14:creationId xmlns:p14="http://schemas.microsoft.com/office/powerpoint/2010/main" val="2554024971"/>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randombar(horizontal)">
                                      <p:cBhvr>
                                        <p:cTn id="10" dur="500"/>
                                        <p:tgtEl>
                                          <p:spTgt spid="3"/>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randombar(horizontal)">
                                      <p:cBhvr>
                                        <p:cTn id="13" dur="500"/>
                                        <p:tgtEl>
                                          <p:spTgt spid="4"/>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randombar(horizontal)">
                                      <p:cBhvr>
                                        <p:cTn id="16" dur="500"/>
                                        <p:tgtEl>
                                          <p:spTgt spid="5"/>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randombar(horizontal)">
                                      <p:cBhvr>
                                        <p:cTn id="19" dur="500"/>
                                        <p:tgtEl>
                                          <p:spTgt spid="6"/>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randombar(horizontal)">
                                      <p:cBhvr>
                                        <p:cTn id="22" dur="500"/>
                                        <p:tgtEl>
                                          <p:spTgt spid="7"/>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randombar(horizontal)">
                                      <p:cBhvr>
                                        <p:cTn id="25" dur="500"/>
                                        <p:tgtEl>
                                          <p:spTgt spid="8"/>
                                        </p:tgtEl>
                                      </p:cBhvr>
                                    </p:animEffect>
                                  </p:childTnLst>
                                </p:cTn>
                              </p:par>
                              <p:par>
                                <p:cTn id="26" presetID="14" presetClass="entr" presetSubtype="1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randombar(horizontal)">
                                      <p:cBhvr>
                                        <p:cTn id="28" dur="500"/>
                                        <p:tgtEl>
                                          <p:spTgt spid="9"/>
                                        </p:tgtEl>
                                      </p:cBhvr>
                                    </p:animEffect>
                                  </p:childTnLst>
                                </p:cTn>
                              </p:par>
                              <p:par>
                                <p:cTn id="29" presetID="14" presetClass="entr" presetSubtype="1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randombar(horizontal)">
                                      <p:cBhvr>
                                        <p:cTn id="31" dur="500"/>
                                        <p:tgtEl>
                                          <p:spTgt spid="14"/>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randombar(horizontal)">
                                      <p:cBhvr>
                                        <p:cTn id="34" dur="500"/>
                                        <p:tgtEl>
                                          <p:spTgt spid="15"/>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randombar(horizontal)">
                                      <p:cBhvr>
                                        <p:cTn id="37" dur="500"/>
                                        <p:tgtEl>
                                          <p:spTgt spid="16"/>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randombar(horizontal)">
                                      <p:cBhvr>
                                        <p:cTn id="40" dur="500"/>
                                        <p:tgtEl>
                                          <p:spTgt spid="17"/>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randombar(horizontal)">
                                      <p:cBhvr>
                                        <p:cTn id="43" dur="500"/>
                                        <p:tgtEl>
                                          <p:spTgt spid="18"/>
                                        </p:tgtEl>
                                      </p:cBhvr>
                                    </p:animEffect>
                                  </p:childTnLst>
                                </p:cTn>
                              </p:par>
                              <p:par>
                                <p:cTn id="44" presetID="14" presetClass="entr" presetSubtype="10" fill="hold" grpId="0"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randombar(horizontal)">
                                      <p:cBhvr>
                                        <p:cTn id="46" dur="500"/>
                                        <p:tgtEl>
                                          <p:spTgt spid="19"/>
                                        </p:tgtEl>
                                      </p:cBhvr>
                                    </p:animEffect>
                                  </p:childTnLst>
                                </p:cTn>
                              </p:par>
                              <p:par>
                                <p:cTn id="47" presetID="14" presetClass="entr" presetSubtype="1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randombar(horizontal)">
                                      <p:cBhvr>
                                        <p:cTn id="49" dur="500"/>
                                        <p:tgtEl>
                                          <p:spTgt spid="20"/>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randombar(horizontal)">
                                      <p:cBhvr>
                                        <p:cTn id="52" dur="500"/>
                                        <p:tgtEl>
                                          <p:spTgt spid="21"/>
                                        </p:tgtEl>
                                      </p:cBhvr>
                                    </p:animEffect>
                                  </p:childTnLst>
                                </p:cTn>
                              </p:par>
                              <p:par>
                                <p:cTn id="53" presetID="14" presetClass="entr" presetSubtype="10" fill="hold" grpId="0" nodeType="with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randombar(horizontal)">
                                      <p:cBhvr>
                                        <p:cTn id="55" dur="500"/>
                                        <p:tgtEl>
                                          <p:spTgt spid="22"/>
                                        </p:tgtEl>
                                      </p:cBhvr>
                                    </p:animEffect>
                                  </p:childTnLst>
                                </p:cTn>
                              </p:par>
                              <p:par>
                                <p:cTn id="56" presetID="14" presetClass="entr" presetSubtype="10" fill="hold" grpId="0" nodeType="with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randombar(horizontal)">
                                      <p:cBhvr>
                                        <p:cTn id="58" dur="500"/>
                                        <p:tgtEl>
                                          <p:spTgt spid="23"/>
                                        </p:tgtEl>
                                      </p:cBhvr>
                                    </p:animEffect>
                                  </p:childTnLst>
                                </p:cTn>
                              </p:par>
                              <p:par>
                                <p:cTn id="59" presetID="14" presetClass="entr" presetSubtype="10" fill="hold" grpId="0" nodeType="withEffect">
                                  <p:stCondLst>
                                    <p:cond delay="0"/>
                                  </p:stCondLst>
                                  <p:childTnLst>
                                    <p:set>
                                      <p:cBhvr>
                                        <p:cTn id="60" dur="1" fill="hold">
                                          <p:stCondLst>
                                            <p:cond delay="0"/>
                                          </p:stCondLst>
                                        </p:cTn>
                                        <p:tgtEl>
                                          <p:spTgt spid="24"/>
                                        </p:tgtEl>
                                        <p:attrNameLst>
                                          <p:attrName>style.visibility</p:attrName>
                                        </p:attrNameLst>
                                      </p:cBhvr>
                                      <p:to>
                                        <p:strVal val="visible"/>
                                      </p:to>
                                    </p:set>
                                    <p:animEffect transition="in" filter="randombar(horizontal)">
                                      <p:cBhvr>
                                        <p:cTn id="61" dur="500"/>
                                        <p:tgtEl>
                                          <p:spTgt spid="24"/>
                                        </p:tgtEl>
                                      </p:cBhvr>
                                    </p:animEffect>
                                  </p:childTnLst>
                                </p:cTn>
                              </p:par>
                              <p:par>
                                <p:cTn id="62" presetID="14" presetClass="entr" presetSubtype="10" fill="hold" grpId="0" nodeType="withEffect">
                                  <p:stCondLst>
                                    <p:cond delay="0"/>
                                  </p:stCondLst>
                                  <p:childTnLst>
                                    <p:set>
                                      <p:cBhvr>
                                        <p:cTn id="63" dur="1" fill="hold">
                                          <p:stCondLst>
                                            <p:cond delay="0"/>
                                          </p:stCondLst>
                                        </p:cTn>
                                        <p:tgtEl>
                                          <p:spTgt spid="25"/>
                                        </p:tgtEl>
                                        <p:attrNameLst>
                                          <p:attrName>style.visibility</p:attrName>
                                        </p:attrNameLst>
                                      </p:cBhvr>
                                      <p:to>
                                        <p:strVal val="visible"/>
                                      </p:to>
                                    </p:set>
                                    <p:animEffect transition="in" filter="randombar(horizontal)">
                                      <p:cBhvr>
                                        <p:cTn id="64" dur="500"/>
                                        <p:tgtEl>
                                          <p:spTgt spid="25"/>
                                        </p:tgtEl>
                                      </p:cBhvr>
                                    </p:animEffect>
                                  </p:childTnLst>
                                </p:cTn>
                              </p:par>
                              <p:par>
                                <p:cTn id="65" presetID="14" presetClass="entr" presetSubtype="10" fill="hold" grpId="0" nodeType="withEffect">
                                  <p:stCondLst>
                                    <p:cond delay="0"/>
                                  </p:stCondLst>
                                  <p:childTnLst>
                                    <p:set>
                                      <p:cBhvr>
                                        <p:cTn id="66" dur="1" fill="hold">
                                          <p:stCondLst>
                                            <p:cond delay="0"/>
                                          </p:stCondLst>
                                        </p:cTn>
                                        <p:tgtEl>
                                          <p:spTgt spid="26"/>
                                        </p:tgtEl>
                                        <p:attrNameLst>
                                          <p:attrName>style.visibility</p:attrName>
                                        </p:attrNameLst>
                                      </p:cBhvr>
                                      <p:to>
                                        <p:strVal val="visible"/>
                                      </p:to>
                                    </p:set>
                                    <p:animEffect transition="in" filter="randombar(horizontal)">
                                      <p:cBhvr>
                                        <p:cTn id="67" dur="500"/>
                                        <p:tgtEl>
                                          <p:spTgt spid="26"/>
                                        </p:tgtEl>
                                      </p:cBhvr>
                                    </p:animEffect>
                                  </p:childTnLst>
                                </p:cTn>
                              </p:par>
                              <p:par>
                                <p:cTn id="68" presetID="14" presetClass="entr" presetSubtype="10" fill="hold" grpId="0" nodeType="withEffect">
                                  <p:stCondLst>
                                    <p:cond delay="0"/>
                                  </p:stCondLst>
                                  <p:childTnLst>
                                    <p:set>
                                      <p:cBhvr>
                                        <p:cTn id="69" dur="1" fill="hold">
                                          <p:stCondLst>
                                            <p:cond delay="0"/>
                                          </p:stCondLst>
                                        </p:cTn>
                                        <p:tgtEl>
                                          <p:spTgt spid="27"/>
                                        </p:tgtEl>
                                        <p:attrNameLst>
                                          <p:attrName>style.visibility</p:attrName>
                                        </p:attrNameLst>
                                      </p:cBhvr>
                                      <p:to>
                                        <p:strVal val="visible"/>
                                      </p:to>
                                    </p:set>
                                    <p:animEffect transition="in" filter="randombar(horizontal)">
                                      <p:cBhvr>
                                        <p:cTn id="70" dur="500"/>
                                        <p:tgtEl>
                                          <p:spTgt spid="27"/>
                                        </p:tgtEl>
                                      </p:cBhvr>
                                    </p:animEffect>
                                  </p:childTnLst>
                                </p:cTn>
                              </p:par>
                              <p:par>
                                <p:cTn id="71" presetID="14" presetClass="entr" presetSubtype="10" fill="hold" grpId="0" nodeType="withEffect">
                                  <p:stCondLst>
                                    <p:cond delay="0"/>
                                  </p:stCondLst>
                                  <p:childTnLst>
                                    <p:set>
                                      <p:cBhvr>
                                        <p:cTn id="72" dur="1" fill="hold">
                                          <p:stCondLst>
                                            <p:cond delay="0"/>
                                          </p:stCondLst>
                                        </p:cTn>
                                        <p:tgtEl>
                                          <p:spTgt spid="28"/>
                                        </p:tgtEl>
                                        <p:attrNameLst>
                                          <p:attrName>style.visibility</p:attrName>
                                        </p:attrNameLst>
                                      </p:cBhvr>
                                      <p:to>
                                        <p:strVal val="visible"/>
                                      </p:to>
                                    </p:set>
                                    <p:animEffect transition="in" filter="randombar(horizontal)">
                                      <p:cBhvr>
                                        <p:cTn id="73" dur="500"/>
                                        <p:tgtEl>
                                          <p:spTgt spid="28"/>
                                        </p:tgtEl>
                                      </p:cBhvr>
                                    </p:animEffect>
                                  </p:childTnLst>
                                </p:cTn>
                              </p:par>
                              <p:par>
                                <p:cTn id="74" presetID="14" presetClass="entr" presetSubtype="10" fill="hold" nodeType="withEffect">
                                  <p:stCondLst>
                                    <p:cond delay="0"/>
                                  </p:stCondLst>
                                  <p:childTnLst>
                                    <p:set>
                                      <p:cBhvr>
                                        <p:cTn id="75" dur="1" fill="hold">
                                          <p:stCondLst>
                                            <p:cond delay="0"/>
                                          </p:stCondLst>
                                        </p:cTn>
                                        <p:tgtEl>
                                          <p:spTgt spid="31"/>
                                        </p:tgtEl>
                                        <p:attrNameLst>
                                          <p:attrName>style.visibility</p:attrName>
                                        </p:attrNameLst>
                                      </p:cBhvr>
                                      <p:to>
                                        <p:strVal val="visible"/>
                                      </p:to>
                                    </p:set>
                                    <p:animEffect transition="in" filter="randombar(horizontal)">
                                      <p:cBhvr>
                                        <p:cTn id="76" dur="500"/>
                                        <p:tgtEl>
                                          <p:spTgt spid="31"/>
                                        </p:tgtEl>
                                      </p:cBhvr>
                                    </p:animEffect>
                                  </p:childTnLst>
                                </p:cTn>
                              </p:par>
                              <p:par>
                                <p:cTn id="77" presetID="14" presetClass="entr" presetSubtype="10" fill="hold" nodeType="with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randombar(horizontal)">
                                      <p:cBhvr>
                                        <p:cTn id="79" dur="500"/>
                                        <p:tgtEl>
                                          <p:spTgt spid="32"/>
                                        </p:tgtEl>
                                      </p:cBhvr>
                                    </p:animEffect>
                                  </p:childTnLst>
                                </p:cTn>
                              </p:par>
                              <p:par>
                                <p:cTn id="80" presetID="14" presetClass="entr" presetSubtype="10" fill="hold" nodeType="withEffect">
                                  <p:stCondLst>
                                    <p:cond delay="0"/>
                                  </p:stCondLst>
                                  <p:childTnLst>
                                    <p:set>
                                      <p:cBhvr>
                                        <p:cTn id="81" dur="1" fill="hold">
                                          <p:stCondLst>
                                            <p:cond delay="0"/>
                                          </p:stCondLst>
                                        </p:cTn>
                                        <p:tgtEl>
                                          <p:spTgt spid="35"/>
                                        </p:tgtEl>
                                        <p:attrNameLst>
                                          <p:attrName>style.visibility</p:attrName>
                                        </p:attrNameLst>
                                      </p:cBhvr>
                                      <p:to>
                                        <p:strVal val="visible"/>
                                      </p:to>
                                    </p:set>
                                    <p:animEffect transition="in" filter="randombar(horizontal)">
                                      <p:cBhvr>
                                        <p:cTn id="82" dur="500"/>
                                        <p:tgtEl>
                                          <p:spTgt spid="35"/>
                                        </p:tgtEl>
                                      </p:cBhvr>
                                    </p:animEffect>
                                  </p:childTnLst>
                                </p:cTn>
                              </p:par>
                              <p:par>
                                <p:cTn id="83" presetID="14" presetClass="entr" presetSubtype="10" fill="hold" nodeType="with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randombar(horizontal)">
                                      <p:cBhvr>
                                        <p:cTn id="85"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p:bldP spid="7" grpId="0"/>
      <p:bldP spid="8" grpId="0"/>
      <p:bldP spid="9" grpId="0"/>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p:bldP spid="25" grpId="0"/>
      <p:bldP spid="26" grpId="0"/>
      <p:bldP spid="27" grpId="0"/>
      <p:bldP spid="2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A-jiandan332">
            <a:extLst>
              <a:ext uri="{FF2B5EF4-FFF2-40B4-BE49-F238E27FC236}">
                <a16:creationId xmlns:a16="http://schemas.microsoft.com/office/drawing/2014/main" id="{3656B1FA-791A-4973-BCC4-108D96FCA4E4}"/>
              </a:ext>
            </a:extLst>
          </p:cNvPr>
          <p:cNvSpPr>
            <a:spLocks noChangeAspect="1" noChangeArrowheads="1" noTextEdit="1"/>
          </p:cNvSpPr>
          <p:nvPr>
            <p:custDataLst>
              <p:tags r:id="rId1"/>
            </p:custDataLst>
          </p:nvPr>
        </p:nvSpPr>
        <p:spPr bwMode="auto">
          <a:xfrm>
            <a:off x="4075202" y="1542636"/>
            <a:ext cx="4040620" cy="422241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4" name="PA-jiandan333">
            <a:extLst>
              <a:ext uri="{FF2B5EF4-FFF2-40B4-BE49-F238E27FC236}">
                <a16:creationId xmlns:a16="http://schemas.microsoft.com/office/drawing/2014/main" id="{1A7094C2-E223-4B4F-9DCB-4EED37AA77BD}"/>
              </a:ext>
            </a:extLst>
          </p:cNvPr>
          <p:cNvSpPr>
            <a:spLocks noChangeArrowheads="1"/>
          </p:cNvSpPr>
          <p:nvPr>
            <p:custDataLst>
              <p:tags r:id="rId2"/>
            </p:custDataLst>
          </p:nvPr>
        </p:nvSpPr>
        <p:spPr bwMode="auto">
          <a:xfrm>
            <a:off x="4076179" y="1731276"/>
            <a:ext cx="3851980" cy="3847092"/>
          </a:xfrm>
          <a:prstGeom prst="ellipse">
            <a:avLst/>
          </a:prstGeom>
          <a:solidFill>
            <a:srgbClr val="F2F2F2"/>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5" name="PA-jiandan334">
            <a:extLst>
              <a:ext uri="{FF2B5EF4-FFF2-40B4-BE49-F238E27FC236}">
                <a16:creationId xmlns:a16="http://schemas.microsoft.com/office/drawing/2014/main" id="{E5352CFD-0479-47EE-9AFD-619C72E7C204}"/>
              </a:ext>
            </a:extLst>
          </p:cNvPr>
          <p:cNvSpPr>
            <a:spLocks noChangeArrowheads="1"/>
          </p:cNvSpPr>
          <p:nvPr>
            <p:custDataLst>
              <p:tags r:id="rId3"/>
            </p:custDataLst>
          </p:nvPr>
        </p:nvSpPr>
        <p:spPr bwMode="auto">
          <a:xfrm>
            <a:off x="4664582" y="2318701"/>
            <a:ext cx="2675176" cy="2671266"/>
          </a:xfrm>
          <a:prstGeom prst="ellipse">
            <a:avLst/>
          </a:prstGeom>
          <a:solidFill>
            <a:srgbClr val="404040"/>
          </a:solidFill>
          <a:ln>
            <a:noFill/>
          </a:ln>
          <a:effectLs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6" name="PA-jiandan335">
            <a:extLst>
              <a:ext uri="{FF2B5EF4-FFF2-40B4-BE49-F238E27FC236}">
                <a16:creationId xmlns:a16="http://schemas.microsoft.com/office/drawing/2014/main" id="{42964B7F-07EC-43D2-8422-97B0FE1073F9}"/>
              </a:ext>
            </a:extLst>
          </p:cNvPr>
          <p:cNvSpPr>
            <a:spLocks noEditPoints="1"/>
          </p:cNvSpPr>
          <p:nvPr>
            <p:custDataLst>
              <p:tags r:id="rId4"/>
            </p:custDataLst>
          </p:nvPr>
        </p:nvSpPr>
        <p:spPr bwMode="auto">
          <a:xfrm>
            <a:off x="4941189" y="2595308"/>
            <a:ext cx="2121960" cy="2119028"/>
          </a:xfrm>
          <a:custGeom>
            <a:avLst/>
            <a:gdLst>
              <a:gd name="T0" fmla="*/ 1150 w 2300"/>
              <a:gd name="T1" fmla="*/ 2300 h 2300"/>
              <a:gd name="T2" fmla="*/ 337 w 2300"/>
              <a:gd name="T3" fmla="*/ 1963 h 2300"/>
              <a:gd name="T4" fmla="*/ 0 w 2300"/>
              <a:gd name="T5" fmla="*/ 1150 h 2300"/>
              <a:gd name="T6" fmla="*/ 337 w 2300"/>
              <a:gd name="T7" fmla="*/ 337 h 2300"/>
              <a:gd name="T8" fmla="*/ 1150 w 2300"/>
              <a:gd name="T9" fmla="*/ 0 h 2300"/>
              <a:gd name="T10" fmla="*/ 1963 w 2300"/>
              <a:gd name="T11" fmla="*/ 337 h 2300"/>
              <a:gd name="T12" fmla="*/ 2300 w 2300"/>
              <a:gd name="T13" fmla="*/ 1150 h 2300"/>
              <a:gd name="T14" fmla="*/ 1963 w 2300"/>
              <a:gd name="T15" fmla="*/ 1963 h 2300"/>
              <a:gd name="T16" fmla="*/ 1150 w 2300"/>
              <a:gd name="T17" fmla="*/ 2300 h 2300"/>
              <a:gd name="T18" fmla="*/ 1150 w 2300"/>
              <a:gd name="T19" fmla="*/ 8 h 2300"/>
              <a:gd name="T20" fmla="*/ 8 w 2300"/>
              <a:gd name="T21" fmla="*/ 1150 h 2300"/>
              <a:gd name="T22" fmla="*/ 1150 w 2300"/>
              <a:gd name="T23" fmla="*/ 2292 h 2300"/>
              <a:gd name="T24" fmla="*/ 2292 w 2300"/>
              <a:gd name="T25" fmla="*/ 1150 h 2300"/>
              <a:gd name="T26" fmla="*/ 1150 w 2300"/>
              <a:gd name="T27" fmla="*/ 8 h 2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00" h="2300">
                <a:moveTo>
                  <a:pt x="1150" y="2300"/>
                </a:moveTo>
                <a:cubicBezTo>
                  <a:pt x="843" y="2300"/>
                  <a:pt x="554" y="2180"/>
                  <a:pt x="337" y="1963"/>
                </a:cubicBezTo>
                <a:cubicBezTo>
                  <a:pt x="120" y="1746"/>
                  <a:pt x="0" y="1457"/>
                  <a:pt x="0" y="1150"/>
                </a:cubicBezTo>
                <a:cubicBezTo>
                  <a:pt x="0" y="843"/>
                  <a:pt x="120" y="554"/>
                  <a:pt x="337" y="337"/>
                </a:cubicBezTo>
                <a:cubicBezTo>
                  <a:pt x="554" y="120"/>
                  <a:pt x="843" y="0"/>
                  <a:pt x="1150" y="0"/>
                </a:cubicBezTo>
                <a:cubicBezTo>
                  <a:pt x="1457" y="0"/>
                  <a:pt x="1746" y="120"/>
                  <a:pt x="1963" y="337"/>
                </a:cubicBezTo>
                <a:cubicBezTo>
                  <a:pt x="2180" y="554"/>
                  <a:pt x="2300" y="843"/>
                  <a:pt x="2300" y="1150"/>
                </a:cubicBezTo>
                <a:cubicBezTo>
                  <a:pt x="2300" y="1457"/>
                  <a:pt x="2180" y="1746"/>
                  <a:pt x="1963" y="1963"/>
                </a:cubicBezTo>
                <a:cubicBezTo>
                  <a:pt x="1746" y="2180"/>
                  <a:pt x="1457" y="2300"/>
                  <a:pt x="1150" y="2300"/>
                </a:cubicBezTo>
                <a:close/>
                <a:moveTo>
                  <a:pt x="1150" y="8"/>
                </a:moveTo>
                <a:cubicBezTo>
                  <a:pt x="520" y="8"/>
                  <a:pt x="8" y="520"/>
                  <a:pt x="8" y="1150"/>
                </a:cubicBezTo>
                <a:cubicBezTo>
                  <a:pt x="8" y="1779"/>
                  <a:pt x="520" y="2292"/>
                  <a:pt x="1150" y="2292"/>
                </a:cubicBezTo>
                <a:cubicBezTo>
                  <a:pt x="1780" y="2292"/>
                  <a:pt x="2292" y="1779"/>
                  <a:pt x="2292" y="1150"/>
                </a:cubicBezTo>
                <a:cubicBezTo>
                  <a:pt x="2292" y="520"/>
                  <a:pt x="1780" y="8"/>
                  <a:pt x="1150" y="8"/>
                </a:cubicBez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7" name="PA-jiandan336">
            <a:extLst>
              <a:ext uri="{FF2B5EF4-FFF2-40B4-BE49-F238E27FC236}">
                <a16:creationId xmlns:a16="http://schemas.microsoft.com/office/drawing/2014/main" id="{03BB53A6-A7C8-4C71-80D3-664F9A9313D4}"/>
              </a:ext>
            </a:extLst>
          </p:cNvPr>
          <p:cNvSpPr>
            <a:spLocks/>
          </p:cNvSpPr>
          <p:nvPr>
            <p:custDataLst>
              <p:tags r:id="rId5"/>
            </p:custDataLst>
          </p:nvPr>
        </p:nvSpPr>
        <p:spPr bwMode="auto">
          <a:xfrm>
            <a:off x="6002658" y="3654822"/>
            <a:ext cx="1495440" cy="2111209"/>
          </a:xfrm>
          <a:custGeom>
            <a:avLst/>
            <a:gdLst>
              <a:gd name="T0" fmla="*/ 1621 w 1621"/>
              <a:gd name="T1" fmla="*/ 1620 h 2292"/>
              <a:gd name="T2" fmla="*/ 1429 w 1621"/>
              <a:gd name="T3" fmla="*/ 1792 h 2292"/>
              <a:gd name="T4" fmla="*/ 892 w 1621"/>
              <a:gd name="T5" fmla="*/ 2111 h 2292"/>
              <a:gd name="T6" fmla="*/ 0 w 1621"/>
              <a:gd name="T7" fmla="*/ 2292 h 2292"/>
              <a:gd name="T8" fmla="*/ 0 w 1621"/>
              <a:gd name="T9" fmla="*/ 0 h 2292"/>
              <a:gd name="T10" fmla="*/ 0 w 1621"/>
              <a:gd name="T11" fmla="*/ 0 h 2292"/>
              <a:gd name="T12" fmla="*/ 1621 w 1621"/>
              <a:gd name="T13" fmla="*/ 1620 h 2292"/>
              <a:gd name="T14" fmla="*/ 1621 w 1621"/>
              <a:gd name="T15" fmla="*/ 1620 h 22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21" h="2292">
                <a:moveTo>
                  <a:pt x="1621" y="1620"/>
                </a:moveTo>
                <a:cubicBezTo>
                  <a:pt x="1559" y="1681"/>
                  <a:pt x="1495" y="1739"/>
                  <a:pt x="1429" y="1792"/>
                </a:cubicBezTo>
                <a:cubicBezTo>
                  <a:pt x="1265" y="1922"/>
                  <a:pt x="1086" y="2029"/>
                  <a:pt x="892" y="2111"/>
                </a:cubicBezTo>
                <a:cubicBezTo>
                  <a:pt x="610" y="2231"/>
                  <a:pt x="309" y="2292"/>
                  <a:pt x="0" y="2292"/>
                </a:cubicBezTo>
                <a:cubicBezTo>
                  <a:pt x="0" y="0"/>
                  <a:pt x="0" y="0"/>
                  <a:pt x="0" y="0"/>
                </a:cubicBezTo>
                <a:cubicBezTo>
                  <a:pt x="0" y="0"/>
                  <a:pt x="0" y="0"/>
                  <a:pt x="0" y="0"/>
                </a:cubicBezTo>
                <a:cubicBezTo>
                  <a:pt x="1621" y="1620"/>
                  <a:pt x="1621" y="1620"/>
                  <a:pt x="1621" y="1620"/>
                </a:cubicBezTo>
                <a:cubicBezTo>
                  <a:pt x="1621" y="1620"/>
                  <a:pt x="1621" y="1620"/>
                  <a:pt x="1621" y="1620"/>
                </a:cubicBezTo>
                <a:close/>
              </a:path>
            </a:pathLst>
          </a:custGeom>
          <a:solidFill>
            <a:srgbClr val="FEC805"/>
          </a:solidFill>
          <a:ln>
            <a:noFill/>
          </a:ln>
          <a:effectLs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8" name="PA-jiandan337">
            <a:extLst>
              <a:ext uri="{FF2B5EF4-FFF2-40B4-BE49-F238E27FC236}">
                <a16:creationId xmlns:a16="http://schemas.microsoft.com/office/drawing/2014/main" id="{EA6B4923-D8B2-4BF0-BC22-84A3C6904083}"/>
              </a:ext>
            </a:extLst>
          </p:cNvPr>
          <p:cNvSpPr>
            <a:spLocks/>
          </p:cNvSpPr>
          <p:nvPr>
            <p:custDataLst>
              <p:tags r:id="rId6"/>
            </p:custDataLst>
          </p:nvPr>
        </p:nvSpPr>
        <p:spPr bwMode="auto">
          <a:xfrm>
            <a:off x="6002658" y="3654822"/>
            <a:ext cx="2114141" cy="1492508"/>
          </a:xfrm>
          <a:custGeom>
            <a:avLst/>
            <a:gdLst>
              <a:gd name="T0" fmla="*/ 2281 w 2292"/>
              <a:gd name="T1" fmla="*/ 229 h 1620"/>
              <a:gd name="T2" fmla="*/ 2112 w 2292"/>
              <a:gd name="T3" fmla="*/ 892 h 1620"/>
              <a:gd name="T4" fmla="*/ 1621 w 2292"/>
              <a:gd name="T5" fmla="*/ 1620 h 1620"/>
              <a:gd name="T6" fmla="*/ 0 w 2292"/>
              <a:gd name="T7" fmla="*/ 0 h 1620"/>
              <a:gd name="T8" fmla="*/ 2292 w 2292"/>
              <a:gd name="T9" fmla="*/ 0 h 1620"/>
              <a:gd name="T10" fmla="*/ 2292 w 2292"/>
              <a:gd name="T11" fmla="*/ 0 h 1620"/>
              <a:gd name="T12" fmla="*/ 2281 w 2292"/>
              <a:gd name="T13" fmla="*/ 229 h 1620"/>
            </a:gdLst>
            <a:ahLst/>
            <a:cxnLst>
              <a:cxn ang="0">
                <a:pos x="T0" y="T1"/>
              </a:cxn>
              <a:cxn ang="0">
                <a:pos x="T2" y="T3"/>
              </a:cxn>
              <a:cxn ang="0">
                <a:pos x="T4" y="T5"/>
              </a:cxn>
              <a:cxn ang="0">
                <a:pos x="T6" y="T7"/>
              </a:cxn>
              <a:cxn ang="0">
                <a:pos x="T8" y="T9"/>
              </a:cxn>
              <a:cxn ang="0">
                <a:pos x="T10" y="T11"/>
              </a:cxn>
              <a:cxn ang="0">
                <a:pos x="T12" y="T13"/>
              </a:cxn>
            </a:cxnLst>
            <a:rect l="0" t="0" r="r" b="b"/>
            <a:pathLst>
              <a:path w="2292" h="1620">
                <a:moveTo>
                  <a:pt x="2281" y="229"/>
                </a:moveTo>
                <a:cubicBezTo>
                  <a:pt x="2258" y="457"/>
                  <a:pt x="2201" y="680"/>
                  <a:pt x="2112" y="892"/>
                </a:cubicBezTo>
                <a:cubicBezTo>
                  <a:pt x="1996" y="1165"/>
                  <a:pt x="1831" y="1410"/>
                  <a:pt x="1621" y="1620"/>
                </a:cubicBezTo>
                <a:cubicBezTo>
                  <a:pt x="0" y="0"/>
                  <a:pt x="0" y="0"/>
                  <a:pt x="0" y="0"/>
                </a:cubicBezTo>
                <a:cubicBezTo>
                  <a:pt x="2292" y="0"/>
                  <a:pt x="2292" y="0"/>
                  <a:pt x="2292" y="0"/>
                </a:cubicBezTo>
                <a:cubicBezTo>
                  <a:pt x="2292" y="0"/>
                  <a:pt x="2292" y="0"/>
                  <a:pt x="2292" y="0"/>
                </a:cubicBezTo>
                <a:cubicBezTo>
                  <a:pt x="2292" y="77"/>
                  <a:pt x="2288" y="153"/>
                  <a:pt x="2281" y="229"/>
                </a:cubicBezTo>
                <a:close/>
              </a:path>
            </a:pathLst>
          </a:custGeom>
          <a:solidFill>
            <a:srgbClr val="88C754"/>
          </a:solidFill>
          <a:ln>
            <a:noFill/>
          </a:ln>
          <a:effectLs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9" name="PA-jiandan338">
            <a:extLst>
              <a:ext uri="{FF2B5EF4-FFF2-40B4-BE49-F238E27FC236}">
                <a16:creationId xmlns:a16="http://schemas.microsoft.com/office/drawing/2014/main" id="{CB4A7777-9E8C-45F5-A345-C829A6E3FDFE}"/>
              </a:ext>
            </a:extLst>
          </p:cNvPr>
          <p:cNvSpPr>
            <a:spLocks/>
          </p:cNvSpPr>
          <p:nvPr>
            <p:custDataLst>
              <p:tags r:id="rId7"/>
            </p:custDataLst>
          </p:nvPr>
        </p:nvSpPr>
        <p:spPr bwMode="auto">
          <a:xfrm>
            <a:off x="6002658" y="2161337"/>
            <a:ext cx="2114141" cy="1493485"/>
          </a:xfrm>
          <a:custGeom>
            <a:avLst/>
            <a:gdLst>
              <a:gd name="T0" fmla="*/ 2281 w 2292"/>
              <a:gd name="T1" fmla="*/ 1392 h 1621"/>
              <a:gd name="T2" fmla="*/ 2112 w 2292"/>
              <a:gd name="T3" fmla="*/ 729 h 1621"/>
              <a:gd name="T4" fmla="*/ 1621 w 2292"/>
              <a:gd name="T5" fmla="*/ 0 h 1621"/>
              <a:gd name="T6" fmla="*/ 0 w 2292"/>
              <a:gd name="T7" fmla="*/ 1621 h 1621"/>
              <a:gd name="T8" fmla="*/ 2292 w 2292"/>
              <a:gd name="T9" fmla="*/ 1621 h 1621"/>
              <a:gd name="T10" fmla="*/ 2292 w 2292"/>
              <a:gd name="T11" fmla="*/ 1621 h 1621"/>
              <a:gd name="T12" fmla="*/ 2281 w 2292"/>
              <a:gd name="T13" fmla="*/ 1392 h 1621"/>
            </a:gdLst>
            <a:ahLst/>
            <a:cxnLst>
              <a:cxn ang="0">
                <a:pos x="T0" y="T1"/>
              </a:cxn>
              <a:cxn ang="0">
                <a:pos x="T2" y="T3"/>
              </a:cxn>
              <a:cxn ang="0">
                <a:pos x="T4" y="T5"/>
              </a:cxn>
              <a:cxn ang="0">
                <a:pos x="T6" y="T7"/>
              </a:cxn>
              <a:cxn ang="0">
                <a:pos x="T8" y="T9"/>
              </a:cxn>
              <a:cxn ang="0">
                <a:pos x="T10" y="T11"/>
              </a:cxn>
              <a:cxn ang="0">
                <a:pos x="T12" y="T13"/>
              </a:cxn>
            </a:cxnLst>
            <a:rect l="0" t="0" r="r" b="b"/>
            <a:pathLst>
              <a:path w="2292" h="1621">
                <a:moveTo>
                  <a:pt x="2281" y="1392"/>
                </a:moveTo>
                <a:cubicBezTo>
                  <a:pt x="2258" y="1163"/>
                  <a:pt x="2201" y="941"/>
                  <a:pt x="2112" y="729"/>
                </a:cubicBezTo>
                <a:cubicBezTo>
                  <a:pt x="1996" y="456"/>
                  <a:pt x="1831" y="211"/>
                  <a:pt x="1621" y="0"/>
                </a:cubicBezTo>
                <a:cubicBezTo>
                  <a:pt x="0" y="1621"/>
                  <a:pt x="0" y="1621"/>
                  <a:pt x="0" y="1621"/>
                </a:cubicBezTo>
                <a:cubicBezTo>
                  <a:pt x="2292" y="1621"/>
                  <a:pt x="2292" y="1621"/>
                  <a:pt x="2292" y="1621"/>
                </a:cubicBezTo>
                <a:cubicBezTo>
                  <a:pt x="2292" y="1621"/>
                  <a:pt x="2292" y="1621"/>
                  <a:pt x="2292" y="1621"/>
                </a:cubicBezTo>
                <a:cubicBezTo>
                  <a:pt x="2292" y="1544"/>
                  <a:pt x="2288" y="1468"/>
                  <a:pt x="2281" y="1392"/>
                </a:cubicBezTo>
                <a:close/>
              </a:path>
            </a:pathLst>
          </a:custGeom>
          <a:solidFill>
            <a:srgbClr val="1DB7C4"/>
          </a:solidFill>
          <a:ln>
            <a:noFill/>
          </a:ln>
          <a:effectLs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10" name="PA-jiandan339">
            <a:extLst>
              <a:ext uri="{FF2B5EF4-FFF2-40B4-BE49-F238E27FC236}">
                <a16:creationId xmlns:a16="http://schemas.microsoft.com/office/drawing/2014/main" id="{553A17ED-0F59-4CB4-ACD4-4B59EA7A2575}"/>
              </a:ext>
            </a:extLst>
          </p:cNvPr>
          <p:cNvSpPr>
            <a:spLocks/>
          </p:cNvSpPr>
          <p:nvPr>
            <p:custDataLst>
              <p:tags r:id="rId8"/>
            </p:custDataLst>
          </p:nvPr>
        </p:nvSpPr>
        <p:spPr bwMode="auto">
          <a:xfrm>
            <a:off x="6002658" y="1543613"/>
            <a:ext cx="1495440" cy="2111209"/>
          </a:xfrm>
          <a:custGeom>
            <a:avLst/>
            <a:gdLst>
              <a:gd name="T0" fmla="*/ 1621 w 1621"/>
              <a:gd name="T1" fmla="*/ 671 h 2292"/>
              <a:gd name="T2" fmla="*/ 1429 w 1621"/>
              <a:gd name="T3" fmla="*/ 500 h 2292"/>
              <a:gd name="T4" fmla="*/ 892 w 1621"/>
              <a:gd name="T5" fmla="*/ 180 h 2292"/>
              <a:gd name="T6" fmla="*/ 0 w 1621"/>
              <a:gd name="T7" fmla="*/ 0 h 2292"/>
              <a:gd name="T8" fmla="*/ 0 w 1621"/>
              <a:gd name="T9" fmla="*/ 2292 h 2292"/>
              <a:gd name="T10" fmla="*/ 0 w 1621"/>
              <a:gd name="T11" fmla="*/ 2292 h 2292"/>
              <a:gd name="T12" fmla="*/ 1621 w 1621"/>
              <a:gd name="T13" fmla="*/ 671 h 2292"/>
              <a:gd name="T14" fmla="*/ 1621 w 1621"/>
              <a:gd name="T15" fmla="*/ 671 h 22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21" h="2292">
                <a:moveTo>
                  <a:pt x="1621" y="671"/>
                </a:moveTo>
                <a:cubicBezTo>
                  <a:pt x="1559" y="610"/>
                  <a:pt x="1495" y="553"/>
                  <a:pt x="1429" y="500"/>
                </a:cubicBezTo>
                <a:cubicBezTo>
                  <a:pt x="1265" y="369"/>
                  <a:pt x="1086" y="262"/>
                  <a:pt x="892" y="180"/>
                </a:cubicBezTo>
                <a:cubicBezTo>
                  <a:pt x="609" y="61"/>
                  <a:pt x="309" y="0"/>
                  <a:pt x="0" y="0"/>
                </a:cubicBezTo>
                <a:cubicBezTo>
                  <a:pt x="0" y="2292"/>
                  <a:pt x="0" y="2292"/>
                  <a:pt x="0" y="2292"/>
                </a:cubicBezTo>
                <a:cubicBezTo>
                  <a:pt x="0" y="2292"/>
                  <a:pt x="0" y="2292"/>
                  <a:pt x="0" y="2292"/>
                </a:cubicBezTo>
                <a:cubicBezTo>
                  <a:pt x="1621" y="671"/>
                  <a:pt x="1621" y="671"/>
                  <a:pt x="1621" y="671"/>
                </a:cubicBezTo>
                <a:cubicBezTo>
                  <a:pt x="1621" y="671"/>
                  <a:pt x="1621" y="671"/>
                  <a:pt x="1621" y="671"/>
                </a:cubicBezTo>
                <a:close/>
              </a:path>
            </a:pathLst>
          </a:custGeom>
          <a:solidFill>
            <a:srgbClr val="F14A36"/>
          </a:solidFill>
          <a:ln>
            <a:noFill/>
          </a:ln>
          <a:effectLs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12" name="PA-jiandan340">
            <a:extLst>
              <a:ext uri="{FF2B5EF4-FFF2-40B4-BE49-F238E27FC236}">
                <a16:creationId xmlns:a16="http://schemas.microsoft.com/office/drawing/2014/main" id="{5296D80D-3698-4544-83C1-1673393A763F}"/>
              </a:ext>
            </a:extLst>
          </p:cNvPr>
          <p:cNvSpPr>
            <a:spLocks noChangeArrowheads="1"/>
          </p:cNvSpPr>
          <p:nvPr>
            <p:custDataLst>
              <p:tags r:id="rId9"/>
            </p:custDataLst>
          </p:nvPr>
        </p:nvSpPr>
        <p:spPr bwMode="auto">
          <a:xfrm>
            <a:off x="5371250" y="3024392"/>
            <a:ext cx="1261838" cy="1260861"/>
          </a:xfrm>
          <a:prstGeom prst="ellipse">
            <a:avLst/>
          </a:pr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13" name="PA-jiandan341">
            <a:extLst>
              <a:ext uri="{FF2B5EF4-FFF2-40B4-BE49-F238E27FC236}">
                <a16:creationId xmlns:a16="http://schemas.microsoft.com/office/drawing/2014/main" id="{84135979-A96C-40D6-8088-EF5537F80C78}"/>
              </a:ext>
            </a:extLst>
          </p:cNvPr>
          <p:cNvSpPr>
            <a:spLocks/>
          </p:cNvSpPr>
          <p:nvPr>
            <p:custDataLst>
              <p:tags r:id="rId10"/>
            </p:custDataLst>
          </p:nvPr>
        </p:nvSpPr>
        <p:spPr bwMode="auto">
          <a:xfrm>
            <a:off x="6502115" y="2316746"/>
            <a:ext cx="160296" cy="116312"/>
          </a:xfrm>
          <a:custGeom>
            <a:avLst/>
            <a:gdLst>
              <a:gd name="T0" fmla="*/ 0 w 164"/>
              <a:gd name="T1" fmla="*/ 0 h 119"/>
              <a:gd name="T2" fmla="*/ 0 w 164"/>
              <a:gd name="T3" fmla="*/ 119 h 119"/>
              <a:gd name="T4" fmla="*/ 56 w 164"/>
              <a:gd name="T5" fmla="*/ 119 h 119"/>
              <a:gd name="T6" fmla="*/ 56 w 164"/>
              <a:gd name="T7" fmla="*/ 33 h 119"/>
              <a:gd name="T8" fmla="*/ 110 w 164"/>
              <a:gd name="T9" fmla="*/ 33 h 119"/>
              <a:gd name="T10" fmla="*/ 110 w 164"/>
              <a:gd name="T11" fmla="*/ 119 h 119"/>
              <a:gd name="T12" fmla="*/ 164 w 164"/>
              <a:gd name="T13" fmla="*/ 119 h 119"/>
              <a:gd name="T14" fmla="*/ 164 w 164"/>
              <a:gd name="T15" fmla="*/ 0 h 119"/>
              <a:gd name="T16" fmla="*/ 0 w 164"/>
              <a:gd name="T17"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19">
                <a:moveTo>
                  <a:pt x="0" y="0"/>
                </a:moveTo>
                <a:lnTo>
                  <a:pt x="0" y="119"/>
                </a:lnTo>
                <a:lnTo>
                  <a:pt x="56" y="119"/>
                </a:lnTo>
                <a:lnTo>
                  <a:pt x="56" y="33"/>
                </a:lnTo>
                <a:lnTo>
                  <a:pt x="110" y="33"/>
                </a:lnTo>
                <a:lnTo>
                  <a:pt x="110" y="119"/>
                </a:lnTo>
                <a:lnTo>
                  <a:pt x="164" y="119"/>
                </a:lnTo>
                <a:lnTo>
                  <a:pt x="164" y="0"/>
                </a:lnTo>
                <a:lnTo>
                  <a:pt x="0" y="0"/>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14" name="PA-jiandan342">
            <a:extLst>
              <a:ext uri="{FF2B5EF4-FFF2-40B4-BE49-F238E27FC236}">
                <a16:creationId xmlns:a16="http://schemas.microsoft.com/office/drawing/2014/main" id="{15757119-4FF2-44F0-AC4B-A8A00D41010E}"/>
              </a:ext>
            </a:extLst>
          </p:cNvPr>
          <p:cNvSpPr>
            <a:spLocks/>
          </p:cNvSpPr>
          <p:nvPr>
            <p:custDataLst>
              <p:tags r:id="rId11"/>
            </p:custDataLst>
          </p:nvPr>
        </p:nvSpPr>
        <p:spPr bwMode="auto">
          <a:xfrm>
            <a:off x="6464974" y="2218028"/>
            <a:ext cx="235556" cy="100673"/>
          </a:xfrm>
          <a:custGeom>
            <a:avLst/>
            <a:gdLst>
              <a:gd name="T0" fmla="*/ 120 w 241"/>
              <a:gd name="T1" fmla="*/ 0 h 103"/>
              <a:gd name="T2" fmla="*/ 0 w 241"/>
              <a:gd name="T3" fmla="*/ 103 h 103"/>
              <a:gd name="T4" fmla="*/ 241 w 241"/>
              <a:gd name="T5" fmla="*/ 103 h 103"/>
              <a:gd name="T6" fmla="*/ 120 w 241"/>
              <a:gd name="T7" fmla="*/ 0 h 103"/>
            </a:gdLst>
            <a:ahLst/>
            <a:cxnLst>
              <a:cxn ang="0">
                <a:pos x="T0" y="T1"/>
              </a:cxn>
              <a:cxn ang="0">
                <a:pos x="T2" y="T3"/>
              </a:cxn>
              <a:cxn ang="0">
                <a:pos x="T4" y="T5"/>
              </a:cxn>
              <a:cxn ang="0">
                <a:pos x="T6" y="T7"/>
              </a:cxn>
            </a:cxnLst>
            <a:rect l="0" t="0" r="r" b="b"/>
            <a:pathLst>
              <a:path w="241" h="103">
                <a:moveTo>
                  <a:pt x="120" y="0"/>
                </a:moveTo>
                <a:lnTo>
                  <a:pt x="0" y="103"/>
                </a:lnTo>
                <a:lnTo>
                  <a:pt x="241" y="103"/>
                </a:lnTo>
                <a:lnTo>
                  <a:pt x="120" y="0"/>
                </a:ln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15" name="PA-jiandan343">
            <a:extLst>
              <a:ext uri="{FF2B5EF4-FFF2-40B4-BE49-F238E27FC236}">
                <a16:creationId xmlns:a16="http://schemas.microsoft.com/office/drawing/2014/main" id="{10C5E3A2-99C9-44A5-A315-AB72521081E3}"/>
              </a:ext>
            </a:extLst>
          </p:cNvPr>
          <p:cNvSpPr>
            <a:spLocks noEditPoints="1"/>
          </p:cNvSpPr>
          <p:nvPr>
            <p:custDataLst>
              <p:tags r:id="rId12"/>
            </p:custDataLst>
          </p:nvPr>
        </p:nvSpPr>
        <p:spPr bwMode="auto">
          <a:xfrm>
            <a:off x="6513844" y="4995831"/>
            <a:ext cx="181798" cy="181798"/>
          </a:xfrm>
          <a:custGeom>
            <a:avLst/>
            <a:gdLst>
              <a:gd name="T0" fmla="*/ 162 w 197"/>
              <a:gd name="T1" fmla="*/ 35 h 197"/>
              <a:gd name="T2" fmla="*/ 35 w 197"/>
              <a:gd name="T3" fmla="*/ 35 h 197"/>
              <a:gd name="T4" fmla="*/ 35 w 197"/>
              <a:gd name="T5" fmla="*/ 162 h 197"/>
              <a:gd name="T6" fmla="*/ 162 w 197"/>
              <a:gd name="T7" fmla="*/ 162 h 197"/>
              <a:gd name="T8" fmla="*/ 162 w 197"/>
              <a:gd name="T9" fmla="*/ 35 h 197"/>
              <a:gd name="T10" fmla="*/ 54 w 197"/>
              <a:gd name="T11" fmla="*/ 143 h 197"/>
              <a:gd name="T12" fmla="*/ 54 w 197"/>
              <a:gd name="T13" fmla="*/ 54 h 197"/>
              <a:gd name="T14" fmla="*/ 143 w 197"/>
              <a:gd name="T15" fmla="*/ 54 h 197"/>
              <a:gd name="T16" fmla="*/ 143 w 197"/>
              <a:gd name="T17" fmla="*/ 143 h 197"/>
              <a:gd name="T18" fmla="*/ 54 w 197"/>
              <a:gd name="T19" fmla="*/ 14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197">
                <a:moveTo>
                  <a:pt x="162" y="35"/>
                </a:moveTo>
                <a:cubicBezTo>
                  <a:pt x="127" y="0"/>
                  <a:pt x="70" y="0"/>
                  <a:pt x="35" y="35"/>
                </a:cubicBezTo>
                <a:cubicBezTo>
                  <a:pt x="0" y="70"/>
                  <a:pt x="0" y="127"/>
                  <a:pt x="35" y="162"/>
                </a:cubicBezTo>
                <a:cubicBezTo>
                  <a:pt x="70" y="197"/>
                  <a:pt x="127" y="197"/>
                  <a:pt x="162" y="162"/>
                </a:cubicBezTo>
                <a:cubicBezTo>
                  <a:pt x="197" y="127"/>
                  <a:pt x="197" y="70"/>
                  <a:pt x="162" y="35"/>
                </a:cubicBezTo>
                <a:close/>
                <a:moveTo>
                  <a:pt x="54" y="143"/>
                </a:moveTo>
                <a:cubicBezTo>
                  <a:pt x="29" y="119"/>
                  <a:pt x="29" y="78"/>
                  <a:pt x="54" y="54"/>
                </a:cubicBezTo>
                <a:cubicBezTo>
                  <a:pt x="78" y="29"/>
                  <a:pt x="118" y="29"/>
                  <a:pt x="143" y="54"/>
                </a:cubicBezTo>
                <a:cubicBezTo>
                  <a:pt x="168" y="78"/>
                  <a:pt x="168" y="119"/>
                  <a:pt x="143" y="143"/>
                </a:cubicBezTo>
                <a:cubicBezTo>
                  <a:pt x="118" y="168"/>
                  <a:pt x="78" y="168"/>
                  <a:pt x="54" y="143"/>
                </a:cubicBez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16" name="PA-jiandan344">
            <a:extLst>
              <a:ext uri="{FF2B5EF4-FFF2-40B4-BE49-F238E27FC236}">
                <a16:creationId xmlns:a16="http://schemas.microsoft.com/office/drawing/2014/main" id="{9FF79D06-86AF-4B38-9721-DD18497DF31F}"/>
              </a:ext>
            </a:extLst>
          </p:cNvPr>
          <p:cNvSpPr>
            <a:spLocks/>
          </p:cNvSpPr>
          <p:nvPr>
            <p:custDataLst>
              <p:tags r:id="rId13"/>
            </p:custDataLst>
          </p:nvPr>
        </p:nvSpPr>
        <p:spPr bwMode="auto">
          <a:xfrm>
            <a:off x="6475725" y="5119962"/>
            <a:ext cx="95786" cy="95786"/>
          </a:xfrm>
          <a:custGeom>
            <a:avLst/>
            <a:gdLst>
              <a:gd name="T0" fmla="*/ 9 w 104"/>
              <a:gd name="T1" fmla="*/ 97 h 104"/>
              <a:gd name="T2" fmla="*/ 7 w 104"/>
              <a:gd name="T3" fmla="*/ 95 h 104"/>
              <a:gd name="T4" fmla="*/ 7 w 104"/>
              <a:gd name="T5" fmla="*/ 70 h 104"/>
              <a:gd name="T6" fmla="*/ 70 w 104"/>
              <a:gd name="T7" fmla="*/ 7 h 104"/>
              <a:gd name="T8" fmla="*/ 94 w 104"/>
              <a:gd name="T9" fmla="*/ 7 h 104"/>
              <a:gd name="T10" fmla="*/ 97 w 104"/>
              <a:gd name="T11" fmla="*/ 10 h 104"/>
              <a:gd name="T12" fmla="*/ 97 w 104"/>
              <a:gd name="T13" fmla="*/ 34 h 104"/>
              <a:gd name="T14" fmla="*/ 34 w 104"/>
              <a:gd name="T15" fmla="*/ 97 h 104"/>
              <a:gd name="T16" fmla="*/ 9 w 104"/>
              <a:gd name="T17" fmla="*/ 97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 h="104">
                <a:moveTo>
                  <a:pt x="9" y="97"/>
                </a:moveTo>
                <a:cubicBezTo>
                  <a:pt x="7" y="95"/>
                  <a:pt x="7" y="95"/>
                  <a:pt x="7" y="95"/>
                </a:cubicBezTo>
                <a:cubicBezTo>
                  <a:pt x="0" y="88"/>
                  <a:pt x="0" y="77"/>
                  <a:pt x="7" y="70"/>
                </a:cubicBezTo>
                <a:cubicBezTo>
                  <a:pt x="70" y="7"/>
                  <a:pt x="70" y="7"/>
                  <a:pt x="70" y="7"/>
                </a:cubicBezTo>
                <a:cubicBezTo>
                  <a:pt x="76" y="0"/>
                  <a:pt x="88" y="0"/>
                  <a:pt x="94" y="7"/>
                </a:cubicBezTo>
                <a:cubicBezTo>
                  <a:pt x="97" y="10"/>
                  <a:pt x="97" y="10"/>
                  <a:pt x="97" y="10"/>
                </a:cubicBezTo>
                <a:cubicBezTo>
                  <a:pt x="104" y="16"/>
                  <a:pt x="104" y="28"/>
                  <a:pt x="97" y="34"/>
                </a:cubicBezTo>
                <a:cubicBezTo>
                  <a:pt x="34" y="97"/>
                  <a:pt x="34" y="97"/>
                  <a:pt x="34" y="97"/>
                </a:cubicBezTo>
                <a:cubicBezTo>
                  <a:pt x="27" y="104"/>
                  <a:pt x="16" y="104"/>
                  <a:pt x="9" y="97"/>
                </a:cubicBez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17" name="PA-jiandan345">
            <a:extLst>
              <a:ext uri="{FF2B5EF4-FFF2-40B4-BE49-F238E27FC236}">
                <a16:creationId xmlns:a16="http://schemas.microsoft.com/office/drawing/2014/main" id="{F9B85ADA-3310-4164-BEDA-BA9991B56AF2}"/>
              </a:ext>
            </a:extLst>
          </p:cNvPr>
          <p:cNvSpPr>
            <a:spLocks noChangeArrowheads="1"/>
          </p:cNvSpPr>
          <p:nvPr>
            <p:custDataLst>
              <p:tags r:id="rId14"/>
            </p:custDataLst>
          </p:nvPr>
        </p:nvSpPr>
        <p:spPr bwMode="auto">
          <a:xfrm>
            <a:off x="7239084" y="3118224"/>
            <a:ext cx="67442" cy="145634"/>
          </a:xfrm>
          <a:prstGeom prst="rect">
            <a:avLst/>
          </a:prstGeom>
          <a:solidFill>
            <a:srgbClr val="FFFFFF"/>
          </a:solidFill>
          <a:ln>
            <a:noFill/>
          </a:ln>
          <a:effectLst/>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18" name="PA-jiandan346">
            <a:extLst>
              <a:ext uri="{FF2B5EF4-FFF2-40B4-BE49-F238E27FC236}">
                <a16:creationId xmlns:a16="http://schemas.microsoft.com/office/drawing/2014/main" id="{D278B0D4-8676-4F06-9A7E-E81BA8FC702B}"/>
              </a:ext>
            </a:extLst>
          </p:cNvPr>
          <p:cNvSpPr>
            <a:spLocks noChangeArrowheads="1"/>
          </p:cNvSpPr>
          <p:nvPr>
            <p:custDataLst>
              <p:tags r:id="rId15"/>
            </p:custDataLst>
          </p:nvPr>
        </p:nvSpPr>
        <p:spPr bwMode="auto">
          <a:xfrm>
            <a:off x="7341712" y="3086946"/>
            <a:ext cx="68419" cy="176911"/>
          </a:xfrm>
          <a:prstGeom prst="rect">
            <a:avLst/>
          </a:prstGeom>
          <a:solidFill>
            <a:srgbClr val="FFFFFF"/>
          </a:solidFill>
          <a:ln>
            <a:noFill/>
          </a:ln>
          <a:effectLst/>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19" name="PA-jiandan347">
            <a:extLst>
              <a:ext uri="{FF2B5EF4-FFF2-40B4-BE49-F238E27FC236}">
                <a16:creationId xmlns:a16="http://schemas.microsoft.com/office/drawing/2014/main" id="{109D80A6-4B37-487B-8578-2868ECE60506}"/>
              </a:ext>
            </a:extLst>
          </p:cNvPr>
          <p:cNvSpPr>
            <a:spLocks noChangeArrowheads="1"/>
          </p:cNvSpPr>
          <p:nvPr>
            <p:custDataLst>
              <p:tags r:id="rId16"/>
            </p:custDataLst>
          </p:nvPr>
        </p:nvSpPr>
        <p:spPr bwMode="auto">
          <a:xfrm>
            <a:off x="7445317" y="3054692"/>
            <a:ext cx="67442" cy="209166"/>
          </a:xfrm>
          <a:prstGeom prst="rect">
            <a:avLst/>
          </a:prstGeom>
          <a:solidFill>
            <a:srgbClr val="FFFFFF"/>
          </a:solidFill>
          <a:ln>
            <a:noFill/>
          </a:ln>
          <a:effectLst/>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20" name="PA-jiandan348">
            <a:extLst>
              <a:ext uri="{FF2B5EF4-FFF2-40B4-BE49-F238E27FC236}">
                <a16:creationId xmlns:a16="http://schemas.microsoft.com/office/drawing/2014/main" id="{FDAB82BC-342C-446B-9222-942A3CA7FE12}"/>
              </a:ext>
            </a:extLst>
          </p:cNvPr>
          <p:cNvSpPr>
            <a:spLocks noChangeArrowheads="1"/>
          </p:cNvSpPr>
          <p:nvPr>
            <p:custDataLst>
              <p:tags r:id="rId17"/>
            </p:custDataLst>
          </p:nvPr>
        </p:nvSpPr>
        <p:spPr bwMode="auto">
          <a:xfrm>
            <a:off x="7335848" y="4080974"/>
            <a:ext cx="112403" cy="111425"/>
          </a:xfrm>
          <a:prstGeom prst="ellipse">
            <a:avLst/>
          </a:pr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sp>
        <p:nvSpPr>
          <p:cNvPr id="21" name="PA-jiandan349">
            <a:extLst>
              <a:ext uri="{FF2B5EF4-FFF2-40B4-BE49-F238E27FC236}">
                <a16:creationId xmlns:a16="http://schemas.microsoft.com/office/drawing/2014/main" id="{3CB31654-87FD-4DC1-8C76-56D60DFFDB2F}"/>
              </a:ext>
            </a:extLst>
          </p:cNvPr>
          <p:cNvSpPr>
            <a:spLocks/>
          </p:cNvSpPr>
          <p:nvPr>
            <p:custDataLst>
              <p:tags r:id="rId18"/>
            </p:custDataLst>
          </p:nvPr>
        </p:nvSpPr>
        <p:spPr bwMode="auto">
          <a:xfrm>
            <a:off x="7254722" y="4174805"/>
            <a:ext cx="273675" cy="127064"/>
          </a:xfrm>
          <a:custGeom>
            <a:avLst/>
            <a:gdLst>
              <a:gd name="T0" fmla="*/ 252 w 296"/>
              <a:gd name="T1" fmla="*/ 0 h 138"/>
              <a:gd name="T2" fmla="*/ 223 w 296"/>
              <a:gd name="T3" fmla="*/ 0 h 138"/>
              <a:gd name="T4" fmla="*/ 148 w 296"/>
              <a:gd name="T5" fmla="*/ 44 h 138"/>
              <a:gd name="T6" fmla="*/ 73 w 296"/>
              <a:gd name="T7" fmla="*/ 0 h 138"/>
              <a:gd name="T8" fmla="*/ 45 w 296"/>
              <a:gd name="T9" fmla="*/ 0 h 138"/>
              <a:gd name="T10" fmla="*/ 6 w 296"/>
              <a:gd name="T11" fmla="*/ 138 h 138"/>
              <a:gd name="T12" fmla="*/ 291 w 296"/>
              <a:gd name="T13" fmla="*/ 138 h 138"/>
              <a:gd name="T14" fmla="*/ 252 w 296"/>
              <a:gd name="T15" fmla="*/ 0 h 1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6" h="138">
                <a:moveTo>
                  <a:pt x="252" y="0"/>
                </a:moveTo>
                <a:cubicBezTo>
                  <a:pt x="223" y="0"/>
                  <a:pt x="223" y="0"/>
                  <a:pt x="223" y="0"/>
                </a:cubicBezTo>
                <a:cubicBezTo>
                  <a:pt x="209" y="26"/>
                  <a:pt x="181" y="44"/>
                  <a:pt x="148" y="44"/>
                </a:cubicBezTo>
                <a:cubicBezTo>
                  <a:pt x="116" y="44"/>
                  <a:pt x="88" y="26"/>
                  <a:pt x="73" y="0"/>
                </a:cubicBezTo>
                <a:cubicBezTo>
                  <a:pt x="45" y="0"/>
                  <a:pt x="45" y="0"/>
                  <a:pt x="45" y="0"/>
                </a:cubicBezTo>
                <a:cubicBezTo>
                  <a:pt x="0" y="0"/>
                  <a:pt x="6" y="93"/>
                  <a:pt x="6" y="138"/>
                </a:cubicBezTo>
                <a:cubicBezTo>
                  <a:pt x="291" y="138"/>
                  <a:pt x="291" y="138"/>
                  <a:pt x="291" y="138"/>
                </a:cubicBezTo>
                <a:cubicBezTo>
                  <a:pt x="291" y="93"/>
                  <a:pt x="296" y="0"/>
                  <a:pt x="252" y="0"/>
                </a:cubicBezTo>
                <a:close/>
              </a:path>
            </a:pathLst>
          </a:cu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mn-ea"/>
            </a:endParaRPr>
          </a:p>
        </p:txBody>
      </p:sp>
      <p:grpSp>
        <p:nvGrpSpPr>
          <p:cNvPr id="26" name="PA-jiandan350">
            <a:extLst>
              <a:ext uri="{FF2B5EF4-FFF2-40B4-BE49-F238E27FC236}">
                <a16:creationId xmlns:a16="http://schemas.microsoft.com/office/drawing/2014/main" id="{B5CCBDAF-58BB-4EB5-96CF-D7B90092A8C7}"/>
              </a:ext>
            </a:extLst>
          </p:cNvPr>
          <p:cNvGrpSpPr/>
          <p:nvPr>
            <p:custDataLst>
              <p:tags r:id="rId19"/>
            </p:custDataLst>
          </p:nvPr>
        </p:nvGrpSpPr>
        <p:grpSpPr>
          <a:xfrm>
            <a:off x="577843" y="2773083"/>
            <a:ext cx="3444579" cy="1502405"/>
            <a:chOff x="577843" y="2773083"/>
            <a:chExt cx="3444579" cy="1502405"/>
          </a:xfrm>
        </p:grpSpPr>
        <p:sp>
          <p:nvSpPr>
            <p:cNvPr id="22" name="PA-jiandan269">
              <a:extLst>
                <a:ext uri="{FF2B5EF4-FFF2-40B4-BE49-F238E27FC236}">
                  <a16:creationId xmlns:a16="http://schemas.microsoft.com/office/drawing/2014/main" id="{140EB65E-97B1-453D-8F40-42EA8035EFFF}"/>
                </a:ext>
              </a:extLst>
            </p:cNvPr>
            <p:cNvSpPr/>
            <p:nvPr>
              <p:custDataLst>
                <p:tags r:id="rId23"/>
              </p:custDataLst>
            </p:nvPr>
          </p:nvSpPr>
          <p:spPr bwMode="auto">
            <a:xfrm>
              <a:off x="577843" y="3214887"/>
              <a:ext cx="3444579" cy="106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marR="0" lvl="0" indent="-171450" algn="l" defTabSz="914377" rtl="0" eaLnBrk="1" fontAlgn="auto" latinLnBrk="0" hangingPunct="1">
                <a:lnSpc>
                  <a:spcPct val="150000"/>
                </a:lnSpc>
                <a:spcBef>
                  <a:spcPct val="0"/>
                </a:spcBef>
                <a:spcAft>
                  <a:spcPts val="0"/>
                </a:spcAft>
                <a:buClrTx/>
                <a:buSzTx/>
                <a:buFont typeface="Arial" panose="020B0604020202020204" pitchFamily="34" charset="0"/>
                <a:buChar char="•"/>
                <a:tabLst/>
                <a:defRPr/>
              </a:pPr>
              <a:r>
                <a:rPr kumimoji="0" lang="en-US" altLang="zh-CN" sz="1000" b="0" i="0" u="none" strike="noStrike" kern="1200" cap="none" spc="0" normalizeH="0" baseline="0" noProof="0" dirty="0">
                  <a:ln>
                    <a:noFill/>
                  </a:ln>
                  <a:solidFill>
                    <a:prstClr val="black">
                      <a:lumMod val="75000"/>
                      <a:lumOff val="25000"/>
                    </a:prstClr>
                  </a:solidFill>
                  <a:effectLst/>
                  <a:uLnTx/>
                  <a:uFillTx/>
                  <a:latin typeface="+mn-ea"/>
                  <a:cs typeface="+mn-cs"/>
                </a:rPr>
                <a:t>Please replace text, click add relevant headline, modify the text content</a:t>
              </a:r>
            </a:p>
            <a:p>
              <a:pPr marL="171450" marR="0" lvl="0" indent="-171450" algn="l" defTabSz="914377" rtl="0" eaLnBrk="1" fontAlgn="auto" latinLnBrk="0" hangingPunct="1">
                <a:lnSpc>
                  <a:spcPct val="150000"/>
                </a:lnSpc>
                <a:spcBef>
                  <a:spcPct val="0"/>
                </a:spcBef>
                <a:spcAft>
                  <a:spcPts val="0"/>
                </a:spcAft>
                <a:buClrTx/>
                <a:buSzTx/>
                <a:buFont typeface="Arial" panose="020B0604020202020204" pitchFamily="34" charset="0"/>
                <a:buChar char="•"/>
                <a:tabLst/>
                <a:defRPr/>
              </a:pPr>
              <a:r>
                <a:rPr kumimoji="0" lang="en-US" altLang="zh-CN" sz="1000" b="0" i="0" u="none" strike="noStrike" kern="1200" cap="none" spc="0" normalizeH="0" baseline="0" noProof="0" dirty="0">
                  <a:ln>
                    <a:noFill/>
                  </a:ln>
                  <a:solidFill>
                    <a:prstClr val="black">
                      <a:lumMod val="75000"/>
                      <a:lumOff val="25000"/>
                    </a:prstClr>
                  </a:solidFill>
                  <a:effectLst/>
                  <a:uLnTx/>
                  <a:uFillTx/>
                  <a:latin typeface="+mn-ea"/>
                  <a:cs typeface="+mn-cs"/>
                </a:rPr>
                <a:t>Please replace text, click add relevant headline, modify the text content</a:t>
              </a:r>
            </a:p>
            <a:p>
              <a:pPr marL="171450" marR="0" lvl="0" indent="-171450" algn="l" defTabSz="914377" rtl="0" eaLnBrk="1" fontAlgn="auto" latinLnBrk="0" hangingPunct="1">
                <a:lnSpc>
                  <a:spcPct val="150000"/>
                </a:lnSpc>
                <a:spcBef>
                  <a:spcPct val="0"/>
                </a:spcBef>
                <a:spcAft>
                  <a:spcPts val="0"/>
                </a:spcAft>
                <a:buClrTx/>
                <a:buSzTx/>
                <a:buFont typeface="Arial" panose="020B0604020202020204" pitchFamily="34" charset="0"/>
                <a:buChar char="•"/>
                <a:tabLst/>
                <a:defRPr/>
              </a:pPr>
              <a:r>
                <a:rPr kumimoji="0" lang="en-US" altLang="zh-CN" sz="1000" b="0" i="0" u="none" strike="noStrike" kern="1200" cap="none" spc="0" normalizeH="0" baseline="0" noProof="0" dirty="0">
                  <a:ln>
                    <a:noFill/>
                  </a:ln>
                  <a:solidFill>
                    <a:prstClr val="black">
                      <a:lumMod val="75000"/>
                      <a:lumOff val="25000"/>
                    </a:prstClr>
                  </a:solidFill>
                  <a:effectLst/>
                  <a:uLnTx/>
                  <a:uFillTx/>
                  <a:latin typeface="+mn-ea"/>
                  <a:cs typeface="+mn-cs"/>
                </a:rPr>
                <a:t>……</a:t>
              </a:r>
            </a:p>
          </p:txBody>
        </p:sp>
        <p:sp>
          <p:nvSpPr>
            <p:cNvPr id="23" name="PA-jiandan270">
              <a:extLst>
                <a:ext uri="{FF2B5EF4-FFF2-40B4-BE49-F238E27FC236}">
                  <a16:creationId xmlns:a16="http://schemas.microsoft.com/office/drawing/2014/main" id="{1CD9EEA7-5538-4A17-BC17-4BA305852142}"/>
                </a:ext>
              </a:extLst>
            </p:cNvPr>
            <p:cNvSpPr txBox="1"/>
            <p:nvPr>
              <p:custDataLst>
                <p:tags r:id="rId24"/>
              </p:custDataLst>
            </p:nvPr>
          </p:nvSpPr>
          <p:spPr bwMode="auto">
            <a:xfrm>
              <a:off x="577843" y="2773083"/>
              <a:ext cx="249440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0" marR="0" lvl="0" indent="0" algn="l" defTabSz="914377" rtl="0" eaLnBrk="1" fontAlgn="auto" latinLnBrk="0" hangingPunct="1">
                <a:lnSpc>
                  <a:spcPct val="100000"/>
                </a:lnSpc>
                <a:spcBef>
                  <a:spcPct val="0"/>
                </a:spcBef>
                <a:spcAft>
                  <a:spcPts val="0"/>
                </a:spcAft>
                <a:buClrTx/>
                <a:buSzTx/>
                <a:buFontTx/>
                <a:buNone/>
                <a:tabLst/>
                <a:defRPr/>
              </a:pPr>
              <a:r>
                <a:rPr kumimoji="0" lang="en-US" altLang="zh-CN" sz="2000" b="1" i="0" u="none" strike="noStrike" kern="1200" cap="none" spc="0" normalizeH="0" baseline="0" noProof="0" dirty="0">
                  <a:ln>
                    <a:noFill/>
                  </a:ln>
                  <a:solidFill>
                    <a:prstClr val="black">
                      <a:lumMod val="75000"/>
                      <a:lumOff val="25000"/>
                    </a:prstClr>
                  </a:solidFill>
                  <a:effectLst/>
                  <a:uLnTx/>
                  <a:uFillTx/>
                  <a:latin typeface="+mn-ea"/>
                  <a:cs typeface="+mn-cs"/>
                </a:rPr>
                <a:t>Text here</a:t>
              </a:r>
            </a:p>
          </p:txBody>
        </p:sp>
      </p:grpSp>
      <p:grpSp>
        <p:nvGrpSpPr>
          <p:cNvPr id="27" name="PA-jiandan351">
            <a:extLst>
              <a:ext uri="{FF2B5EF4-FFF2-40B4-BE49-F238E27FC236}">
                <a16:creationId xmlns:a16="http://schemas.microsoft.com/office/drawing/2014/main" id="{2DBE86AE-3DE7-4B61-90FD-54FE96D6D9B6}"/>
              </a:ext>
            </a:extLst>
          </p:cNvPr>
          <p:cNvGrpSpPr/>
          <p:nvPr>
            <p:custDataLst>
              <p:tags r:id="rId20"/>
            </p:custDataLst>
          </p:nvPr>
        </p:nvGrpSpPr>
        <p:grpSpPr>
          <a:xfrm>
            <a:off x="8388521" y="2773083"/>
            <a:ext cx="3444579" cy="1502405"/>
            <a:chOff x="8388521" y="2857134"/>
            <a:chExt cx="3444579" cy="1502405"/>
          </a:xfrm>
        </p:grpSpPr>
        <p:sp>
          <p:nvSpPr>
            <p:cNvPr id="24" name="PA-jiandan269">
              <a:extLst>
                <a:ext uri="{FF2B5EF4-FFF2-40B4-BE49-F238E27FC236}">
                  <a16:creationId xmlns:a16="http://schemas.microsoft.com/office/drawing/2014/main" id="{B37221DF-513E-44E6-A419-99448D175D3C}"/>
                </a:ext>
              </a:extLst>
            </p:cNvPr>
            <p:cNvSpPr/>
            <p:nvPr>
              <p:custDataLst>
                <p:tags r:id="rId21"/>
              </p:custDataLst>
            </p:nvPr>
          </p:nvSpPr>
          <p:spPr bwMode="auto">
            <a:xfrm>
              <a:off x="8388521" y="3298938"/>
              <a:ext cx="3444579" cy="1060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171450" marR="0" lvl="0" indent="-171450" algn="l" defTabSz="914377" rtl="0" eaLnBrk="1" fontAlgn="auto" latinLnBrk="0" hangingPunct="1">
                <a:lnSpc>
                  <a:spcPct val="150000"/>
                </a:lnSpc>
                <a:spcBef>
                  <a:spcPct val="0"/>
                </a:spcBef>
                <a:spcAft>
                  <a:spcPts val="0"/>
                </a:spcAft>
                <a:buClrTx/>
                <a:buSzTx/>
                <a:buFont typeface="Arial" panose="020B0604020202020204" pitchFamily="34" charset="0"/>
                <a:buChar char="•"/>
                <a:tabLst/>
                <a:defRPr/>
              </a:pPr>
              <a:r>
                <a:rPr kumimoji="0" lang="en-US" altLang="zh-CN" sz="1000" b="0" i="0" u="none" strike="noStrike" kern="1200" cap="none" spc="0" normalizeH="0" baseline="0" noProof="0" dirty="0">
                  <a:ln>
                    <a:noFill/>
                  </a:ln>
                  <a:solidFill>
                    <a:prstClr val="black">
                      <a:lumMod val="75000"/>
                      <a:lumOff val="25000"/>
                    </a:prstClr>
                  </a:solidFill>
                  <a:effectLst/>
                  <a:uLnTx/>
                  <a:uFillTx/>
                  <a:latin typeface="+mn-ea"/>
                  <a:cs typeface="+mn-cs"/>
                </a:rPr>
                <a:t>Please replace text, click add relevant headline, modify the text content</a:t>
              </a:r>
            </a:p>
            <a:p>
              <a:pPr marL="171450" marR="0" lvl="0" indent="-171450" algn="l" defTabSz="914377" rtl="0" eaLnBrk="1" fontAlgn="auto" latinLnBrk="0" hangingPunct="1">
                <a:lnSpc>
                  <a:spcPct val="150000"/>
                </a:lnSpc>
                <a:spcBef>
                  <a:spcPct val="0"/>
                </a:spcBef>
                <a:spcAft>
                  <a:spcPts val="0"/>
                </a:spcAft>
                <a:buClrTx/>
                <a:buSzTx/>
                <a:buFont typeface="Arial" panose="020B0604020202020204" pitchFamily="34" charset="0"/>
                <a:buChar char="•"/>
                <a:tabLst/>
                <a:defRPr/>
              </a:pPr>
              <a:r>
                <a:rPr kumimoji="0" lang="en-US" altLang="zh-CN" sz="1000" b="0" i="0" u="none" strike="noStrike" kern="1200" cap="none" spc="0" normalizeH="0" baseline="0" noProof="0" dirty="0">
                  <a:ln>
                    <a:noFill/>
                  </a:ln>
                  <a:solidFill>
                    <a:prstClr val="black">
                      <a:lumMod val="75000"/>
                      <a:lumOff val="25000"/>
                    </a:prstClr>
                  </a:solidFill>
                  <a:effectLst/>
                  <a:uLnTx/>
                  <a:uFillTx/>
                  <a:latin typeface="+mn-ea"/>
                  <a:cs typeface="+mn-cs"/>
                </a:rPr>
                <a:t>Please replace text, click add relevant headline, modify the text content</a:t>
              </a:r>
            </a:p>
            <a:p>
              <a:pPr marL="171450" marR="0" lvl="0" indent="-171450" algn="l" defTabSz="914377" rtl="0" eaLnBrk="1" fontAlgn="auto" latinLnBrk="0" hangingPunct="1">
                <a:lnSpc>
                  <a:spcPct val="150000"/>
                </a:lnSpc>
                <a:spcBef>
                  <a:spcPct val="0"/>
                </a:spcBef>
                <a:spcAft>
                  <a:spcPts val="0"/>
                </a:spcAft>
                <a:buClrTx/>
                <a:buSzTx/>
                <a:buFont typeface="Arial" panose="020B0604020202020204" pitchFamily="34" charset="0"/>
                <a:buChar char="•"/>
                <a:tabLst/>
                <a:defRPr/>
              </a:pPr>
              <a:r>
                <a:rPr kumimoji="0" lang="en-US" altLang="zh-CN" sz="1000" b="0" i="0" u="none" strike="noStrike" kern="1200" cap="none" spc="0" normalizeH="0" baseline="0" noProof="0" dirty="0">
                  <a:ln>
                    <a:noFill/>
                  </a:ln>
                  <a:solidFill>
                    <a:prstClr val="black">
                      <a:lumMod val="75000"/>
                      <a:lumOff val="25000"/>
                    </a:prstClr>
                  </a:solidFill>
                  <a:effectLst/>
                  <a:uLnTx/>
                  <a:uFillTx/>
                  <a:latin typeface="+mn-ea"/>
                  <a:cs typeface="+mn-cs"/>
                </a:rPr>
                <a:t>……</a:t>
              </a:r>
            </a:p>
          </p:txBody>
        </p:sp>
        <p:sp>
          <p:nvSpPr>
            <p:cNvPr id="25" name="PA-jiandan270">
              <a:extLst>
                <a:ext uri="{FF2B5EF4-FFF2-40B4-BE49-F238E27FC236}">
                  <a16:creationId xmlns:a16="http://schemas.microsoft.com/office/drawing/2014/main" id="{76828859-5E7C-41E4-9BE0-EBD8E4A77C1C}"/>
                </a:ext>
              </a:extLst>
            </p:cNvPr>
            <p:cNvSpPr txBox="1"/>
            <p:nvPr>
              <p:custDataLst>
                <p:tags r:id="rId22"/>
              </p:custDataLst>
            </p:nvPr>
          </p:nvSpPr>
          <p:spPr bwMode="auto">
            <a:xfrm>
              <a:off x="8388521" y="2857134"/>
              <a:ext cx="249440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marL="0" marR="0" lvl="0" indent="0" algn="l" defTabSz="914377" rtl="0" eaLnBrk="1" fontAlgn="auto" latinLnBrk="0" hangingPunct="1">
                <a:lnSpc>
                  <a:spcPct val="100000"/>
                </a:lnSpc>
                <a:spcBef>
                  <a:spcPct val="0"/>
                </a:spcBef>
                <a:spcAft>
                  <a:spcPts val="0"/>
                </a:spcAft>
                <a:buClrTx/>
                <a:buSzTx/>
                <a:buFontTx/>
                <a:buNone/>
                <a:tabLst/>
                <a:defRPr/>
              </a:pPr>
              <a:r>
                <a:rPr kumimoji="0" lang="en-US" altLang="zh-CN" sz="2000" b="1" i="0" u="none" strike="noStrike" kern="1200" cap="none" spc="0" normalizeH="0" baseline="0" noProof="0" dirty="0">
                  <a:ln>
                    <a:noFill/>
                  </a:ln>
                  <a:solidFill>
                    <a:prstClr val="black">
                      <a:lumMod val="75000"/>
                      <a:lumOff val="25000"/>
                    </a:prstClr>
                  </a:solidFill>
                  <a:effectLst/>
                  <a:uLnTx/>
                  <a:uFillTx/>
                  <a:latin typeface="+mn-ea"/>
                  <a:cs typeface="+mn-cs"/>
                </a:rPr>
                <a:t>Text here</a:t>
              </a:r>
            </a:p>
          </p:txBody>
        </p:sp>
      </p:grpSp>
    </p:spTree>
    <p:extLst>
      <p:ext uri="{BB962C8B-B14F-4D97-AF65-F5344CB8AC3E}">
        <p14:creationId xmlns:p14="http://schemas.microsoft.com/office/powerpoint/2010/main" val="1131370666"/>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nodePh="1">
                                  <p:stCondLst>
                                    <p:cond delay="0"/>
                                  </p:stCondLst>
                                  <p:endCondLst>
                                    <p:cond evt="begin" delay="0">
                                      <p:tn val="5"/>
                                    </p:cond>
                                  </p:end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9"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0-#ppt_w/2"/>
                                          </p:val>
                                        </p:tav>
                                        <p:tav tm="100000">
                                          <p:val>
                                            <p:strVal val="#ppt_x"/>
                                          </p:val>
                                        </p:tav>
                                      </p:tavLst>
                                    </p:anim>
                                    <p:anim calcmode="lin" valueType="num">
                                      <p:cBhvr additive="base">
                                        <p:cTn id="12" dur="1000" fill="hold"/>
                                        <p:tgtEl>
                                          <p:spTgt spid="4"/>
                                        </p:tgtEl>
                                        <p:attrNameLst>
                                          <p:attrName>ppt_y</p:attrName>
                                        </p:attrNameLst>
                                      </p:cBhvr>
                                      <p:tavLst>
                                        <p:tav tm="0">
                                          <p:val>
                                            <p:strVal val="0-#ppt_h/2"/>
                                          </p:val>
                                        </p:tav>
                                        <p:tav tm="100000">
                                          <p:val>
                                            <p:strVal val="#ppt_y"/>
                                          </p:val>
                                        </p:tav>
                                      </p:tavLst>
                                    </p:anim>
                                  </p:childTnLst>
                                </p:cTn>
                              </p:par>
                              <p:par>
                                <p:cTn id="13" presetID="2" presetClass="entr" presetSubtype="9"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000" fill="hold"/>
                                        <p:tgtEl>
                                          <p:spTgt spid="5"/>
                                        </p:tgtEl>
                                        <p:attrNameLst>
                                          <p:attrName>ppt_x</p:attrName>
                                        </p:attrNameLst>
                                      </p:cBhvr>
                                      <p:tavLst>
                                        <p:tav tm="0">
                                          <p:val>
                                            <p:strVal val="0-#ppt_w/2"/>
                                          </p:val>
                                        </p:tav>
                                        <p:tav tm="100000">
                                          <p:val>
                                            <p:strVal val="#ppt_x"/>
                                          </p:val>
                                        </p:tav>
                                      </p:tavLst>
                                    </p:anim>
                                    <p:anim calcmode="lin" valueType="num">
                                      <p:cBhvr additive="base">
                                        <p:cTn id="16" dur="1000" fill="hold"/>
                                        <p:tgtEl>
                                          <p:spTgt spid="5"/>
                                        </p:tgtEl>
                                        <p:attrNameLst>
                                          <p:attrName>ppt_y</p:attrName>
                                        </p:attrNameLst>
                                      </p:cBhvr>
                                      <p:tavLst>
                                        <p:tav tm="0">
                                          <p:val>
                                            <p:strVal val="0-#ppt_h/2"/>
                                          </p:val>
                                        </p:tav>
                                        <p:tav tm="100000">
                                          <p:val>
                                            <p:strVal val="#ppt_y"/>
                                          </p:val>
                                        </p:tav>
                                      </p:tavLst>
                                    </p:anim>
                                  </p:childTnLst>
                                </p:cTn>
                              </p:par>
                              <p:par>
                                <p:cTn id="17" presetID="2" presetClass="entr" presetSubtype="9"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000" fill="hold"/>
                                        <p:tgtEl>
                                          <p:spTgt spid="6"/>
                                        </p:tgtEl>
                                        <p:attrNameLst>
                                          <p:attrName>ppt_x</p:attrName>
                                        </p:attrNameLst>
                                      </p:cBhvr>
                                      <p:tavLst>
                                        <p:tav tm="0">
                                          <p:val>
                                            <p:strVal val="0-#ppt_w/2"/>
                                          </p:val>
                                        </p:tav>
                                        <p:tav tm="100000">
                                          <p:val>
                                            <p:strVal val="#ppt_x"/>
                                          </p:val>
                                        </p:tav>
                                      </p:tavLst>
                                    </p:anim>
                                    <p:anim calcmode="lin" valueType="num">
                                      <p:cBhvr additive="base">
                                        <p:cTn id="20" dur="1000" fill="hold"/>
                                        <p:tgtEl>
                                          <p:spTgt spid="6"/>
                                        </p:tgtEl>
                                        <p:attrNameLst>
                                          <p:attrName>ppt_y</p:attrName>
                                        </p:attrNameLst>
                                      </p:cBhvr>
                                      <p:tavLst>
                                        <p:tav tm="0">
                                          <p:val>
                                            <p:strVal val="0-#ppt_h/2"/>
                                          </p:val>
                                        </p:tav>
                                        <p:tav tm="100000">
                                          <p:val>
                                            <p:strVal val="#ppt_y"/>
                                          </p:val>
                                        </p:tav>
                                      </p:tavLst>
                                    </p:anim>
                                  </p:childTnLst>
                                </p:cTn>
                              </p:par>
                              <p:par>
                                <p:cTn id="21" presetID="2" presetClass="entr" presetSubtype="9"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1000" fill="hold"/>
                                        <p:tgtEl>
                                          <p:spTgt spid="7"/>
                                        </p:tgtEl>
                                        <p:attrNameLst>
                                          <p:attrName>ppt_x</p:attrName>
                                        </p:attrNameLst>
                                      </p:cBhvr>
                                      <p:tavLst>
                                        <p:tav tm="0">
                                          <p:val>
                                            <p:strVal val="0-#ppt_w/2"/>
                                          </p:val>
                                        </p:tav>
                                        <p:tav tm="100000">
                                          <p:val>
                                            <p:strVal val="#ppt_x"/>
                                          </p:val>
                                        </p:tav>
                                      </p:tavLst>
                                    </p:anim>
                                    <p:anim calcmode="lin" valueType="num">
                                      <p:cBhvr additive="base">
                                        <p:cTn id="24" dur="1000" fill="hold"/>
                                        <p:tgtEl>
                                          <p:spTgt spid="7"/>
                                        </p:tgtEl>
                                        <p:attrNameLst>
                                          <p:attrName>ppt_y</p:attrName>
                                        </p:attrNameLst>
                                      </p:cBhvr>
                                      <p:tavLst>
                                        <p:tav tm="0">
                                          <p:val>
                                            <p:strVal val="0-#ppt_h/2"/>
                                          </p:val>
                                        </p:tav>
                                        <p:tav tm="100000">
                                          <p:val>
                                            <p:strVal val="#ppt_y"/>
                                          </p:val>
                                        </p:tav>
                                      </p:tavLst>
                                    </p:anim>
                                  </p:childTnLst>
                                </p:cTn>
                              </p:par>
                              <p:par>
                                <p:cTn id="25" presetID="2" presetClass="entr" presetSubtype="9"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1000" fill="hold"/>
                                        <p:tgtEl>
                                          <p:spTgt spid="8"/>
                                        </p:tgtEl>
                                        <p:attrNameLst>
                                          <p:attrName>ppt_x</p:attrName>
                                        </p:attrNameLst>
                                      </p:cBhvr>
                                      <p:tavLst>
                                        <p:tav tm="0">
                                          <p:val>
                                            <p:strVal val="0-#ppt_w/2"/>
                                          </p:val>
                                        </p:tav>
                                        <p:tav tm="100000">
                                          <p:val>
                                            <p:strVal val="#ppt_x"/>
                                          </p:val>
                                        </p:tav>
                                      </p:tavLst>
                                    </p:anim>
                                    <p:anim calcmode="lin" valueType="num">
                                      <p:cBhvr additive="base">
                                        <p:cTn id="28" dur="1000" fill="hold"/>
                                        <p:tgtEl>
                                          <p:spTgt spid="8"/>
                                        </p:tgtEl>
                                        <p:attrNameLst>
                                          <p:attrName>ppt_y</p:attrName>
                                        </p:attrNameLst>
                                      </p:cBhvr>
                                      <p:tavLst>
                                        <p:tav tm="0">
                                          <p:val>
                                            <p:strVal val="0-#ppt_h/2"/>
                                          </p:val>
                                        </p:tav>
                                        <p:tav tm="100000">
                                          <p:val>
                                            <p:strVal val="#ppt_y"/>
                                          </p:val>
                                        </p:tav>
                                      </p:tavLst>
                                    </p:anim>
                                  </p:childTnLst>
                                </p:cTn>
                              </p:par>
                              <p:par>
                                <p:cTn id="29" presetID="2" presetClass="entr" presetSubtype="9"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0-#ppt_w/2"/>
                                          </p:val>
                                        </p:tav>
                                        <p:tav tm="100000">
                                          <p:val>
                                            <p:strVal val="#ppt_x"/>
                                          </p:val>
                                        </p:tav>
                                      </p:tavLst>
                                    </p:anim>
                                    <p:anim calcmode="lin" valueType="num">
                                      <p:cBhvr additive="base">
                                        <p:cTn id="32" dur="1000" fill="hold"/>
                                        <p:tgtEl>
                                          <p:spTgt spid="9"/>
                                        </p:tgtEl>
                                        <p:attrNameLst>
                                          <p:attrName>ppt_y</p:attrName>
                                        </p:attrNameLst>
                                      </p:cBhvr>
                                      <p:tavLst>
                                        <p:tav tm="0">
                                          <p:val>
                                            <p:strVal val="0-#ppt_h/2"/>
                                          </p:val>
                                        </p:tav>
                                        <p:tav tm="100000">
                                          <p:val>
                                            <p:strVal val="#ppt_y"/>
                                          </p:val>
                                        </p:tav>
                                      </p:tavLst>
                                    </p:anim>
                                  </p:childTnLst>
                                </p:cTn>
                              </p:par>
                              <p:par>
                                <p:cTn id="33" presetID="2" presetClass="entr" presetSubtype="9"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0-#ppt_w/2"/>
                                          </p:val>
                                        </p:tav>
                                        <p:tav tm="100000">
                                          <p:val>
                                            <p:strVal val="#ppt_x"/>
                                          </p:val>
                                        </p:tav>
                                      </p:tavLst>
                                    </p:anim>
                                    <p:anim calcmode="lin" valueType="num">
                                      <p:cBhvr additive="base">
                                        <p:cTn id="36" dur="1000" fill="hold"/>
                                        <p:tgtEl>
                                          <p:spTgt spid="10"/>
                                        </p:tgtEl>
                                        <p:attrNameLst>
                                          <p:attrName>ppt_y</p:attrName>
                                        </p:attrNameLst>
                                      </p:cBhvr>
                                      <p:tavLst>
                                        <p:tav tm="0">
                                          <p:val>
                                            <p:strVal val="0-#ppt_h/2"/>
                                          </p:val>
                                        </p:tav>
                                        <p:tav tm="100000">
                                          <p:val>
                                            <p:strVal val="#ppt_y"/>
                                          </p:val>
                                        </p:tav>
                                      </p:tavLst>
                                    </p:anim>
                                  </p:childTnLst>
                                </p:cTn>
                              </p:par>
                              <p:par>
                                <p:cTn id="37" presetID="2" presetClass="entr" presetSubtype="9"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1000" fill="hold"/>
                                        <p:tgtEl>
                                          <p:spTgt spid="12"/>
                                        </p:tgtEl>
                                        <p:attrNameLst>
                                          <p:attrName>ppt_x</p:attrName>
                                        </p:attrNameLst>
                                      </p:cBhvr>
                                      <p:tavLst>
                                        <p:tav tm="0">
                                          <p:val>
                                            <p:strVal val="0-#ppt_w/2"/>
                                          </p:val>
                                        </p:tav>
                                        <p:tav tm="100000">
                                          <p:val>
                                            <p:strVal val="#ppt_x"/>
                                          </p:val>
                                        </p:tav>
                                      </p:tavLst>
                                    </p:anim>
                                    <p:anim calcmode="lin" valueType="num">
                                      <p:cBhvr additive="base">
                                        <p:cTn id="40" dur="1000" fill="hold"/>
                                        <p:tgtEl>
                                          <p:spTgt spid="12"/>
                                        </p:tgtEl>
                                        <p:attrNameLst>
                                          <p:attrName>ppt_y</p:attrName>
                                        </p:attrNameLst>
                                      </p:cBhvr>
                                      <p:tavLst>
                                        <p:tav tm="0">
                                          <p:val>
                                            <p:strVal val="0-#ppt_h/2"/>
                                          </p:val>
                                        </p:tav>
                                        <p:tav tm="100000">
                                          <p:val>
                                            <p:strVal val="#ppt_y"/>
                                          </p:val>
                                        </p:tav>
                                      </p:tavLst>
                                    </p:anim>
                                  </p:childTnLst>
                                </p:cTn>
                              </p:par>
                              <p:par>
                                <p:cTn id="41" presetID="2" presetClass="entr" presetSubtype="9"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1000" fill="hold"/>
                                        <p:tgtEl>
                                          <p:spTgt spid="13"/>
                                        </p:tgtEl>
                                        <p:attrNameLst>
                                          <p:attrName>ppt_x</p:attrName>
                                        </p:attrNameLst>
                                      </p:cBhvr>
                                      <p:tavLst>
                                        <p:tav tm="0">
                                          <p:val>
                                            <p:strVal val="0-#ppt_w/2"/>
                                          </p:val>
                                        </p:tav>
                                        <p:tav tm="100000">
                                          <p:val>
                                            <p:strVal val="#ppt_x"/>
                                          </p:val>
                                        </p:tav>
                                      </p:tavLst>
                                    </p:anim>
                                    <p:anim calcmode="lin" valueType="num">
                                      <p:cBhvr additive="base">
                                        <p:cTn id="44" dur="1000" fill="hold"/>
                                        <p:tgtEl>
                                          <p:spTgt spid="13"/>
                                        </p:tgtEl>
                                        <p:attrNameLst>
                                          <p:attrName>ppt_y</p:attrName>
                                        </p:attrNameLst>
                                      </p:cBhvr>
                                      <p:tavLst>
                                        <p:tav tm="0">
                                          <p:val>
                                            <p:strVal val="0-#ppt_h/2"/>
                                          </p:val>
                                        </p:tav>
                                        <p:tav tm="100000">
                                          <p:val>
                                            <p:strVal val="#ppt_y"/>
                                          </p:val>
                                        </p:tav>
                                      </p:tavLst>
                                    </p:anim>
                                  </p:childTnLst>
                                </p:cTn>
                              </p:par>
                              <p:par>
                                <p:cTn id="45" presetID="2" presetClass="entr" presetSubtype="9"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1000" fill="hold"/>
                                        <p:tgtEl>
                                          <p:spTgt spid="14"/>
                                        </p:tgtEl>
                                        <p:attrNameLst>
                                          <p:attrName>ppt_x</p:attrName>
                                        </p:attrNameLst>
                                      </p:cBhvr>
                                      <p:tavLst>
                                        <p:tav tm="0">
                                          <p:val>
                                            <p:strVal val="0-#ppt_w/2"/>
                                          </p:val>
                                        </p:tav>
                                        <p:tav tm="100000">
                                          <p:val>
                                            <p:strVal val="#ppt_x"/>
                                          </p:val>
                                        </p:tav>
                                      </p:tavLst>
                                    </p:anim>
                                    <p:anim calcmode="lin" valueType="num">
                                      <p:cBhvr additive="base">
                                        <p:cTn id="48" dur="1000" fill="hold"/>
                                        <p:tgtEl>
                                          <p:spTgt spid="14"/>
                                        </p:tgtEl>
                                        <p:attrNameLst>
                                          <p:attrName>ppt_y</p:attrName>
                                        </p:attrNameLst>
                                      </p:cBhvr>
                                      <p:tavLst>
                                        <p:tav tm="0">
                                          <p:val>
                                            <p:strVal val="0-#ppt_h/2"/>
                                          </p:val>
                                        </p:tav>
                                        <p:tav tm="100000">
                                          <p:val>
                                            <p:strVal val="#ppt_y"/>
                                          </p:val>
                                        </p:tav>
                                      </p:tavLst>
                                    </p:anim>
                                  </p:childTnLst>
                                </p:cTn>
                              </p:par>
                              <p:par>
                                <p:cTn id="49" presetID="2" presetClass="entr" presetSubtype="9"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 calcmode="lin" valueType="num">
                                      <p:cBhvr additive="base">
                                        <p:cTn id="51" dur="1000" fill="hold"/>
                                        <p:tgtEl>
                                          <p:spTgt spid="15"/>
                                        </p:tgtEl>
                                        <p:attrNameLst>
                                          <p:attrName>ppt_x</p:attrName>
                                        </p:attrNameLst>
                                      </p:cBhvr>
                                      <p:tavLst>
                                        <p:tav tm="0">
                                          <p:val>
                                            <p:strVal val="0-#ppt_w/2"/>
                                          </p:val>
                                        </p:tav>
                                        <p:tav tm="100000">
                                          <p:val>
                                            <p:strVal val="#ppt_x"/>
                                          </p:val>
                                        </p:tav>
                                      </p:tavLst>
                                    </p:anim>
                                    <p:anim calcmode="lin" valueType="num">
                                      <p:cBhvr additive="base">
                                        <p:cTn id="52" dur="1000" fill="hold"/>
                                        <p:tgtEl>
                                          <p:spTgt spid="15"/>
                                        </p:tgtEl>
                                        <p:attrNameLst>
                                          <p:attrName>ppt_y</p:attrName>
                                        </p:attrNameLst>
                                      </p:cBhvr>
                                      <p:tavLst>
                                        <p:tav tm="0">
                                          <p:val>
                                            <p:strVal val="0-#ppt_h/2"/>
                                          </p:val>
                                        </p:tav>
                                        <p:tav tm="100000">
                                          <p:val>
                                            <p:strVal val="#ppt_y"/>
                                          </p:val>
                                        </p:tav>
                                      </p:tavLst>
                                    </p:anim>
                                  </p:childTnLst>
                                </p:cTn>
                              </p:par>
                              <p:par>
                                <p:cTn id="53" presetID="2" presetClass="entr" presetSubtype="9"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additive="base">
                                        <p:cTn id="55" dur="1000" fill="hold"/>
                                        <p:tgtEl>
                                          <p:spTgt spid="16"/>
                                        </p:tgtEl>
                                        <p:attrNameLst>
                                          <p:attrName>ppt_x</p:attrName>
                                        </p:attrNameLst>
                                      </p:cBhvr>
                                      <p:tavLst>
                                        <p:tav tm="0">
                                          <p:val>
                                            <p:strVal val="0-#ppt_w/2"/>
                                          </p:val>
                                        </p:tav>
                                        <p:tav tm="100000">
                                          <p:val>
                                            <p:strVal val="#ppt_x"/>
                                          </p:val>
                                        </p:tav>
                                      </p:tavLst>
                                    </p:anim>
                                    <p:anim calcmode="lin" valueType="num">
                                      <p:cBhvr additive="base">
                                        <p:cTn id="56" dur="1000" fill="hold"/>
                                        <p:tgtEl>
                                          <p:spTgt spid="16"/>
                                        </p:tgtEl>
                                        <p:attrNameLst>
                                          <p:attrName>ppt_y</p:attrName>
                                        </p:attrNameLst>
                                      </p:cBhvr>
                                      <p:tavLst>
                                        <p:tav tm="0">
                                          <p:val>
                                            <p:strVal val="0-#ppt_h/2"/>
                                          </p:val>
                                        </p:tav>
                                        <p:tav tm="100000">
                                          <p:val>
                                            <p:strVal val="#ppt_y"/>
                                          </p:val>
                                        </p:tav>
                                      </p:tavLst>
                                    </p:anim>
                                  </p:childTnLst>
                                </p:cTn>
                              </p:par>
                              <p:par>
                                <p:cTn id="57" presetID="2" presetClass="entr" presetSubtype="9" fill="hold" grpId="0" nodeType="withEffect">
                                  <p:stCondLst>
                                    <p:cond delay="0"/>
                                  </p:stCondLst>
                                  <p:childTnLst>
                                    <p:set>
                                      <p:cBhvr>
                                        <p:cTn id="58" dur="1" fill="hold">
                                          <p:stCondLst>
                                            <p:cond delay="0"/>
                                          </p:stCondLst>
                                        </p:cTn>
                                        <p:tgtEl>
                                          <p:spTgt spid="17"/>
                                        </p:tgtEl>
                                        <p:attrNameLst>
                                          <p:attrName>style.visibility</p:attrName>
                                        </p:attrNameLst>
                                      </p:cBhvr>
                                      <p:to>
                                        <p:strVal val="visible"/>
                                      </p:to>
                                    </p:set>
                                    <p:anim calcmode="lin" valueType="num">
                                      <p:cBhvr additive="base">
                                        <p:cTn id="59" dur="1000" fill="hold"/>
                                        <p:tgtEl>
                                          <p:spTgt spid="17"/>
                                        </p:tgtEl>
                                        <p:attrNameLst>
                                          <p:attrName>ppt_x</p:attrName>
                                        </p:attrNameLst>
                                      </p:cBhvr>
                                      <p:tavLst>
                                        <p:tav tm="0">
                                          <p:val>
                                            <p:strVal val="0-#ppt_w/2"/>
                                          </p:val>
                                        </p:tav>
                                        <p:tav tm="100000">
                                          <p:val>
                                            <p:strVal val="#ppt_x"/>
                                          </p:val>
                                        </p:tav>
                                      </p:tavLst>
                                    </p:anim>
                                    <p:anim calcmode="lin" valueType="num">
                                      <p:cBhvr additive="base">
                                        <p:cTn id="60" dur="1000" fill="hold"/>
                                        <p:tgtEl>
                                          <p:spTgt spid="17"/>
                                        </p:tgtEl>
                                        <p:attrNameLst>
                                          <p:attrName>ppt_y</p:attrName>
                                        </p:attrNameLst>
                                      </p:cBhvr>
                                      <p:tavLst>
                                        <p:tav tm="0">
                                          <p:val>
                                            <p:strVal val="0-#ppt_h/2"/>
                                          </p:val>
                                        </p:tav>
                                        <p:tav tm="100000">
                                          <p:val>
                                            <p:strVal val="#ppt_y"/>
                                          </p:val>
                                        </p:tav>
                                      </p:tavLst>
                                    </p:anim>
                                  </p:childTnLst>
                                </p:cTn>
                              </p:par>
                              <p:par>
                                <p:cTn id="61" presetID="2" presetClass="entr" presetSubtype="9" fill="hold" grpId="0" nodeType="withEffect">
                                  <p:stCondLst>
                                    <p:cond delay="0"/>
                                  </p:stCondLst>
                                  <p:childTnLst>
                                    <p:set>
                                      <p:cBhvr>
                                        <p:cTn id="62" dur="1" fill="hold">
                                          <p:stCondLst>
                                            <p:cond delay="0"/>
                                          </p:stCondLst>
                                        </p:cTn>
                                        <p:tgtEl>
                                          <p:spTgt spid="18"/>
                                        </p:tgtEl>
                                        <p:attrNameLst>
                                          <p:attrName>style.visibility</p:attrName>
                                        </p:attrNameLst>
                                      </p:cBhvr>
                                      <p:to>
                                        <p:strVal val="visible"/>
                                      </p:to>
                                    </p:set>
                                    <p:anim calcmode="lin" valueType="num">
                                      <p:cBhvr additive="base">
                                        <p:cTn id="63" dur="1000" fill="hold"/>
                                        <p:tgtEl>
                                          <p:spTgt spid="18"/>
                                        </p:tgtEl>
                                        <p:attrNameLst>
                                          <p:attrName>ppt_x</p:attrName>
                                        </p:attrNameLst>
                                      </p:cBhvr>
                                      <p:tavLst>
                                        <p:tav tm="0">
                                          <p:val>
                                            <p:strVal val="0-#ppt_w/2"/>
                                          </p:val>
                                        </p:tav>
                                        <p:tav tm="100000">
                                          <p:val>
                                            <p:strVal val="#ppt_x"/>
                                          </p:val>
                                        </p:tav>
                                      </p:tavLst>
                                    </p:anim>
                                    <p:anim calcmode="lin" valueType="num">
                                      <p:cBhvr additive="base">
                                        <p:cTn id="64" dur="1000" fill="hold"/>
                                        <p:tgtEl>
                                          <p:spTgt spid="18"/>
                                        </p:tgtEl>
                                        <p:attrNameLst>
                                          <p:attrName>ppt_y</p:attrName>
                                        </p:attrNameLst>
                                      </p:cBhvr>
                                      <p:tavLst>
                                        <p:tav tm="0">
                                          <p:val>
                                            <p:strVal val="0-#ppt_h/2"/>
                                          </p:val>
                                        </p:tav>
                                        <p:tav tm="100000">
                                          <p:val>
                                            <p:strVal val="#ppt_y"/>
                                          </p:val>
                                        </p:tav>
                                      </p:tavLst>
                                    </p:anim>
                                  </p:childTnLst>
                                </p:cTn>
                              </p:par>
                              <p:par>
                                <p:cTn id="65" presetID="2" presetClass="entr" presetSubtype="9"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 calcmode="lin" valueType="num">
                                      <p:cBhvr additive="base">
                                        <p:cTn id="67" dur="1000" fill="hold"/>
                                        <p:tgtEl>
                                          <p:spTgt spid="19"/>
                                        </p:tgtEl>
                                        <p:attrNameLst>
                                          <p:attrName>ppt_x</p:attrName>
                                        </p:attrNameLst>
                                      </p:cBhvr>
                                      <p:tavLst>
                                        <p:tav tm="0">
                                          <p:val>
                                            <p:strVal val="0-#ppt_w/2"/>
                                          </p:val>
                                        </p:tav>
                                        <p:tav tm="100000">
                                          <p:val>
                                            <p:strVal val="#ppt_x"/>
                                          </p:val>
                                        </p:tav>
                                      </p:tavLst>
                                    </p:anim>
                                    <p:anim calcmode="lin" valueType="num">
                                      <p:cBhvr additive="base">
                                        <p:cTn id="68" dur="1000" fill="hold"/>
                                        <p:tgtEl>
                                          <p:spTgt spid="19"/>
                                        </p:tgtEl>
                                        <p:attrNameLst>
                                          <p:attrName>ppt_y</p:attrName>
                                        </p:attrNameLst>
                                      </p:cBhvr>
                                      <p:tavLst>
                                        <p:tav tm="0">
                                          <p:val>
                                            <p:strVal val="0-#ppt_h/2"/>
                                          </p:val>
                                        </p:tav>
                                        <p:tav tm="100000">
                                          <p:val>
                                            <p:strVal val="#ppt_y"/>
                                          </p:val>
                                        </p:tav>
                                      </p:tavLst>
                                    </p:anim>
                                  </p:childTnLst>
                                </p:cTn>
                              </p:par>
                              <p:par>
                                <p:cTn id="69" presetID="2" presetClass="entr" presetSubtype="9" fill="hold" grpId="0" nodeType="withEffect">
                                  <p:stCondLst>
                                    <p:cond delay="0"/>
                                  </p:stCondLst>
                                  <p:childTnLst>
                                    <p:set>
                                      <p:cBhvr>
                                        <p:cTn id="70" dur="1" fill="hold">
                                          <p:stCondLst>
                                            <p:cond delay="0"/>
                                          </p:stCondLst>
                                        </p:cTn>
                                        <p:tgtEl>
                                          <p:spTgt spid="20"/>
                                        </p:tgtEl>
                                        <p:attrNameLst>
                                          <p:attrName>style.visibility</p:attrName>
                                        </p:attrNameLst>
                                      </p:cBhvr>
                                      <p:to>
                                        <p:strVal val="visible"/>
                                      </p:to>
                                    </p:set>
                                    <p:anim calcmode="lin" valueType="num">
                                      <p:cBhvr additive="base">
                                        <p:cTn id="71" dur="1000" fill="hold"/>
                                        <p:tgtEl>
                                          <p:spTgt spid="20"/>
                                        </p:tgtEl>
                                        <p:attrNameLst>
                                          <p:attrName>ppt_x</p:attrName>
                                        </p:attrNameLst>
                                      </p:cBhvr>
                                      <p:tavLst>
                                        <p:tav tm="0">
                                          <p:val>
                                            <p:strVal val="0-#ppt_w/2"/>
                                          </p:val>
                                        </p:tav>
                                        <p:tav tm="100000">
                                          <p:val>
                                            <p:strVal val="#ppt_x"/>
                                          </p:val>
                                        </p:tav>
                                      </p:tavLst>
                                    </p:anim>
                                    <p:anim calcmode="lin" valueType="num">
                                      <p:cBhvr additive="base">
                                        <p:cTn id="72" dur="1000" fill="hold"/>
                                        <p:tgtEl>
                                          <p:spTgt spid="20"/>
                                        </p:tgtEl>
                                        <p:attrNameLst>
                                          <p:attrName>ppt_y</p:attrName>
                                        </p:attrNameLst>
                                      </p:cBhvr>
                                      <p:tavLst>
                                        <p:tav tm="0">
                                          <p:val>
                                            <p:strVal val="0-#ppt_h/2"/>
                                          </p:val>
                                        </p:tav>
                                        <p:tav tm="100000">
                                          <p:val>
                                            <p:strVal val="#ppt_y"/>
                                          </p:val>
                                        </p:tav>
                                      </p:tavLst>
                                    </p:anim>
                                  </p:childTnLst>
                                </p:cTn>
                              </p:par>
                              <p:par>
                                <p:cTn id="73" presetID="2" presetClass="entr" presetSubtype="9" fill="hold" grpId="0" nodeType="withEffect">
                                  <p:stCondLst>
                                    <p:cond delay="0"/>
                                  </p:stCondLst>
                                  <p:childTnLst>
                                    <p:set>
                                      <p:cBhvr>
                                        <p:cTn id="74" dur="1" fill="hold">
                                          <p:stCondLst>
                                            <p:cond delay="0"/>
                                          </p:stCondLst>
                                        </p:cTn>
                                        <p:tgtEl>
                                          <p:spTgt spid="21"/>
                                        </p:tgtEl>
                                        <p:attrNameLst>
                                          <p:attrName>style.visibility</p:attrName>
                                        </p:attrNameLst>
                                      </p:cBhvr>
                                      <p:to>
                                        <p:strVal val="visible"/>
                                      </p:to>
                                    </p:set>
                                    <p:anim calcmode="lin" valueType="num">
                                      <p:cBhvr additive="base">
                                        <p:cTn id="75" dur="1000" fill="hold"/>
                                        <p:tgtEl>
                                          <p:spTgt spid="21"/>
                                        </p:tgtEl>
                                        <p:attrNameLst>
                                          <p:attrName>ppt_x</p:attrName>
                                        </p:attrNameLst>
                                      </p:cBhvr>
                                      <p:tavLst>
                                        <p:tav tm="0">
                                          <p:val>
                                            <p:strVal val="0-#ppt_w/2"/>
                                          </p:val>
                                        </p:tav>
                                        <p:tav tm="100000">
                                          <p:val>
                                            <p:strVal val="#ppt_x"/>
                                          </p:val>
                                        </p:tav>
                                      </p:tavLst>
                                    </p:anim>
                                    <p:anim calcmode="lin" valueType="num">
                                      <p:cBhvr additive="base">
                                        <p:cTn id="76" dur="1000" fill="hold"/>
                                        <p:tgtEl>
                                          <p:spTgt spid="21"/>
                                        </p:tgtEl>
                                        <p:attrNameLst>
                                          <p:attrName>ppt_y</p:attrName>
                                        </p:attrNameLst>
                                      </p:cBhvr>
                                      <p:tavLst>
                                        <p:tav tm="0">
                                          <p:val>
                                            <p:strVal val="0-#ppt_h/2"/>
                                          </p:val>
                                        </p:tav>
                                        <p:tav tm="100000">
                                          <p:val>
                                            <p:strVal val="#ppt_y"/>
                                          </p:val>
                                        </p:tav>
                                      </p:tavLst>
                                    </p:anim>
                                  </p:childTnLst>
                                </p:cTn>
                              </p:par>
                              <p:par>
                                <p:cTn id="77" presetID="2" presetClass="entr" presetSubtype="9" fill="hold" nodeType="withEffect">
                                  <p:stCondLst>
                                    <p:cond delay="0"/>
                                  </p:stCondLst>
                                  <p:childTnLst>
                                    <p:set>
                                      <p:cBhvr>
                                        <p:cTn id="78" dur="1" fill="hold">
                                          <p:stCondLst>
                                            <p:cond delay="0"/>
                                          </p:stCondLst>
                                        </p:cTn>
                                        <p:tgtEl>
                                          <p:spTgt spid="26"/>
                                        </p:tgtEl>
                                        <p:attrNameLst>
                                          <p:attrName>style.visibility</p:attrName>
                                        </p:attrNameLst>
                                      </p:cBhvr>
                                      <p:to>
                                        <p:strVal val="visible"/>
                                      </p:to>
                                    </p:set>
                                    <p:anim calcmode="lin" valueType="num">
                                      <p:cBhvr additive="base">
                                        <p:cTn id="79" dur="1000" fill="hold"/>
                                        <p:tgtEl>
                                          <p:spTgt spid="26"/>
                                        </p:tgtEl>
                                        <p:attrNameLst>
                                          <p:attrName>ppt_x</p:attrName>
                                        </p:attrNameLst>
                                      </p:cBhvr>
                                      <p:tavLst>
                                        <p:tav tm="0">
                                          <p:val>
                                            <p:strVal val="0-#ppt_w/2"/>
                                          </p:val>
                                        </p:tav>
                                        <p:tav tm="100000">
                                          <p:val>
                                            <p:strVal val="#ppt_x"/>
                                          </p:val>
                                        </p:tav>
                                      </p:tavLst>
                                    </p:anim>
                                    <p:anim calcmode="lin" valueType="num">
                                      <p:cBhvr additive="base">
                                        <p:cTn id="80" dur="1000" fill="hold"/>
                                        <p:tgtEl>
                                          <p:spTgt spid="26"/>
                                        </p:tgtEl>
                                        <p:attrNameLst>
                                          <p:attrName>ppt_y</p:attrName>
                                        </p:attrNameLst>
                                      </p:cBhvr>
                                      <p:tavLst>
                                        <p:tav tm="0">
                                          <p:val>
                                            <p:strVal val="0-#ppt_h/2"/>
                                          </p:val>
                                        </p:tav>
                                        <p:tav tm="100000">
                                          <p:val>
                                            <p:strVal val="#ppt_y"/>
                                          </p:val>
                                        </p:tav>
                                      </p:tavLst>
                                    </p:anim>
                                  </p:childTnLst>
                                </p:cTn>
                              </p:par>
                              <p:par>
                                <p:cTn id="81" presetID="2" presetClass="entr" presetSubtype="9" fill="hold" nodeType="withEffect">
                                  <p:stCondLst>
                                    <p:cond delay="0"/>
                                  </p:stCondLst>
                                  <p:childTnLst>
                                    <p:set>
                                      <p:cBhvr>
                                        <p:cTn id="82" dur="1" fill="hold">
                                          <p:stCondLst>
                                            <p:cond delay="0"/>
                                          </p:stCondLst>
                                        </p:cTn>
                                        <p:tgtEl>
                                          <p:spTgt spid="27"/>
                                        </p:tgtEl>
                                        <p:attrNameLst>
                                          <p:attrName>style.visibility</p:attrName>
                                        </p:attrNameLst>
                                      </p:cBhvr>
                                      <p:to>
                                        <p:strVal val="visible"/>
                                      </p:to>
                                    </p:set>
                                    <p:anim calcmode="lin" valueType="num">
                                      <p:cBhvr additive="base">
                                        <p:cTn id="83" dur="1000" fill="hold"/>
                                        <p:tgtEl>
                                          <p:spTgt spid="27"/>
                                        </p:tgtEl>
                                        <p:attrNameLst>
                                          <p:attrName>ppt_x</p:attrName>
                                        </p:attrNameLst>
                                      </p:cBhvr>
                                      <p:tavLst>
                                        <p:tav tm="0">
                                          <p:val>
                                            <p:strVal val="0-#ppt_w/2"/>
                                          </p:val>
                                        </p:tav>
                                        <p:tav tm="100000">
                                          <p:val>
                                            <p:strVal val="#ppt_x"/>
                                          </p:val>
                                        </p:tav>
                                      </p:tavLst>
                                    </p:anim>
                                    <p:anim calcmode="lin" valueType="num">
                                      <p:cBhvr additive="base">
                                        <p:cTn id="84" dur="1000" fill="hold"/>
                                        <p:tgtEl>
                                          <p:spTgt spid="2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animBg="1"/>
      <p:bldP spid="6" grpId="0" animBg="1"/>
      <p:bldP spid="7" grpId="0" animBg="1"/>
      <p:bldP spid="8" grpId="0" animBg="1"/>
      <p:bldP spid="9" grpId="0" animBg="1"/>
      <p:bldP spid="10"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A-jiandan352">
            <a:extLst>
              <a:ext uri="{FF2B5EF4-FFF2-40B4-BE49-F238E27FC236}">
                <a16:creationId xmlns:a16="http://schemas.microsoft.com/office/drawing/2014/main" id="{167FBA01-4A47-458D-A5C9-D267EB351B64}"/>
              </a:ext>
            </a:extLst>
          </p:cNvPr>
          <p:cNvPicPr>
            <a:picLocks noChangeAspect="1"/>
          </p:cNvPicPr>
          <p:nvPr>
            <p:custDataLst>
              <p:tags r:id="rId1"/>
            </p:custDataLst>
          </p:nvPr>
        </p:nvPicPr>
        <p:blipFill>
          <a:blip r:embed="rId18">
            <a:extLst>
              <a:ext uri="{28A0092B-C50C-407E-A947-70E740481C1C}">
                <a14:useLocalDpi xmlns:a14="http://schemas.microsoft.com/office/drawing/2010/main" val="0"/>
              </a:ext>
            </a:extLst>
          </a:blip>
          <a:stretch>
            <a:fillRect/>
          </a:stretch>
        </p:blipFill>
        <p:spPr>
          <a:xfrm>
            <a:off x="9190" y="0"/>
            <a:ext cx="12173619" cy="6858000"/>
          </a:xfrm>
          <a:prstGeom prst="rect">
            <a:avLst/>
          </a:prstGeom>
        </p:spPr>
      </p:pic>
      <p:grpSp>
        <p:nvGrpSpPr>
          <p:cNvPr id="35" name="PA-jiandan353">
            <a:extLst>
              <a:ext uri="{FF2B5EF4-FFF2-40B4-BE49-F238E27FC236}">
                <a16:creationId xmlns:a16="http://schemas.microsoft.com/office/drawing/2014/main" id="{036E5710-0396-46D8-A0C7-C4586FAFD0B1}"/>
              </a:ext>
            </a:extLst>
          </p:cNvPr>
          <p:cNvGrpSpPr/>
          <p:nvPr>
            <p:custDataLst>
              <p:tags r:id="rId2"/>
            </p:custDataLst>
          </p:nvPr>
        </p:nvGrpSpPr>
        <p:grpSpPr>
          <a:xfrm>
            <a:off x="3863528" y="1196528"/>
            <a:ext cx="4464945" cy="4464945"/>
            <a:chOff x="3863528" y="1196528"/>
            <a:chExt cx="4464945" cy="4464945"/>
          </a:xfrm>
        </p:grpSpPr>
        <p:grpSp>
          <p:nvGrpSpPr>
            <p:cNvPr id="19" name="组合 18">
              <a:extLst>
                <a:ext uri="{FF2B5EF4-FFF2-40B4-BE49-F238E27FC236}">
                  <a16:creationId xmlns:a16="http://schemas.microsoft.com/office/drawing/2014/main" id="{4436031F-14FF-4161-BCB5-8C46042AEB48}"/>
                </a:ext>
              </a:extLst>
            </p:cNvPr>
            <p:cNvGrpSpPr/>
            <p:nvPr/>
          </p:nvGrpSpPr>
          <p:grpSpPr>
            <a:xfrm>
              <a:off x="3863528" y="1196528"/>
              <a:ext cx="4464945" cy="4464945"/>
              <a:chOff x="2919977" y="252977"/>
              <a:chExt cx="6352047" cy="6352047"/>
            </a:xfrm>
            <a:effectLst>
              <a:outerShdw blurRad="584200" dist="342900" dir="2700000" algn="tl" rotWithShape="0">
                <a:prstClr val="black">
                  <a:alpha val="36000"/>
                </a:prstClr>
              </a:outerShdw>
            </a:effectLst>
          </p:grpSpPr>
          <p:sp>
            <p:nvSpPr>
              <p:cNvPr id="30" name="PA-椭圆 49">
                <a:extLst>
                  <a:ext uri="{FF2B5EF4-FFF2-40B4-BE49-F238E27FC236}">
                    <a16:creationId xmlns:a16="http://schemas.microsoft.com/office/drawing/2014/main" id="{76EF8D31-C5B3-403F-B6B9-CD08EC60AFFE}"/>
                  </a:ext>
                </a:extLst>
              </p:cNvPr>
              <p:cNvSpPr/>
              <p:nvPr>
                <p:custDataLst>
                  <p:tags r:id="rId14"/>
                </p:custDataLst>
              </p:nvPr>
            </p:nvSpPr>
            <p:spPr>
              <a:xfrm>
                <a:off x="2919977" y="252977"/>
                <a:ext cx="6352047" cy="6352047"/>
              </a:xfrm>
              <a:prstGeom prst="ellipse">
                <a:avLst/>
              </a:prstGeom>
              <a:gradFill>
                <a:gsLst>
                  <a:gs pos="100000">
                    <a:srgbClr val="F14A36"/>
                  </a:gs>
                  <a:gs pos="0">
                    <a:srgbClr val="F24A36"/>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思源黑体 Light" panose="020B0300000000000000" pitchFamily="34" charset="-122"/>
                  <a:ea typeface="思源黑体 Light"/>
                  <a:cs typeface="+mn-cs"/>
                </a:endParaRPr>
              </a:p>
            </p:txBody>
          </p:sp>
          <p:sp>
            <p:nvSpPr>
              <p:cNvPr id="31" name="PA-椭圆 50">
                <a:extLst>
                  <a:ext uri="{FF2B5EF4-FFF2-40B4-BE49-F238E27FC236}">
                    <a16:creationId xmlns:a16="http://schemas.microsoft.com/office/drawing/2014/main" id="{83142DAF-7A54-4FA6-972B-4752C364F109}"/>
                  </a:ext>
                </a:extLst>
              </p:cNvPr>
              <p:cNvSpPr/>
              <p:nvPr>
                <p:custDataLst>
                  <p:tags r:id="rId15"/>
                </p:custDataLst>
              </p:nvPr>
            </p:nvSpPr>
            <p:spPr>
              <a:xfrm>
                <a:off x="3164963" y="497963"/>
                <a:ext cx="5862074" cy="586207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思源黑体 Light" panose="020B0300000000000000" pitchFamily="34" charset="-122"/>
                  <a:ea typeface="思源黑体 Light"/>
                  <a:cs typeface="+mn-cs"/>
                </a:endParaRPr>
              </a:p>
            </p:txBody>
          </p:sp>
        </p:grpSp>
        <p:sp>
          <p:nvSpPr>
            <p:cNvPr id="27" name="PA-椭圆 46">
              <a:extLst>
                <a:ext uri="{FF2B5EF4-FFF2-40B4-BE49-F238E27FC236}">
                  <a16:creationId xmlns:a16="http://schemas.microsoft.com/office/drawing/2014/main" id="{CA211FE5-E3A0-4442-8161-F7B528941E15}"/>
                </a:ext>
              </a:extLst>
            </p:cNvPr>
            <p:cNvSpPr/>
            <p:nvPr>
              <p:custDataLst>
                <p:tags r:id="rId3"/>
              </p:custDataLst>
            </p:nvPr>
          </p:nvSpPr>
          <p:spPr>
            <a:xfrm>
              <a:off x="6185531"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rPr>
                <a:t>易</a:t>
              </a:r>
            </a:p>
          </p:txBody>
        </p:sp>
        <p:sp>
          <p:nvSpPr>
            <p:cNvPr id="28" name="PA-椭圆 47">
              <a:extLst>
                <a:ext uri="{FF2B5EF4-FFF2-40B4-BE49-F238E27FC236}">
                  <a16:creationId xmlns:a16="http://schemas.microsoft.com/office/drawing/2014/main" id="{3D6531F5-BB13-448B-A190-FF57F506DC4F}"/>
                </a:ext>
              </a:extLst>
            </p:cNvPr>
            <p:cNvSpPr/>
            <p:nvPr>
              <p:custDataLst>
                <p:tags r:id="rId4"/>
              </p:custDataLst>
            </p:nvPr>
          </p:nvSpPr>
          <p:spPr>
            <a:xfrm>
              <a:off x="6598987"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rPr>
                <a:t>修</a:t>
              </a:r>
            </a:p>
          </p:txBody>
        </p:sp>
        <p:sp>
          <p:nvSpPr>
            <p:cNvPr id="29" name="PA-椭圆 48">
              <a:extLst>
                <a:ext uri="{FF2B5EF4-FFF2-40B4-BE49-F238E27FC236}">
                  <a16:creationId xmlns:a16="http://schemas.microsoft.com/office/drawing/2014/main" id="{B26A89D6-88D2-45B1-B952-F92C885AB9C8}"/>
                </a:ext>
              </a:extLst>
            </p:cNvPr>
            <p:cNvSpPr/>
            <p:nvPr>
              <p:custDataLst>
                <p:tags r:id="rId5"/>
              </p:custDataLst>
            </p:nvPr>
          </p:nvSpPr>
          <p:spPr>
            <a:xfrm>
              <a:off x="7012444"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rPr>
                <a:t>改</a:t>
              </a:r>
            </a:p>
          </p:txBody>
        </p:sp>
        <p:sp>
          <p:nvSpPr>
            <p:cNvPr id="32" name="PA-椭圆 46">
              <a:extLst>
                <a:ext uri="{FF2B5EF4-FFF2-40B4-BE49-F238E27FC236}">
                  <a16:creationId xmlns:a16="http://schemas.microsoft.com/office/drawing/2014/main" id="{0329DA6F-067A-43EC-B08A-224831A512A5}"/>
                </a:ext>
              </a:extLst>
            </p:cNvPr>
            <p:cNvSpPr/>
            <p:nvPr>
              <p:custDataLst>
                <p:tags r:id="rId6"/>
              </p:custDataLst>
            </p:nvPr>
          </p:nvSpPr>
          <p:spPr>
            <a:xfrm>
              <a:off x="4945163"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rPr>
                <a:t>可</a:t>
              </a:r>
            </a:p>
          </p:txBody>
        </p:sp>
        <p:sp>
          <p:nvSpPr>
            <p:cNvPr id="33" name="PA-椭圆 47">
              <a:extLst>
                <a:ext uri="{FF2B5EF4-FFF2-40B4-BE49-F238E27FC236}">
                  <a16:creationId xmlns:a16="http://schemas.microsoft.com/office/drawing/2014/main" id="{712E9488-BFF9-4453-8076-73FF4A0D709E}"/>
                </a:ext>
              </a:extLst>
            </p:cNvPr>
            <p:cNvSpPr/>
            <p:nvPr>
              <p:custDataLst>
                <p:tags r:id="rId7"/>
              </p:custDataLst>
            </p:nvPr>
          </p:nvSpPr>
          <p:spPr>
            <a:xfrm>
              <a:off x="5358619"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rPr>
                <a:t>编</a:t>
              </a:r>
            </a:p>
          </p:txBody>
        </p:sp>
        <p:sp>
          <p:nvSpPr>
            <p:cNvPr id="34" name="PA-椭圆 48">
              <a:extLst>
                <a:ext uri="{FF2B5EF4-FFF2-40B4-BE49-F238E27FC236}">
                  <a16:creationId xmlns:a16="http://schemas.microsoft.com/office/drawing/2014/main" id="{A2A97B96-FAA6-42CF-9D11-4AAF734A606F}"/>
                </a:ext>
              </a:extLst>
            </p:cNvPr>
            <p:cNvSpPr/>
            <p:nvPr>
              <p:custDataLst>
                <p:tags r:id="rId8"/>
              </p:custDataLst>
            </p:nvPr>
          </p:nvSpPr>
          <p:spPr>
            <a:xfrm>
              <a:off x="5772075" y="4650595"/>
              <a:ext cx="324000" cy="324000"/>
            </a:xfrm>
            <a:prstGeom prst="ellipse">
              <a:avLst/>
            </a:prstGeom>
            <a:solidFill>
              <a:srgbClr val="F1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latin typeface="思源黑体 Light"/>
                  <a:ea typeface="思源黑体 Light"/>
                  <a:cs typeface="+mn-cs"/>
                </a:rPr>
                <a:t>辑</a:t>
              </a:r>
            </a:p>
          </p:txBody>
        </p:sp>
        <p:sp>
          <p:nvSpPr>
            <p:cNvPr id="21" name="PA-文本框 40">
              <a:extLst>
                <a:ext uri="{FF2B5EF4-FFF2-40B4-BE49-F238E27FC236}">
                  <a16:creationId xmlns:a16="http://schemas.microsoft.com/office/drawing/2014/main" id="{5FECB901-871C-4633-AC7E-EFC6D7AC0CA3}"/>
                </a:ext>
              </a:extLst>
            </p:cNvPr>
            <p:cNvSpPr txBox="1"/>
            <p:nvPr>
              <p:custDataLst>
                <p:tags r:id="rId9"/>
              </p:custDataLst>
            </p:nvPr>
          </p:nvSpPr>
          <p:spPr>
            <a:xfrm>
              <a:off x="4423109" y="2311262"/>
              <a:ext cx="3345788" cy="1015663"/>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6000" b="1" i="0" u="none" strike="noStrike" kern="1200" cap="none" spc="0" normalizeH="0" baseline="0" noProof="0" dirty="0">
                  <a:ln>
                    <a:noFill/>
                  </a:ln>
                  <a:solidFill>
                    <a:srgbClr val="F14A36"/>
                  </a:solidFill>
                  <a:effectLst/>
                  <a:uLnTx/>
                  <a:uFillTx/>
                  <a:latin typeface="思源宋体 ExtraLight" panose="02020200000000000000" pitchFamily="18" charset="-122"/>
                  <a:ea typeface="思源宋体 ExtraLight" panose="02020200000000000000" pitchFamily="18" charset="-122"/>
                  <a:cs typeface="+mn-cs"/>
                </a:rPr>
                <a:t>下期再会</a:t>
              </a:r>
            </a:p>
          </p:txBody>
        </p:sp>
        <p:sp>
          <p:nvSpPr>
            <p:cNvPr id="22" name="PA-文本框 41">
              <a:extLst>
                <a:ext uri="{FF2B5EF4-FFF2-40B4-BE49-F238E27FC236}">
                  <a16:creationId xmlns:a16="http://schemas.microsoft.com/office/drawing/2014/main" id="{6A48745D-5B31-4075-B184-33C49C3F7A66}"/>
                </a:ext>
              </a:extLst>
            </p:cNvPr>
            <p:cNvSpPr txBox="1"/>
            <p:nvPr>
              <p:custDataLst>
                <p:tags r:id="rId10"/>
              </p:custDataLst>
            </p:nvPr>
          </p:nvSpPr>
          <p:spPr>
            <a:xfrm>
              <a:off x="4066246" y="3292924"/>
              <a:ext cx="4059509"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prstClr val="black">
                      <a:lumMod val="65000"/>
                      <a:lumOff val="35000"/>
                    </a:prstClr>
                  </a:solidFill>
                  <a:effectLst/>
                  <a:uLnTx/>
                  <a:uFillTx/>
                  <a:latin typeface="思源黑体 Medium" panose="020B0600000000000000" pitchFamily="34" charset="-122"/>
                  <a:ea typeface="思源黑体 Medium" panose="020B0600000000000000" pitchFamily="34" charset="-122"/>
                  <a:cs typeface="+mn-cs"/>
                </a:rPr>
                <a:t>信息可视化</a:t>
              </a:r>
              <a:endParaRPr kumimoji="0" lang="en-US" altLang="zh-CN" sz="4000" b="0" i="0" u="none" strike="noStrike" kern="1200" cap="none" spc="0" normalizeH="0" baseline="0" noProof="0" dirty="0">
                <a:ln>
                  <a:noFill/>
                </a:ln>
                <a:solidFill>
                  <a:prstClr val="black">
                    <a:lumMod val="65000"/>
                    <a:lumOff val="35000"/>
                  </a:prstClr>
                </a:solidFill>
                <a:effectLst/>
                <a:uLnTx/>
                <a:uFillTx/>
                <a:latin typeface="思源黑体 Medium" panose="020B0600000000000000" pitchFamily="34" charset="-122"/>
                <a:ea typeface="思源黑体 Medium" panose="020B0600000000000000" pitchFamily="34"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a:ln>
                    <a:noFill/>
                  </a:ln>
                  <a:solidFill>
                    <a:prstClr val="black">
                      <a:lumMod val="65000"/>
                      <a:lumOff val="35000"/>
                    </a:prstClr>
                  </a:solidFill>
                  <a:effectLst/>
                  <a:uLnTx/>
                  <a:uFillTx/>
                  <a:latin typeface="思源黑体 Medium" panose="020B0600000000000000" pitchFamily="34" charset="-122"/>
                  <a:ea typeface="思源黑体 Medium" panose="020B0600000000000000" pitchFamily="34" charset="-122"/>
                  <a:cs typeface="+mn-cs"/>
                </a:rPr>
                <a:t>图表集</a:t>
              </a:r>
            </a:p>
          </p:txBody>
        </p:sp>
        <p:grpSp>
          <p:nvGrpSpPr>
            <p:cNvPr id="23" name="组合 22">
              <a:extLst>
                <a:ext uri="{FF2B5EF4-FFF2-40B4-BE49-F238E27FC236}">
                  <a16:creationId xmlns:a16="http://schemas.microsoft.com/office/drawing/2014/main" id="{4933DEC6-9C82-404D-8C97-C9490FA92272}"/>
                </a:ext>
              </a:extLst>
            </p:cNvPr>
            <p:cNvGrpSpPr/>
            <p:nvPr/>
          </p:nvGrpSpPr>
          <p:grpSpPr>
            <a:xfrm>
              <a:off x="4990279" y="1903319"/>
              <a:ext cx="2211442" cy="338554"/>
              <a:chOff x="4828284" y="1879792"/>
              <a:chExt cx="2211442" cy="338554"/>
            </a:xfrm>
          </p:grpSpPr>
          <p:cxnSp>
            <p:nvCxnSpPr>
              <p:cNvPr id="24" name="PA-直接连接符 43">
                <a:extLst>
                  <a:ext uri="{FF2B5EF4-FFF2-40B4-BE49-F238E27FC236}">
                    <a16:creationId xmlns:a16="http://schemas.microsoft.com/office/drawing/2014/main" id="{2AEFFD2C-96F2-47DC-82BA-734F93259FD5}"/>
                  </a:ext>
                </a:extLst>
              </p:cNvPr>
              <p:cNvCxnSpPr/>
              <p:nvPr>
                <p:custDataLst>
                  <p:tags r:id="rId11"/>
                </p:custDataLst>
              </p:nvPr>
            </p:nvCxnSpPr>
            <p:spPr>
              <a:xfrm>
                <a:off x="4828284" y="2049069"/>
                <a:ext cx="556516" cy="0"/>
              </a:xfrm>
              <a:prstGeom prst="line">
                <a:avLst/>
              </a:prstGeom>
              <a:ln>
                <a:solidFill>
                  <a:srgbClr val="F14A36"/>
                </a:solidFill>
              </a:ln>
            </p:spPr>
            <p:style>
              <a:lnRef idx="1">
                <a:schemeClr val="accent1"/>
              </a:lnRef>
              <a:fillRef idx="0">
                <a:schemeClr val="accent1"/>
              </a:fillRef>
              <a:effectRef idx="0">
                <a:schemeClr val="accent1"/>
              </a:effectRef>
              <a:fontRef idx="minor">
                <a:schemeClr val="tx1"/>
              </a:fontRef>
            </p:style>
          </p:cxnSp>
          <p:sp>
            <p:nvSpPr>
              <p:cNvPr id="25" name="PA-文本框 44">
                <a:extLst>
                  <a:ext uri="{FF2B5EF4-FFF2-40B4-BE49-F238E27FC236}">
                    <a16:creationId xmlns:a16="http://schemas.microsoft.com/office/drawing/2014/main" id="{96345520-9A65-493C-AC1B-48FDEE8ECBB3}"/>
                  </a:ext>
                </a:extLst>
              </p:cNvPr>
              <p:cNvSpPr txBox="1"/>
              <p:nvPr>
                <p:custDataLst>
                  <p:tags r:id="rId12"/>
                </p:custDataLst>
              </p:nvPr>
            </p:nvSpPr>
            <p:spPr>
              <a:xfrm>
                <a:off x="5179913" y="1879792"/>
                <a:ext cx="1508185"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600" b="1" i="0" u="none" strike="noStrike" kern="1200" cap="none" spc="0" normalizeH="0" baseline="0" noProof="0" dirty="0">
                    <a:ln>
                      <a:noFill/>
                    </a:ln>
                    <a:solidFill>
                      <a:srgbClr val="F14A36"/>
                    </a:solidFill>
                    <a:effectLst/>
                    <a:uLnTx/>
                    <a:uFillTx/>
                    <a:latin typeface="思源黑体 Light"/>
                    <a:ea typeface="思源黑体 Light"/>
                    <a:cs typeface="+mn-cs"/>
                  </a:rPr>
                  <a:t>PPT</a:t>
                </a:r>
                <a:r>
                  <a:rPr kumimoji="0" lang="zh-CN" altLang="en-US" sz="1600" b="1" i="0" u="none" strike="noStrike" kern="1200" cap="none" spc="0" normalizeH="0" baseline="0" noProof="0" dirty="0">
                    <a:ln>
                      <a:noFill/>
                    </a:ln>
                    <a:solidFill>
                      <a:srgbClr val="F14A36"/>
                    </a:solidFill>
                    <a:effectLst/>
                    <a:uLnTx/>
                    <a:uFillTx/>
                    <a:latin typeface="思源黑体 Light"/>
                    <a:ea typeface="思源黑体 Light"/>
                    <a:cs typeface="+mn-cs"/>
                  </a:rPr>
                  <a:t>图表</a:t>
                </a:r>
              </a:p>
            </p:txBody>
          </p:sp>
          <p:cxnSp>
            <p:nvCxnSpPr>
              <p:cNvPr id="26" name="PA-直接连接符 45">
                <a:extLst>
                  <a:ext uri="{FF2B5EF4-FFF2-40B4-BE49-F238E27FC236}">
                    <a16:creationId xmlns:a16="http://schemas.microsoft.com/office/drawing/2014/main" id="{D5028896-69EE-43A7-ACD0-5B32A19790FF}"/>
                  </a:ext>
                </a:extLst>
              </p:cNvPr>
              <p:cNvCxnSpPr/>
              <p:nvPr>
                <p:custDataLst>
                  <p:tags r:id="rId13"/>
                </p:custDataLst>
              </p:nvPr>
            </p:nvCxnSpPr>
            <p:spPr>
              <a:xfrm>
                <a:off x="6483210" y="2049069"/>
                <a:ext cx="556516" cy="0"/>
              </a:xfrm>
              <a:prstGeom prst="line">
                <a:avLst/>
              </a:prstGeom>
              <a:ln>
                <a:solidFill>
                  <a:srgbClr val="F14A36"/>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849214551"/>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PA-jiandan354">
            <a:extLst>
              <a:ext uri="{FF2B5EF4-FFF2-40B4-BE49-F238E27FC236}">
                <a16:creationId xmlns:a16="http://schemas.microsoft.com/office/drawing/2014/main" id="{32EDF908-4B60-4849-810A-EEEB1212B38A}"/>
              </a:ext>
            </a:extLst>
          </p:cNvPr>
          <p:cNvSpPr txBox="1">
            <a:spLocks/>
          </p:cNvSpPr>
          <p:nvPr>
            <p:custDataLst>
              <p:tags r:id="rId1"/>
            </p:custDataLst>
          </p:nvPr>
        </p:nvSpPr>
        <p:spPr>
          <a:xfrm>
            <a:off x="4065588" y="948984"/>
            <a:ext cx="4060825" cy="674687"/>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ctr"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err="1">
                <a:ln>
                  <a:noFill/>
                </a:ln>
                <a:solidFill>
                  <a:schemeClr val="tx1">
                    <a:lumMod val="75000"/>
                    <a:lumOff val="25000"/>
                  </a:schemeClr>
                </a:solidFill>
                <a:effectLst/>
                <a:uLnTx/>
                <a:uFillTx/>
                <a:latin typeface="庞门正道标题体"/>
                <a:ea typeface="庞门正道标题体"/>
                <a:cs typeface="+mn-ea"/>
                <a:sym typeface="Source Han Sans SC"/>
              </a:rPr>
              <a:t>版权声明</a:t>
            </a:r>
            <a:endParaRPr kumimoji="0" lang="en-US" sz="2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endParaRPr>
          </a:p>
        </p:txBody>
      </p:sp>
      <p:sp>
        <p:nvSpPr>
          <p:cNvPr id="17" name="PA-jiandan355">
            <a:extLst>
              <a:ext uri="{FF2B5EF4-FFF2-40B4-BE49-F238E27FC236}">
                <a16:creationId xmlns:a16="http://schemas.microsoft.com/office/drawing/2014/main" id="{C42175DD-8EF4-4805-B265-577105D97943}"/>
              </a:ext>
            </a:extLst>
          </p:cNvPr>
          <p:cNvSpPr txBox="1">
            <a:spLocks/>
          </p:cNvSpPr>
          <p:nvPr>
            <p:custDataLst>
              <p:tags r:id="rId2"/>
            </p:custDataLst>
          </p:nvPr>
        </p:nvSpPr>
        <p:spPr>
          <a:xfrm>
            <a:off x="3136900" y="1623671"/>
            <a:ext cx="5918200" cy="400050"/>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160" b="0" i="0" u="none" strike="noStrike" kern="1200" cap="none" spc="0" normalizeH="0" baseline="0" noProof="0" dirty="0" err="1">
                <a:ln>
                  <a:noFill/>
                </a:ln>
                <a:solidFill>
                  <a:schemeClr val="tx1">
                    <a:lumMod val="75000"/>
                    <a:lumOff val="25000"/>
                  </a:schemeClr>
                </a:solidFill>
                <a:effectLst/>
                <a:uLnTx/>
                <a:uFillTx/>
                <a:latin typeface="庞门正道标题体"/>
                <a:ea typeface="庞门正道标题体"/>
                <a:cs typeface="+mn-ea"/>
                <a:sym typeface="Source Han Sans SC"/>
              </a:rPr>
              <a:t>感谢您支持原创设计事业，支持设计版权产品</a:t>
            </a:r>
            <a:r>
              <a:rPr kumimoji="0" lang="en-US" sz="216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a:t>
            </a:r>
          </a:p>
        </p:txBody>
      </p:sp>
      <p:sp>
        <p:nvSpPr>
          <p:cNvPr id="18" name="PA-jiandan356">
            <a:extLst>
              <a:ext uri="{FF2B5EF4-FFF2-40B4-BE49-F238E27FC236}">
                <a16:creationId xmlns:a16="http://schemas.microsoft.com/office/drawing/2014/main" id="{35C124FB-19E8-4464-8821-72EE89242B0B}"/>
              </a:ext>
            </a:extLst>
          </p:cNvPr>
          <p:cNvSpPr txBox="1">
            <a:spLocks/>
          </p:cNvSpPr>
          <p:nvPr>
            <p:custDataLst>
              <p:tags r:id="rId3"/>
            </p:custDataLst>
          </p:nvPr>
        </p:nvSpPr>
        <p:spPr>
          <a:xfrm>
            <a:off x="340519" y="2415834"/>
            <a:ext cx="11510962" cy="4013200"/>
          </a:xfrm>
          <a:prstGeom prst="rect">
            <a:avLst/>
          </a:prstGeom>
        </p:spPr>
        <p:txBody>
          <a:bodyPr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just" defTabSz="914400" rtl="0" eaLnBrk="1" fontAlgn="auto" latinLnBrk="0" hangingPunct="1">
              <a:lnSpc>
                <a:spcPct val="90000"/>
              </a:lnSpc>
              <a:spcBef>
                <a:spcPts val="144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err="1">
                <a:ln>
                  <a:noFill/>
                </a:ln>
                <a:solidFill>
                  <a:schemeClr val="tx1">
                    <a:lumMod val="75000"/>
                    <a:lumOff val="25000"/>
                  </a:schemeClr>
                </a:solidFill>
                <a:effectLst/>
                <a:uLnTx/>
                <a:uFillTx/>
                <a:latin typeface="庞门正道标题体"/>
                <a:ea typeface="庞门正道标题体"/>
                <a:cs typeface="+mn-ea"/>
                <a:sym typeface="Source Han Sans SC"/>
              </a:rPr>
              <a:t>感谢您下载千图网</a:t>
            </a:r>
            <a:r>
              <a:rPr kumimoji="0" lang="zh-CN" altLang="en-US" sz="1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原创</a:t>
            </a:r>
            <a:r>
              <a:rPr kumimoji="0" lang="en-US" altLang="zh-CN" sz="1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PPT</a:t>
            </a:r>
            <a:r>
              <a:rPr kumimoji="0" lang="zh-CN" altLang="en-US" sz="1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模板</a:t>
            </a:r>
            <a:r>
              <a:rPr kumimoji="0" lang="en-US" sz="1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a:t>
            </a:r>
            <a:r>
              <a:rPr kumimoji="0" lang="en-US" sz="1800" b="0" i="0" u="none" strike="noStrike" kern="1200" cap="none" spc="0" normalizeH="0" baseline="0" noProof="0" dirty="0" err="1">
                <a:ln>
                  <a:noFill/>
                </a:ln>
                <a:solidFill>
                  <a:schemeClr val="tx1">
                    <a:lumMod val="75000"/>
                    <a:lumOff val="25000"/>
                  </a:schemeClr>
                </a:solidFill>
                <a:effectLst/>
                <a:uLnTx/>
                <a:uFillTx/>
                <a:latin typeface="庞门正道标题体"/>
                <a:ea typeface="庞门正道标题体"/>
                <a:cs typeface="+mn-ea"/>
                <a:sym typeface="Source Han Sans SC"/>
              </a:rPr>
              <a:t>为了您和千图网以及原创作者的利益，请勿复制、传播、销售，否则将承担法律责任</a:t>
            </a:r>
            <a:r>
              <a:rPr kumimoji="0" lang="en-US" sz="1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a:t>
            </a:r>
          </a:p>
          <a:p>
            <a:pPr marL="228600" marR="0" lvl="0" indent="-228600" algn="just" defTabSz="914400" rtl="0" eaLnBrk="1" fontAlgn="auto" latinLnBrk="0" hangingPunct="1">
              <a:lnSpc>
                <a:spcPct val="90000"/>
              </a:lnSpc>
              <a:spcBef>
                <a:spcPts val="144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err="1">
                <a:ln>
                  <a:noFill/>
                </a:ln>
                <a:solidFill>
                  <a:schemeClr val="tx1">
                    <a:lumMod val="75000"/>
                    <a:lumOff val="25000"/>
                  </a:schemeClr>
                </a:solidFill>
                <a:effectLst/>
                <a:uLnTx/>
                <a:uFillTx/>
                <a:latin typeface="庞门正道标题体"/>
                <a:ea typeface="庞门正道标题体"/>
                <a:cs typeface="+mn-ea"/>
                <a:sym typeface="Source Han Sans SC"/>
              </a:rPr>
              <a:t>千图网将对作品进行维权，按照传播下载次数的十倍进行索取赔偿</a:t>
            </a:r>
            <a:r>
              <a:rPr kumimoji="0" lang="zh-CN" altLang="en-US" sz="1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金</a:t>
            </a:r>
            <a:r>
              <a:rPr kumimoji="0" lang="en-US" sz="1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a:t>
            </a:r>
          </a:p>
          <a:p>
            <a:pPr marL="228600" marR="0" lvl="0" indent="-228600" algn="just" defTabSz="914400" rtl="0" eaLnBrk="1" fontAlgn="auto" latinLnBrk="0" hangingPunct="1">
              <a:lnSpc>
                <a:spcPct val="90000"/>
              </a:lnSpc>
              <a:spcBef>
                <a:spcPts val="144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1、千图网网站出售的PPT模版是免版税类（RF：Royalty-free）正版受《中华人民共和国著作法》和《世界版权公约》的保护，作品的所有权、版权和著作权归千图网所有，您下载的是PPT模版素材使用权。</a:t>
            </a:r>
          </a:p>
          <a:p>
            <a:pPr marL="228600" marR="0" lvl="0" indent="-228600" algn="just" defTabSz="914400" rtl="0" eaLnBrk="1" fontAlgn="auto" latinLnBrk="0" hangingPunct="1">
              <a:lnSpc>
                <a:spcPct val="90000"/>
              </a:lnSpc>
              <a:spcBef>
                <a:spcPts val="144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2、不得将千图网的PPT模版、PPT素材，本身用于再出售，或者出租、出借、转让、分销、发布或者作为礼物供他人使用，不得转授权、出卖、转让本协议或本协议中的权利。</a:t>
            </a:r>
          </a:p>
          <a:p>
            <a:pPr marL="228600" marR="0" lvl="0" indent="-228600" algn="just" defTabSz="914400" rtl="0" eaLnBrk="1" fontAlgn="auto" latinLnBrk="0" hangingPunct="1">
              <a:lnSpc>
                <a:spcPct val="90000"/>
              </a:lnSpc>
              <a:spcBef>
                <a:spcPts val="144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3、禁止把作品纳入商标或服务标记。</a:t>
            </a:r>
          </a:p>
          <a:p>
            <a:pPr marL="228600" marR="0" lvl="0" indent="-228600" algn="just" defTabSz="914400" rtl="0" eaLnBrk="1" fontAlgn="auto" latinLnBrk="0" hangingPunct="1">
              <a:lnSpc>
                <a:spcPct val="90000"/>
              </a:lnSpc>
              <a:spcBef>
                <a:spcPts val="144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chemeClr val="tx1">
                    <a:lumMod val="75000"/>
                    <a:lumOff val="25000"/>
                  </a:schemeClr>
                </a:solidFill>
                <a:effectLst/>
                <a:uLnTx/>
                <a:uFillTx/>
                <a:latin typeface="庞门正道标题体"/>
                <a:ea typeface="庞门正道标题体"/>
                <a:cs typeface="+mn-ea"/>
                <a:sym typeface="Source Han Sans SC"/>
              </a:rPr>
              <a:t>4、禁止用户用下载格式在网上传播作品。或者作品可以让第三方单独付费或共享免费下载、或通过转移电话服务系统传播。</a:t>
            </a:r>
          </a:p>
        </p:txBody>
      </p:sp>
    </p:spTree>
    <p:extLst>
      <p:ext uri="{BB962C8B-B14F-4D97-AF65-F5344CB8AC3E}">
        <p14:creationId xmlns:p14="http://schemas.microsoft.com/office/powerpoint/2010/main" val="36060341"/>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jiandan21">
            <a:extLst>
              <a:ext uri="{FF2B5EF4-FFF2-40B4-BE49-F238E27FC236}">
                <a16:creationId xmlns:a16="http://schemas.microsoft.com/office/drawing/2014/main" id="{BECE4601-05E2-4281-9131-6F09ABBBC727}"/>
              </a:ext>
            </a:extLst>
          </p:cNvPr>
          <p:cNvSpPr/>
          <p:nvPr>
            <p:custDataLst>
              <p:tags r:id="rId1"/>
            </p:custDataLst>
          </p:nvPr>
        </p:nvSpPr>
        <p:spPr>
          <a:xfrm>
            <a:off x="1796944" y="1866900"/>
            <a:ext cx="467832" cy="1668426"/>
          </a:xfrm>
          <a:prstGeom prst="roundRect">
            <a:avLst/>
          </a:prstGeom>
          <a:solidFill>
            <a:srgbClr val="F2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65000"/>
                  <a:lumOff val="35000"/>
                </a:schemeClr>
              </a:solidFill>
              <a:effectLst/>
              <a:uLnTx/>
              <a:uFillTx/>
              <a:latin typeface="+mn-ea"/>
              <a:cs typeface="+mn-cs"/>
            </a:endParaRPr>
          </a:p>
        </p:txBody>
      </p:sp>
      <p:sp>
        <p:nvSpPr>
          <p:cNvPr id="3" name="PA-jiandan22">
            <a:extLst>
              <a:ext uri="{FF2B5EF4-FFF2-40B4-BE49-F238E27FC236}">
                <a16:creationId xmlns:a16="http://schemas.microsoft.com/office/drawing/2014/main" id="{1E6DCEAF-E1FB-4514-A4CF-325E567D192A}"/>
              </a:ext>
            </a:extLst>
          </p:cNvPr>
          <p:cNvSpPr/>
          <p:nvPr>
            <p:custDataLst>
              <p:tags r:id="rId2"/>
            </p:custDataLst>
          </p:nvPr>
        </p:nvSpPr>
        <p:spPr>
          <a:xfrm>
            <a:off x="1796944" y="3444949"/>
            <a:ext cx="467832" cy="466344"/>
          </a:xfrm>
          <a:custGeom>
            <a:avLst/>
            <a:gdLst>
              <a:gd name="connsiteX0" fmla="*/ 0 w 606056"/>
              <a:gd name="connsiteY0" fmla="*/ 0 h 603504"/>
              <a:gd name="connsiteX1" fmla="*/ 100586 w 606056"/>
              <a:gd name="connsiteY1" fmla="*/ 0 h 603504"/>
              <a:gd name="connsiteX2" fmla="*/ 505470 w 606056"/>
              <a:gd name="connsiteY2" fmla="*/ 0 h 603504"/>
              <a:gd name="connsiteX3" fmla="*/ 606056 w 606056"/>
              <a:gd name="connsiteY3" fmla="*/ 0 h 603504"/>
              <a:gd name="connsiteX4" fmla="*/ 606056 w 606056"/>
              <a:gd name="connsiteY4" fmla="*/ 100586 h 603504"/>
              <a:gd name="connsiteX5" fmla="*/ 606056 w 606056"/>
              <a:gd name="connsiteY5" fmla="*/ 387202 h 603504"/>
              <a:gd name="connsiteX6" fmla="*/ 606056 w 606056"/>
              <a:gd name="connsiteY6" fmla="*/ 502918 h 603504"/>
              <a:gd name="connsiteX7" fmla="*/ 505470 w 606056"/>
              <a:gd name="connsiteY7" fmla="*/ 603504 h 603504"/>
              <a:gd name="connsiteX8" fmla="*/ 100586 w 606056"/>
              <a:gd name="connsiteY8" fmla="*/ 603504 h 603504"/>
              <a:gd name="connsiteX9" fmla="*/ 0 w 606056"/>
              <a:gd name="connsiteY9" fmla="*/ 502918 h 603504"/>
              <a:gd name="connsiteX10" fmla="*/ 0 w 606056"/>
              <a:gd name="connsiteY10" fmla="*/ 387202 h 603504"/>
              <a:gd name="connsiteX11" fmla="*/ 0 w 606056"/>
              <a:gd name="connsiteY11" fmla="*/ 100586 h 6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6056" h="603504">
                <a:moveTo>
                  <a:pt x="0" y="0"/>
                </a:moveTo>
                <a:lnTo>
                  <a:pt x="100586" y="0"/>
                </a:lnTo>
                <a:lnTo>
                  <a:pt x="505470" y="0"/>
                </a:lnTo>
                <a:lnTo>
                  <a:pt x="606056" y="0"/>
                </a:lnTo>
                <a:lnTo>
                  <a:pt x="606056" y="100586"/>
                </a:lnTo>
                <a:lnTo>
                  <a:pt x="606056" y="387202"/>
                </a:lnTo>
                <a:lnTo>
                  <a:pt x="606056" y="502918"/>
                </a:lnTo>
                <a:cubicBezTo>
                  <a:pt x="606056" y="558470"/>
                  <a:pt x="561022" y="603504"/>
                  <a:pt x="505470" y="603504"/>
                </a:cubicBezTo>
                <a:lnTo>
                  <a:pt x="100586" y="603504"/>
                </a:lnTo>
                <a:cubicBezTo>
                  <a:pt x="45034" y="603504"/>
                  <a:pt x="0" y="558470"/>
                  <a:pt x="0" y="502918"/>
                </a:cubicBezTo>
                <a:lnTo>
                  <a:pt x="0" y="387202"/>
                </a:lnTo>
                <a:lnTo>
                  <a:pt x="0" y="100586"/>
                </a:lnTo>
                <a:close/>
              </a:path>
            </a:pathLst>
          </a:custGeom>
          <a:solidFill>
            <a:schemeClr val="tx1">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bg1"/>
                </a:solidFill>
                <a:effectLst/>
                <a:uLnTx/>
                <a:uFillTx/>
                <a:latin typeface="+mn-ea"/>
                <a:cs typeface="+mn-cs"/>
              </a:rPr>
              <a:t></a:t>
            </a:r>
          </a:p>
        </p:txBody>
      </p:sp>
      <p:sp>
        <p:nvSpPr>
          <p:cNvPr id="4" name="PA-jiandan23">
            <a:extLst>
              <a:ext uri="{FF2B5EF4-FFF2-40B4-BE49-F238E27FC236}">
                <a16:creationId xmlns:a16="http://schemas.microsoft.com/office/drawing/2014/main" id="{0F8BA554-B812-4939-9B0E-7F8CD0D68836}"/>
              </a:ext>
            </a:extLst>
          </p:cNvPr>
          <p:cNvSpPr/>
          <p:nvPr>
            <p:custDataLst>
              <p:tags r:id="rId3"/>
            </p:custDataLst>
          </p:nvPr>
        </p:nvSpPr>
        <p:spPr>
          <a:xfrm>
            <a:off x="3829515" y="2381693"/>
            <a:ext cx="467832" cy="1153633"/>
          </a:xfrm>
          <a:prstGeom prst="roundRect">
            <a:avLst/>
          </a:prstGeom>
          <a:solidFill>
            <a:srgbClr val="FEC80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65000"/>
                  <a:lumOff val="35000"/>
                </a:schemeClr>
              </a:solidFill>
              <a:effectLst/>
              <a:uLnTx/>
              <a:uFillTx/>
              <a:latin typeface="+mn-ea"/>
              <a:cs typeface="+mn-cs"/>
            </a:endParaRPr>
          </a:p>
        </p:txBody>
      </p:sp>
      <p:sp>
        <p:nvSpPr>
          <p:cNvPr id="5" name="PA-jiandan24">
            <a:extLst>
              <a:ext uri="{FF2B5EF4-FFF2-40B4-BE49-F238E27FC236}">
                <a16:creationId xmlns:a16="http://schemas.microsoft.com/office/drawing/2014/main" id="{45618EFC-5D0E-448E-8E71-9FAA31BC0855}"/>
              </a:ext>
            </a:extLst>
          </p:cNvPr>
          <p:cNvSpPr/>
          <p:nvPr>
            <p:custDataLst>
              <p:tags r:id="rId4"/>
            </p:custDataLst>
          </p:nvPr>
        </p:nvSpPr>
        <p:spPr>
          <a:xfrm>
            <a:off x="3829515" y="3444950"/>
            <a:ext cx="467832" cy="466344"/>
          </a:xfrm>
          <a:custGeom>
            <a:avLst/>
            <a:gdLst>
              <a:gd name="connsiteX0" fmla="*/ 0 w 606056"/>
              <a:gd name="connsiteY0" fmla="*/ 0 h 603504"/>
              <a:gd name="connsiteX1" fmla="*/ 100586 w 606056"/>
              <a:gd name="connsiteY1" fmla="*/ 0 h 603504"/>
              <a:gd name="connsiteX2" fmla="*/ 505470 w 606056"/>
              <a:gd name="connsiteY2" fmla="*/ 0 h 603504"/>
              <a:gd name="connsiteX3" fmla="*/ 606056 w 606056"/>
              <a:gd name="connsiteY3" fmla="*/ 0 h 603504"/>
              <a:gd name="connsiteX4" fmla="*/ 606056 w 606056"/>
              <a:gd name="connsiteY4" fmla="*/ 100586 h 603504"/>
              <a:gd name="connsiteX5" fmla="*/ 606056 w 606056"/>
              <a:gd name="connsiteY5" fmla="*/ 387202 h 603504"/>
              <a:gd name="connsiteX6" fmla="*/ 606056 w 606056"/>
              <a:gd name="connsiteY6" fmla="*/ 502918 h 603504"/>
              <a:gd name="connsiteX7" fmla="*/ 505470 w 606056"/>
              <a:gd name="connsiteY7" fmla="*/ 603504 h 603504"/>
              <a:gd name="connsiteX8" fmla="*/ 100586 w 606056"/>
              <a:gd name="connsiteY8" fmla="*/ 603504 h 603504"/>
              <a:gd name="connsiteX9" fmla="*/ 0 w 606056"/>
              <a:gd name="connsiteY9" fmla="*/ 502918 h 603504"/>
              <a:gd name="connsiteX10" fmla="*/ 0 w 606056"/>
              <a:gd name="connsiteY10" fmla="*/ 387202 h 603504"/>
              <a:gd name="connsiteX11" fmla="*/ 0 w 606056"/>
              <a:gd name="connsiteY11" fmla="*/ 100586 h 6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6056" h="603504">
                <a:moveTo>
                  <a:pt x="0" y="0"/>
                </a:moveTo>
                <a:lnTo>
                  <a:pt x="100586" y="0"/>
                </a:lnTo>
                <a:lnTo>
                  <a:pt x="505470" y="0"/>
                </a:lnTo>
                <a:lnTo>
                  <a:pt x="606056" y="0"/>
                </a:lnTo>
                <a:lnTo>
                  <a:pt x="606056" y="100586"/>
                </a:lnTo>
                <a:lnTo>
                  <a:pt x="606056" y="387202"/>
                </a:lnTo>
                <a:lnTo>
                  <a:pt x="606056" y="502918"/>
                </a:lnTo>
                <a:cubicBezTo>
                  <a:pt x="606056" y="558470"/>
                  <a:pt x="561022" y="603504"/>
                  <a:pt x="505470" y="603504"/>
                </a:cubicBezTo>
                <a:lnTo>
                  <a:pt x="100586" y="603504"/>
                </a:lnTo>
                <a:cubicBezTo>
                  <a:pt x="45034" y="603504"/>
                  <a:pt x="0" y="558470"/>
                  <a:pt x="0" y="502918"/>
                </a:cubicBezTo>
                <a:lnTo>
                  <a:pt x="0" y="387202"/>
                </a:lnTo>
                <a:lnTo>
                  <a:pt x="0" y="100586"/>
                </a:lnTo>
                <a:close/>
              </a:path>
            </a:pathLst>
          </a:custGeom>
          <a:solidFill>
            <a:schemeClr val="tx1">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n-ea"/>
                <a:cs typeface="+mn-cs"/>
              </a:rPr>
              <a:t></a:t>
            </a:r>
          </a:p>
        </p:txBody>
      </p:sp>
      <p:sp>
        <p:nvSpPr>
          <p:cNvPr id="6" name="PA-jiandan25">
            <a:extLst>
              <a:ext uri="{FF2B5EF4-FFF2-40B4-BE49-F238E27FC236}">
                <a16:creationId xmlns:a16="http://schemas.microsoft.com/office/drawing/2014/main" id="{12452513-5A9C-4BDB-8762-A5407CFA59DB}"/>
              </a:ext>
            </a:extLst>
          </p:cNvPr>
          <p:cNvSpPr/>
          <p:nvPr>
            <p:custDataLst>
              <p:tags r:id="rId5"/>
            </p:custDataLst>
          </p:nvPr>
        </p:nvSpPr>
        <p:spPr>
          <a:xfrm>
            <a:off x="5862086" y="2764466"/>
            <a:ext cx="467832" cy="770860"/>
          </a:xfrm>
          <a:prstGeom prst="roundRect">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65000"/>
                  <a:lumOff val="35000"/>
                </a:schemeClr>
              </a:solidFill>
              <a:effectLst/>
              <a:uLnTx/>
              <a:uFillTx/>
              <a:latin typeface="+mn-ea"/>
              <a:cs typeface="+mn-cs"/>
            </a:endParaRPr>
          </a:p>
        </p:txBody>
      </p:sp>
      <p:sp>
        <p:nvSpPr>
          <p:cNvPr id="7" name="PA-jiandan26">
            <a:extLst>
              <a:ext uri="{FF2B5EF4-FFF2-40B4-BE49-F238E27FC236}">
                <a16:creationId xmlns:a16="http://schemas.microsoft.com/office/drawing/2014/main" id="{14923D0F-59E1-41AD-9A17-5C36341514C0}"/>
              </a:ext>
            </a:extLst>
          </p:cNvPr>
          <p:cNvSpPr/>
          <p:nvPr>
            <p:custDataLst>
              <p:tags r:id="rId6"/>
            </p:custDataLst>
          </p:nvPr>
        </p:nvSpPr>
        <p:spPr>
          <a:xfrm>
            <a:off x="5862086" y="3444950"/>
            <a:ext cx="467832" cy="466344"/>
          </a:xfrm>
          <a:custGeom>
            <a:avLst/>
            <a:gdLst>
              <a:gd name="connsiteX0" fmla="*/ 0 w 606056"/>
              <a:gd name="connsiteY0" fmla="*/ 0 h 603504"/>
              <a:gd name="connsiteX1" fmla="*/ 100586 w 606056"/>
              <a:gd name="connsiteY1" fmla="*/ 0 h 603504"/>
              <a:gd name="connsiteX2" fmla="*/ 505470 w 606056"/>
              <a:gd name="connsiteY2" fmla="*/ 0 h 603504"/>
              <a:gd name="connsiteX3" fmla="*/ 606056 w 606056"/>
              <a:gd name="connsiteY3" fmla="*/ 0 h 603504"/>
              <a:gd name="connsiteX4" fmla="*/ 606056 w 606056"/>
              <a:gd name="connsiteY4" fmla="*/ 100586 h 603504"/>
              <a:gd name="connsiteX5" fmla="*/ 606056 w 606056"/>
              <a:gd name="connsiteY5" fmla="*/ 387202 h 603504"/>
              <a:gd name="connsiteX6" fmla="*/ 606056 w 606056"/>
              <a:gd name="connsiteY6" fmla="*/ 502918 h 603504"/>
              <a:gd name="connsiteX7" fmla="*/ 505470 w 606056"/>
              <a:gd name="connsiteY7" fmla="*/ 603504 h 603504"/>
              <a:gd name="connsiteX8" fmla="*/ 100586 w 606056"/>
              <a:gd name="connsiteY8" fmla="*/ 603504 h 603504"/>
              <a:gd name="connsiteX9" fmla="*/ 0 w 606056"/>
              <a:gd name="connsiteY9" fmla="*/ 502918 h 603504"/>
              <a:gd name="connsiteX10" fmla="*/ 0 w 606056"/>
              <a:gd name="connsiteY10" fmla="*/ 387202 h 603504"/>
              <a:gd name="connsiteX11" fmla="*/ 0 w 606056"/>
              <a:gd name="connsiteY11" fmla="*/ 100586 h 6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6056" h="603504">
                <a:moveTo>
                  <a:pt x="0" y="0"/>
                </a:moveTo>
                <a:lnTo>
                  <a:pt x="100586" y="0"/>
                </a:lnTo>
                <a:lnTo>
                  <a:pt x="505470" y="0"/>
                </a:lnTo>
                <a:lnTo>
                  <a:pt x="606056" y="0"/>
                </a:lnTo>
                <a:lnTo>
                  <a:pt x="606056" y="100586"/>
                </a:lnTo>
                <a:lnTo>
                  <a:pt x="606056" y="387202"/>
                </a:lnTo>
                <a:lnTo>
                  <a:pt x="606056" y="502918"/>
                </a:lnTo>
                <a:cubicBezTo>
                  <a:pt x="606056" y="558470"/>
                  <a:pt x="561022" y="603504"/>
                  <a:pt x="505470" y="603504"/>
                </a:cubicBezTo>
                <a:lnTo>
                  <a:pt x="100586" y="603504"/>
                </a:lnTo>
                <a:cubicBezTo>
                  <a:pt x="45034" y="603504"/>
                  <a:pt x="0" y="558470"/>
                  <a:pt x="0" y="502918"/>
                </a:cubicBezTo>
                <a:lnTo>
                  <a:pt x="0" y="387202"/>
                </a:lnTo>
                <a:lnTo>
                  <a:pt x="0" y="100586"/>
                </a:lnTo>
                <a:close/>
              </a:path>
            </a:pathLst>
          </a:custGeom>
          <a:solidFill>
            <a:schemeClr val="tx1">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n-ea"/>
                <a:cs typeface="+mn-cs"/>
              </a:rPr>
              <a:t></a:t>
            </a:r>
          </a:p>
        </p:txBody>
      </p:sp>
      <p:sp>
        <p:nvSpPr>
          <p:cNvPr id="8" name="PA-jiandan27">
            <a:extLst>
              <a:ext uri="{FF2B5EF4-FFF2-40B4-BE49-F238E27FC236}">
                <a16:creationId xmlns:a16="http://schemas.microsoft.com/office/drawing/2014/main" id="{AE7E41D8-9EB4-467E-9A95-B584E5E7E283}"/>
              </a:ext>
            </a:extLst>
          </p:cNvPr>
          <p:cNvSpPr/>
          <p:nvPr>
            <p:custDataLst>
              <p:tags r:id="rId7"/>
            </p:custDataLst>
          </p:nvPr>
        </p:nvSpPr>
        <p:spPr>
          <a:xfrm>
            <a:off x="7894657" y="2562448"/>
            <a:ext cx="467832" cy="972878"/>
          </a:xfrm>
          <a:prstGeom prst="roundRect">
            <a:avLst/>
          </a:prstGeom>
          <a:solidFill>
            <a:srgbClr val="88C75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65000"/>
                  <a:lumOff val="35000"/>
                </a:schemeClr>
              </a:solidFill>
              <a:effectLst/>
              <a:uLnTx/>
              <a:uFillTx/>
              <a:latin typeface="+mn-ea"/>
              <a:cs typeface="+mn-cs"/>
            </a:endParaRPr>
          </a:p>
        </p:txBody>
      </p:sp>
      <p:sp>
        <p:nvSpPr>
          <p:cNvPr id="9" name="PA-jiandan28">
            <a:extLst>
              <a:ext uri="{FF2B5EF4-FFF2-40B4-BE49-F238E27FC236}">
                <a16:creationId xmlns:a16="http://schemas.microsoft.com/office/drawing/2014/main" id="{3284F34C-EF75-4C22-BD39-1402750E6AB4}"/>
              </a:ext>
            </a:extLst>
          </p:cNvPr>
          <p:cNvSpPr/>
          <p:nvPr>
            <p:custDataLst>
              <p:tags r:id="rId8"/>
            </p:custDataLst>
          </p:nvPr>
        </p:nvSpPr>
        <p:spPr>
          <a:xfrm>
            <a:off x="7894657" y="3444950"/>
            <a:ext cx="467832" cy="466344"/>
          </a:xfrm>
          <a:custGeom>
            <a:avLst/>
            <a:gdLst>
              <a:gd name="connsiteX0" fmla="*/ 0 w 606056"/>
              <a:gd name="connsiteY0" fmla="*/ 0 h 603504"/>
              <a:gd name="connsiteX1" fmla="*/ 100586 w 606056"/>
              <a:gd name="connsiteY1" fmla="*/ 0 h 603504"/>
              <a:gd name="connsiteX2" fmla="*/ 505470 w 606056"/>
              <a:gd name="connsiteY2" fmla="*/ 0 h 603504"/>
              <a:gd name="connsiteX3" fmla="*/ 606056 w 606056"/>
              <a:gd name="connsiteY3" fmla="*/ 0 h 603504"/>
              <a:gd name="connsiteX4" fmla="*/ 606056 w 606056"/>
              <a:gd name="connsiteY4" fmla="*/ 100586 h 603504"/>
              <a:gd name="connsiteX5" fmla="*/ 606056 w 606056"/>
              <a:gd name="connsiteY5" fmla="*/ 387202 h 603504"/>
              <a:gd name="connsiteX6" fmla="*/ 606056 w 606056"/>
              <a:gd name="connsiteY6" fmla="*/ 502918 h 603504"/>
              <a:gd name="connsiteX7" fmla="*/ 505470 w 606056"/>
              <a:gd name="connsiteY7" fmla="*/ 603504 h 603504"/>
              <a:gd name="connsiteX8" fmla="*/ 100586 w 606056"/>
              <a:gd name="connsiteY8" fmla="*/ 603504 h 603504"/>
              <a:gd name="connsiteX9" fmla="*/ 0 w 606056"/>
              <a:gd name="connsiteY9" fmla="*/ 502918 h 603504"/>
              <a:gd name="connsiteX10" fmla="*/ 0 w 606056"/>
              <a:gd name="connsiteY10" fmla="*/ 387202 h 603504"/>
              <a:gd name="connsiteX11" fmla="*/ 0 w 606056"/>
              <a:gd name="connsiteY11" fmla="*/ 100586 h 6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6056" h="603504">
                <a:moveTo>
                  <a:pt x="0" y="0"/>
                </a:moveTo>
                <a:lnTo>
                  <a:pt x="100586" y="0"/>
                </a:lnTo>
                <a:lnTo>
                  <a:pt x="505470" y="0"/>
                </a:lnTo>
                <a:lnTo>
                  <a:pt x="606056" y="0"/>
                </a:lnTo>
                <a:lnTo>
                  <a:pt x="606056" y="100586"/>
                </a:lnTo>
                <a:lnTo>
                  <a:pt x="606056" y="387202"/>
                </a:lnTo>
                <a:lnTo>
                  <a:pt x="606056" y="502918"/>
                </a:lnTo>
                <a:cubicBezTo>
                  <a:pt x="606056" y="558470"/>
                  <a:pt x="561022" y="603504"/>
                  <a:pt x="505470" y="603504"/>
                </a:cubicBezTo>
                <a:lnTo>
                  <a:pt x="100586" y="603504"/>
                </a:lnTo>
                <a:cubicBezTo>
                  <a:pt x="45034" y="603504"/>
                  <a:pt x="0" y="558470"/>
                  <a:pt x="0" y="502918"/>
                </a:cubicBezTo>
                <a:lnTo>
                  <a:pt x="0" y="387202"/>
                </a:lnTo>
                <a:lnTo>
                  <a:pt x="0" y="100586"/>
                </a:lnTo>
                <a:close/>
              </a:path>
            </a:pathLst>
          </a:custGeom>
          <a:solidFill>
            <a:schemeClr val="tx1">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n-ea"/>
                <a:cs typeface="+mn-cs"/>
              </a:rPr>
              <a:t></a:t>
            </a:r>
          </a:p>
        </p:txBody>
      </p:sp>
      <p:sp>
        <p:nvSpPr>
          <p:cNvPr id="10" name="PA-jiandan29">
            <a:extLst>
              <a:ext uri="{FF2B5EF4-FFF2-40B4-BE49-F238E27FC236}">
                <a16:creationId xmlns:a16="http://schemas.microsoft.com/office/drawing/2014/main" id="{C514828A-68F2-4D51-A2C5-940083C86E5F}"/>
              </a:ext>
            </a:extLst>
          </p:cNvPr>
          <p:cNvSpPr/>
          <p:nvPr>
            <p:custDataLst>
              <p:tags r:id="rId9"/>
            </p:custDataLst>
          </p:nvPr>
        </p:nvSpPr>
        <p:spPr>
          <a:xfrm>
            <a:off x="9927228" y="3115341"/>
            <a:ext cx="467832" cy="419985"/>
          </a:xfrm>
          <a:prstGeom prst="roundRect">
            <a:avLst/>
          </a:prstGeom>
          <a:solidFill>
            <a:schemeClr val="bg1">
              <a:lumMod val="5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bg1"/>
              </a:solidFill>
              <a:effectLst/>
              <a:uLnTx/>
              <a:uFillTx/>
              <a:latin typeface="+mn-ea"/>
              <a:cs typeface="+mn-cs"/>
            </a:endParaRPr>
          </a:p>
        </p:txBody>
      </p:sp>
      <p:sp>
        <p:nvSpPr>
          <p:cNvPr id="11" name="PA-jiandan30">
            <a:extLst>
              <a:ext uri="{FF2B5EF4-FFF2-40B4-BE49-F238E27FC236}">
                <a16:creationId xmlns:a16="http://schemas.microsoft.com/office/drawing/2014/main" id="{08A681C9-2848-480E-9D55-DB92CFD22EB8}"/>
              </a:ext>
            </a:extLst>
          </p:cNvPr>
          <p:cNvSpPr/>
          <p:nvPr>
            <p:custDataLst>
              <p:tags r:id="rId10"/>
            </p:custDataLst>
          </p:nvPr>
        </p:nvSpPr>
        <p:spPr>
          <a:xfrm>
            <a:off x="9927228" y="3444951"/>
            <a:ext cx="467832" cy="466344"/>
          </a:xfrm>
          <a:custGeom>
            <a:avLst/>
            <a:gdLst>
              <a:gd name="connsiteX0" fmla="*/ 0 w 606056"/>
              <a:gd name="connsiteY0" fmla="*/ 0 h 603504"/>
              <a:gd name="connsiteX1" fmla="*/ 100586 w 606056"/>
              <a:gd name="connsiteY1" fmla="*/ 0 h 603504"/>
              <a:gd name="connsiteX2" fmla="*/ 505470 w 606056"/>
              <a:gd name="connsiteY2" fmla="*/ 0 h 603504"/>
              <a:gd name="connsiteX3" fmla="*/ 606056 w 606056"/>
              <a:gd name="connsiteY3" fmla="*/ 0 h 603504"/>
              <a:gd name="connsiteX4" fmla="*/ 606056 w 606056"/>
              <a:gd name="connsiteY4" fmla="*/ 100586 h 603504"/>
              <a:gd name="connsiteX5" fmla="*/ 606056 w 606056"/>
              <a:gd name="connsiteY5" fmla="*/ 387202 h 603504"/>
              <a:gd name="connsiteX6" fmla="*/ 606056 w 606056"/>
              <a:gd name="connsiteY6" fmla="*/ 502918 h 603504"/>
              <a:gd name="connsiteX7" fmla="*/ 505470 w 606056"/>
              <a:gd name="connsiteY7" fmla="*/ 603504 h 603504"/>
              <a:gd name="connsiteX8" fmla="*/ 100586 w 606056"/>
              <a:gd name="connsiteY8" fmla="*/ 603504 h 603504"/>
              <a:gd name="connsiteX9" fmla="*/ 0 w 606056"/>
              <a:gd name="connsiteY9" fmla="*/ 502918 h 603504"/>
              <a:gd name="connsiteX10" fmla="*/ 0 w 606056"/>
              <a:gd name="connsiteY10" fmla="*/ 387202 h 603504"/>
              <a:gd name="connsiteX11" fmla="*/ 0 w 606056"/>
              <a:gd name="connsiteY11" fmla="*/ 100586 h 6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6056" h="603504">
                <a:moveTo>
                  <a:pt x="0" y="0"/>
                </a:moveTo>
                <a:lnTo>
                  <a:pt x="100586" y="0"/>
                </a:lnTo>
                <a:lnTo>
                  <a:pt x="505470" y="0"/>
                </a:lnTo>
                <a:lnTo>
                  <a:pt x="606056" y="0"/>
                </a:lnTo>
                <a:lnTo>
                  <a:pt x="606056" y="100586"/>
                </a:lnTo>
                <a:lnTo>
                  <a:pt x="606056" y="387202"/>
                </a:lnTo>
                <a:lnTo>
                  <a:pt x="606056" y="502918"/>
                </a:lnTo>
                <a:cubicBezTo>
                  <a:pt x="606056" y="558470"/>
                  <a:pt x="561022" y="603504"/>
                  <a:pt x="505470" y="603504"/>
                </a:cubicBezTo>
                <a:lnTo>
                  <a:pt x="100586" y="603504"/>
                </a:lnTo>
                <a:cubicBezTo>
                  <a:pt x="45034" y="603504"/>
                  <a:pt x="0" y="558470"/>
                  <a:pt x="0" y="502918"/>
                </a:cubicBezTo>
                <a:lnTo>
                  <a:pt x="0" y="387202"/>
                </a:lnTo>
                <a:lnTo>
                  <a:pt x="0" y="100586"/>
                </a:lnTo>
                <a:close/>
              </a:path>
            </a:pathLst>
          </a:custGeom>
          <a:solidFill>
            <a:schemeClr val="tx1">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chemeClr val="bg1"/>
                </a:solidFill>
                <a:effectLst/>
                <a:uLnTx/>
                <a:uFillTx/>
                <a:latin typeface="+mn-ea"/>
                <a:cs typeface="+mn-cs"/>
              </a:rPr>
              <a:t></a:t>
            </a:r>
          </a:p>
        </p:txBody>
      </p:sp>
      <p:sp>
        <p:nvSpPr>
          <p:cNvPr id="12" name="PA-jiandan31">
            <a:extLst>
              <a:ext uri="{FF2B5EF4-FFF2-40B4-BE49-F238E27FC236}">
                <a16:creationId xmlns:a16="http://schemas.microsoft.com/office/drawing/2014/main" id="{3ECCAFF1-94F5-4116-AEED-F636F64800E3}"/>
              </a:ext>
            </a:extLst>
          </p:cNvPr>
          <p:cNvSpPr/>
          <p:nvPr>
            <p:custDataLst>
              <p:tags r:id="rId11"/>
            </p:custDataLst>
          </p:nvPr>
        </p:nvSpPr>
        <p:spPr>
          <a:xfrm>
            <a:off x="1190886" y="4236691"/>
            <a:ext cx="1679945" cy="1157561"/>
          </a:xfrm>
          <a:prstGeom prst="rect">
            <a:avLst/>
          </a:prstGeom>
        </p:spPr>
        <p:txBody>
          <a:bodyPr wrap="square">
            <a:spAutoFit/>
          </a:bodyPr>
          <a:lstStyle/>
          <a:p>
            <a:pPr algn="ctr">
              <a:lnSpc>
                <a:spcPct val="130000"/>
              </a:lnSpc>
              <a:defRPr/>
            </a:pPr>
            <a:r>
              <a:rPr lang="en-US" b="1" dirty="0">
                <a:solidFill>
                  <a:schemeClr val="tx1">
                    <a:lumMod val="65000"/>
                    <a:lumOff val="35000"/>
                  </a:schemeClr>
                </a:solidFill>
                <a:latin typeface="+mn-ea"/>
                <a:cs typeface="Open Sans" panose="020B0606030504020204" pitchFamily="34" charset="0"/>
              </a:rPr>
              <a:t>95%</a:t>
            </a:r>
          </a:p>
          <a:p>
            <a:pPr algn="ctr">
              <a:lnSpc>
                <a:spcPct val="130000"/>
              </a:lnSpc>
              <a:defRPr/>
            </a:pPr>
            <a:endParaRPr lang="en-US" sz="900" b="1" dirty="0">
              <a:solidFill>
                <a:schemeClr val="tx1">
                  <a:lumMod val="65000"/>
                  <a:lumOff val="35000"/>
                </a:schemeClr>
              </a:solidFill>
              <a:latin typeface="+mn-ea"/>
              <a:cs typeface="Open Sans" panose="020B0606030504020204" pitchFamily="34" charset="0"/>
            </a:endParaRPr>
          </a:p>
          <a:p>
            <a:pPr algn="ctr">
              <a:lnSpc>
                <a:spcPct val="130000"/>
              </a:lnSpc>
              <a:defRPr/>
            </a:pPr>
            <a:r>
              <a:rPr lang="en-US" sz="900" dirty="0">
                <a:solidFill>
                  <a:schemeClr val="tx1">
                    <a:lumMod val="65000"/>
                    <a:lumOff val="35000"/>
                  </a:schemeClr>
                </a:solidFill>
                <a:latin typeface="+mn-ea"/>
                <a:cs typeface="Open Sans" panose="020B0606030504020204" pitchFamily="34" charset="0"/>
              </a:rPr>
              <a:t>Assertively unleash flexible technology whereas equity invested</a:t>
            </a:r>
          </a:p>
        </p:txBody>
      </p:sp>
      <p:sp>
        <p:nvSpPr>
          <p:cNvPr id="13" name="PA-jiandan32">
            <a:extLst>
              <a:ext uri="{FF2B5EF4-FFF2-40B4-BE49-F238E27FC236}">
                <a16:creationId xmlns:a16="http://schemas.microsoft.com/office/drawing/2014/main" id="{DD594239-0D8C-431E-AC2E-3C16A3E67B87}"/>
              </a:ext>
            </a:extLst>
          </p:cNvPr>
          <p:cNvSpPr/>
          <p:nvPr>
            <p:custDataLst>
              <p:tags r:id="rId12"/>
            </p:custDataLst>
          </p:nvPr>
        </p:nvSpPr>
        <p:spPr>
          <a:xfrm>
            <a:off x="3223458" y="4236691"/>
            <a:ext cx="1679945" cy="1197572"/>
          </a:xfrm>
          <a:prstGeom prst="rect">
            <a:avLst/>
          </a:prstGeom>
        </p:spPr>
        <p:txBody>
          <a:bodyPr wrap="square">
            <a:spAutoFit/>
          </a:bodyPr>
          <a:lstStyle/>
          <a:p>
            <a:pPr algn="ctr">
              <a:lnSpc>
                <a:spcPct val="130000"/>
              </a:lnSpc>
              <a:defRPr/>
            </a:pPr>
            <a:r>
              <a:rPr lang="en-US" b="1" dirty="0">
                <a:solidFill>
                  <a:schemeClr val="tx1">
                    <a:lumMod val="65000"/>
                    <a:lumOff val="35000"/>
                  </a:schemeClr>
                </a:solidFill>
                <a:latin typeface="+mn-ea"/>
                <a:cs typeface="Open Sans" panose="020B0606030504020204" pitchFamily="34" charset="0"/>
              </a:rPr>
              <a:t>75%</a:t>
            </a:r>
          </a:p>
          <a:p>
            <a:pPr algn="ctr">
              <a:lnSpc>
                <a:spcPct val="130000"/>
              </a:lnSpc>
              <a:defRPr/>
            </a:pPr>
            <a:endParaRPr lang="en-US" sz="900" b="1" dirty="0">
              <a:solidFill>
                <a:schemeClr val="tx1">
                  <a:lumMod val="65000"/>
                  <a:lumOff val="35000"/>
                </a:schemeClr>
              </a:solidFill>
              <a:latin typeface="+mn-ea"/>
              <a:cs typeface="Open Sans" panose="020B0606030504020204" pitchFamily="34" charset="0"/>
            </a:endParaRPr>
          </a:p>
          <a:p>
            <a:pPr algn="ctr">
              <a:lnSpc>
                <a:spcPct val="130000"/>
              </a:lnSpc>
              <a:defRPr/>
            </a:pPr>
            <a:r>
              <a:rPr lang="en-US" sz="900" dirty="0">
                <a:solidFill>
                  <a:schemeClr val="tx1">
                    <a:lumMod val="65000"/>
                    <a:lumOff val="35000"/>
                  </a:schemeClr>
                </a:solidFill>
                <a:latin typeface="+mn-ea"/>
                <a:cs typeface="Open Sans" panose="020B0606030504020204" pitchFamily="34" charset="0"/>
              </a:rPr>
              <a:t>Assertively unleash flexible technology whereas equity invested</a:t>
            </a:r>
          </a:p>
        </p:txBody>
      </p:sp>
      <p:sp>
        <p:nvSpPr>
          <p:cNvPr id="14" name="PA-jiandan33">
            <a:extLst>
              <a:ext uri="{FF2B5EF4-FFF2-40B4-BE49-F238E27FC236}">
                <a16:creationId xmlns:a16="http://schemas.microsoft.com/office/drawing/2014/main" id="{48B0F610-3C1A-480D-9972-D003011B4BCC}"/>
              </a:ext>
            </a:extLst>
          </p:cNvPr>
          <p:cNvSpPr/>
          <p:nvPr>
            <p:custDataLst>
              <p:tags r:id="rId13"/>
            </p:custDataLst>
          </p:nvPr>
        </p:nvSpPr>
        <p:spPr>
          <a:xfrm>
            <a:off x="5256030" y="4236691"/>
            <a:ext cx="1679945" cy="1157561"/>
          </a:xfrm>
          <a:prstGeom prst="rect">
            <a:avLst/>
          </a:prstGeom>
        </p:spPr>
        <p:txBody>
          <a:bodyPr wrap="square">
            <a:spAutoFit/>
          </a:bodyPr>
          <a:lstStyle/>
          <a:p>
            <a:pPr algn="ctr">
              <a:lnSpc>
                <a:spcPct val="130000"/>
              </a:lnSpc>
              <a:defRPr/>
            </a:pPr>
            <a:r>
              <a:rPr lang="en-US" b="1" dirty="0">
                <a:solidFill>
                  <a:schemeClr val="tx1">
                    <a:lumMod val="65000"/>
                    <a:lumOff val="35000"/>
                  </a:schemeClr>
                </a:solidFill>
                <a:latin typeface="+mn-ea"/>
                <a:cs typeface="Open Sans" panose="020B0606030504020204" pitchFamily="34" charset="0"/>
              </a:rPr>
              <a:t>45%</a:t>
            </a:r>
          </a:p>
          <a:p>
            <a:pPr algn="ctr">
              <a:lnSpc>
                <a:spcPct val="130000"/>
              </a:lnSpc>
              <a:defRPr/>
            </a:pPr>
            <a:endParaRPr lang="en-US" sz="900" b="1" dirty="0">
              <a:solidFill>
                <a:schemeClr val="tx1">
                  <a:lumMod val="65000"/>
                  <a:lumOff val="35000"/>
                </a:schemeClr>
              </a:solidFill>
              <a:latin typeface="+mn-ea"/>
              <a:cs typeface="Open Sans" panose="020B0606030504020204" pitchFamily="34" charset="0"/>
            </a:endParaRPr>
          </a:p>
          <a:p>
            <a:pPr algn="ctr">
              <a:lnSpc>
                <a:spcPct val="130000"/>
              </a:lnSpc>
              <a:defRPr/>
            </a:pPr>
            <a:r>
              <a:rPr lang="en-US" sz="900" dirty="0">
                <a:solidFill>
                  <a:schemeClr val="tx1">
                    <a:lumMod val="65000"/>
                    <a:lumOff val="35000"/>
                  </a:schemeClr>
                </a:solidFill>
                <a:latin typeface="+mn-ea"/>
                <a:cs typeface="Open Sans" panose="020B0606030504020204" pitchFamily="34" charset="0"/>
              </a:rPr>
              <a:t>Assertively unleash flexible technology whereas equity invested</a:t>
            </a:r>
          </a:p>
        </p:txBody>
      </p:sp>
      <p:sp>
        <p:nvSpPr>
          <p:cNvPr id="15" name="PA-jiandan34">
            <a:extLst>
              <a:ext uri="{FF2B5EF4-FFF2-40B4-BE49-F238E27FC236}">
                <a16:creationId xmlns:a16="http://schemas.microsoft.com/office/drawing/2014/main" id="{3D3F4F33-FB74-4538-B556-FAC876345275}"/>
              </a:ext>
            </a:extLst>
          </p:cNvPr>
          <p:cNvSpPr/>
          <p:nvPr>
            <p:custDataLst>
              <p:tags r:id="rId14"/>
            </p:custDataLst>
          </p:nvPr>
        </p:nvSpPr>
        <p:spPr>
          <a:xfrm>
            <a:off x="7288600" y="4236691"/>
            <a:ext cx="1679945" cy="1157561"/>
          </a:xfrm>
          <a:prstGeom prst="rect">
            <a:avLst/>
          </a:prstGeom>
        </p:spPr>
        <p:txBody>
          <a:bodyPr wrap="square">
            <a:spAutoFit/>
          </a:bodyPr>
          <a:lstStyle/>
          <a:p>
            <a:pPr algn="ctr">
              <a:lnSpc>
                <a:spcPct val="130000"/>
              </a:lnSpc>
              <a:defRPr/>
            </a:pPr>
            <a:r>
              <a:rPr lang="en-US" b="1" dirty="0">
                <a:solidFill>
                  <a:schemeClr val="tx1">
                    <a:lumMod val="65000"/>
                    <a:lumOff val="35000"/>
                  </a:schemeClr>
                </a:solidFill>
                <a:latin typeface="+mn-ea"/>
                <a:cs typeface="Open Sans" panose="020B0606030504020204" pitchFamily="34" charset="0"/>
              </a:rPr>
              <a:t>70%</a:t>
            </a:r>
          </a:p>
          <a:p>
            <a:pPr algn="ctr">
              <a:lnSpc>
                <a:spcPct val="130000"/>
              </a:lnSpc>
              <a:defRPr/>
            </a:pPr>
            <a:endParaRPr lang="en-US" sz="900" b="1" dirty="0">
              <a:solidFill>
                <a:schemeClr val="tx1">
                  <a:lumMod val="65000"/>
                  <a:lumOff val="35000"/>
                </a:schemeClr>
              </a:solidFill>
              <a:latin typeface="+mn-ea"/>
              <a:cs typeface="Open Sans" panose="020B0606030504020204" pitchFamily="34" charset="0"/>
            </a:endParaRPr>
          </a:p>
          <a:p>
            <a:pPr algn="ctr">
              <a:lnSpc>
                <a:spcPct val="130000"/>
              </a:lnSpc>
              <a:defRPr/>
            </a:pPr>
            <a:r>
              <a:rPr lang="en-US" sz="900" dirty="0">
                <a:solidFill>
                  <a:schemeClr val="tx1">
                    <a:lumMod val="65000"/>
                    <a:lumOff val="35000"/>
                  </a:schemeClr>
                </a:solidFill>
                <a:latin typeface="+mn-ea"/>
                <a:cs typeface="Open Sans" panose="020B0606030504020204" pitchFamily="34" charset="0"/>
              </a:rPr>
              <a:t>Assertively unleash flexible technology whereas equity invested</a:t>
            </a:r>
          </a:p>
        </p:txBody>
      </p:sp>
      <p:sp>
        <p:nvSpPr>
          <p:cNvPr id="16" name="PA-jiandan35">
            <a:extLst>
              <a:ext uri="{FF2B5EF4-FFF2-40B4-BE49-F238E27FC236}">
                <a16:creationId xmlns:a16="http://schemas.microsoft.com/office/drawing/2014/main" id="{12663AC3-9CCA-47E0-AD23-A0F9D8D5B934}"/>
              </a:ext>
            </a:extLst>
          </p:cNvPr>
          <p:cNvSpPr/>
          <p:nvPr>
            <p:custDataLst>
              <p:tags r:id="rId15"/>
            </p:custDataLst>
          </p:nvPr>
        </p:nvSpPr>
        <p:spPr>
          <a:xfrm>
            <a:off x="9321170" y="4236691"/>
            <a:ext cx="1679945" cy="1157561"/>
          </a:xfrm>
          <a:prstGeom prst="rect">
            <a:avLst/>
          </a:prstGeom>
        </p:spPr>
        <p:txBody>
          <a:bodyPr wrap="square">
            <a:spAutoFit/>
          </a:bodyPr>
          <a:lstStyle/>
          <a:p>
            <a:pPr algn="ctr">
              <a:lnSpc>
                <a:spcPct val="130000"/>
              </a:lnSpc>
              <a:defRPr/>
            </a:pPr>
            <a:r>
              <a:rPr lang="en-US" b="1" dirty="0">
                <a:solidFill>
                  <a:schemeClr val="tx1">
                    <a:lumMod val="65000"/>
                    <a:lumOff val="35000"/>
                  </a:schemeClr>
                </a:solidFill>
                <a:latin typeface="+mn-ea"/>
                <a:cs typeface="Open Sans" panose="020B0606030504020204" pitchFamily="34" charset="0"/>
              </a:rPr>
              <a:t>35%</a:t>
            </a:r>
          </a:p>
          <a:p>
            <a:pPr algn="ctr">
              <a:lnSpc>
                <a:spcPct val="130000"/>
              </a:lnSpc>
              <a:defRPr/>
            </a:pPr>
            <a:endParaRPr lang="en-US" sz="900" b="1" dirty="0">
              <a:solidFill>
                <a:schemeClr val="tx1">
                  <a:lumMod val="65000"/>
                  <a:lumOff val="35000"/>
                </a:schemeClr>
              </a:solidFill>
              <a:latin typeface="+mn-ea"/>
              <a:cs typeface="Open Sans" panose="020B0606030504020204" pitchFamily="34" charset="0"/>
            </a:endParaRPr>
          </a:p>
          <a:p>
            <a:pPr algn="ctr">
              <a:lnSpc>
                <a:spcPct val="130000"/>
              </a:lnSpc>
              <a:defRPr/>
            </a:pPr>
            <a:r>
              <a:rPr lang="en-US" sz="900" dirty="0">
                <a:solidFill>
                  <a:schemeClr val="tx1">
                    <a:lumMod val="65000"/>
                    <a:lumOff val="35000"/>
                  </a:schemeClr>
                </a:solidFill>
                <a:latin typeface="+mn-ea"/>
                <a:cs typeface="Open Sans" panose="020B0606030504020204" pitchFamily="34" charset="0"/>
              </a:rPr>
              <a:t>Assertively unleash flexible technology whereas equity invested</a:t>
            </a:r>
          </a:p>
        </p:txBody>
      </p:sp>
    </p:spTree>
    <p:extLst>
      <p:ext uri="{BB962C8B-B14F-4D97-AF65-F5344CB8AC3E}">
        <p14:creationId xmlns:p14="http://schemas.microsoft.com/office/powerpoint/2010/main" val="636761681"/>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fill="hold"/>
                                        <p:tgtEl>
                                          <p:spTgt spid="9"/>
                                        </p:tgtEl>
                                        <p:attrNameLst>
                                          <p:attrName>ppt_x</p:attrName>
                                        </p:attrNameLst>
                                      </p:cBhvr>
                                      <p:tavLst>
                                        <p:tav tm="0">
                                          <p:val>
                                            <p:strVal val="#ppt_x"/>
                                          </p:val>
                                        </p:tav>
                                        <p:tav tm="100000">
                                          <p:val>
                                            <p:strVal val="#ppt_x"/>
                                          </p:val>
                                        </p:tav>
                                      </p:tavLst>
                                    </p:anim>
                                    <p:anim calcmode="lin" valueType="num">
                                      <p:cBhvr additive="base">
                                        <p:cTn id="36" dur="500" fill="hold"/>
                                        <p:tgtEl>
                                          <p:spTgt spid="9"/>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additive="base">
                                        <p:cTn id="43" dur="500" fill="hold"/>
                                        <p:tgtEl>
                                          <p:spTgt spid="11"/>
                                        </p:tgtEl>
                                        <p:attrNameLst>
                                          <p:attrName>ppt_x</p:attrName>
                                        </p:attrNameLst>
                                      </p:cBhvr>
                                      <p:tavLst>
                                        <p:tav tm="0">
                                          <p:val>
                                            <p:strVal val="#ppt_x"/>
                                          </p:val>
                                        </p:tav>
                                        <p:tav tm="100000">
                                          <p:val>
                                            <p:strVal val="#ppt_x"/>
                                          </p:val>
                                        </p:tav>
                                      </p:tavLst>
                                    </p:anim>
                                    <p:anim calcmode="lin" valueType="num">
                                      <p:cBhvr additive="base">
                                        <p:cTn id="44" dur="500" fill="hold"/>
                                        <p:tgtEl>
                                          <p:spTgt spid="11"/>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additive="base">
                                        <p:cTn id="47" dur="500" fill="hold"/>
                                        <p:tgtEl>
                                          <p:spTgt spid="12"/>
                                        </p:tgtEl>
                                        <p:attrNameLst>
                                          <p:attrName>ppt_x</p:attrName>
                                        </p:attrNameLst>
                                      </p:cBhvr>
                                      <p:tavLst>
                                        <p:tav tm="0">
                                          <p:val>
                                            <p:strVal val="#ppt_x"/>
                                          </p:val>
                                        </p:tav>
                                        <p:tav tm="100000">
                                          <p:val>
                                            <p:strVal val="#ppt_x"/>
                                          </p:val>
                                        </p:tav>
                                      </p:tavLst>
                                    </p:anim>
                                    <p:anim calcmode="lin" valueType="num">
                                      <p:cBhvr additive="base">
                                        <p:cTn id="48" dur="500" fill="hold"/>
                                        <p:tgtEl>
                                          <p:spTgt spid="12"/>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additive="base">
                                        <p:cTn id="51" dur="500" fill="hold"/>
                                        <p:tgtEl>
                                          <p:spTgt spid="13"/>
                                        </p:tgtEl>
                                        <p:attrNameLst>
                                          <p:attrName>ppt_x</p:attrName>
                                        </p:attrNameLst>
                                      </p:cBhvr>
                                      <p:tavLst>
                                        <p:tav tm="0">
                                          <p:val>
                                            <p:strVal val="#ppt_x"/>
                                          </p:val>
                                        </p:tav>
                                        <p:tav tm="100000">
                                          <p:val>
                                            <p:strVal val="#ppt_x"/>
                                          </p:val>
                                        </p:tav>
                                      </p:tavLst>
                                    </p:anim>
                                    <p:anim calcmode="lin" valueType="num">
                                      <p:cBhvr additive="base">
                                        <p:cTn id="52" dur="500" fill="hold"/>
                                        <p:tgtEl>
                                          <p:spTgt spid="13"/>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4"/>
                                        </p:tgtEl>
                                        <p:attrNameLst>
                                          <p:attrName>style.visibility</p:attrName>
                                        </p:attrNameLst>
                                      </p:cBhvr>
                                      <p:to>
                                        <p:strVal val="visible"/>
                                      </p:to>
                                    </p:set>
                                    <p:anim calcmode="lin" valueType="num">
                                      <p:cBhvr additive="base">
                                        <p:cTn id="55" dur="500" fill="hold"/>
                                        <p:tgtEl>
                                          <p:spTgt spid="14"/>
                                        </p:tgtEl>
                                        <p:attrNameLst>
                                          <p:attrName>ppt_x</p:attrName>
                                        </p:attrNameLst>
                                      </p:cBhvr>
                                      <p:tavLst>
                                        <p:tav tm="0">
                                          <p:val>
                                            <p:strVal val="#ppt_x"/>
                                          </p:val>
                                        </p:tav>
                                        <p:tav tm="100000">
                                          <p:val>
                                            <p:strVal val="#ppt_x"/>
                                          </p:val>
                                        </p:tav>
                                      </p:tavLst>
                                    </p:anim>
                                    <p:anim calcmode="lin" valueType="num">
                                      <p:cBhvr additive="base">
                                        <p:cTn id="56" dur="500" fill="hold"/>
                                        <p:tgtEl>
                                          <p:spTgt spid="14"/>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5"/>
                                        </p:tgtEl>
                                        <p:attrNameLst>
                                          <p:attrName>style.visibility</p:attrName>
                                        </p:attrNameLst>
                                      </p:cBhvr>
                                      <p:to>
                                        <p:strVal val="visible"/>
                                      </p:to>
                                    </p:set>
                                    <p:anim calcmode="lin" valueType="num">
                                      <p:cBhvr additive="base">
                                        <p:cTn id="59" dur="500" fill="hold"/>
                                        <p:tgtEl>
                                          <p:spTgt spid="15"/>
                                        </p:tgtEl>
                                        <p:attrNameLst>
                                          <p:attrName>ppt_x</p:attrName>
                                        </p:attrNameLst>
                                      </p:cBhvr>
                                      <p:tavLst>
                                        <p:tav tm="0">
                                          <p:val>
                                            <p:strVal val="#ppt_x"/>
                                          </p:val>
                                        </p:tav>
                                        <p:tav tm="100000">
                                          <p:val>
                                            <p:strVal val="#ppt_x"/>
                                          </p:val>
                                        </p:tav>
                                      </p:tavLst>
                                    </p:anim>
                                    <p:anim calcmode="lin" valueType="num">
                                      <p:cBhvr additive="base">
                                        <p:cTn id="60" dur="500" fill="hold"/>
                                        <p:tgtEl>
                                          <p:spTgt spid="15"/>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16"/>
                                        </p:tgtEl>
                                        <p:attrNameLst>
                                          <p:attrName>style.visibility</p:attrName>
                                        </p:attrNameLst>
                                      </p:cBhvr>
                                      <p:to>
                                        <p:strVal val="visible"/>
                                      </p:to>
                                    </p:set>
                                    <p:anim calcmode="lin" valueType="num">
                                      <p:cBhvr additive="base">
                                        <p:cTn id="63" dur="500" fill="hold"/>
                                        <p:tgtEl>
                                          <p:spTgt spid="16"/>
                                        </p:tgtEl>
                                        <p:attrNameLst>
                                          <p:attrName>ppt_x</p:attrName>
                                        </p:attrNameLst>
                                      </p:cBhvr>
                                      <p:tavLst>
                                        <p:tav tm="0">
                                          <p:val>
                                            <p:strVal val="#ppt_x"/>
                                          </p:val>
                                        </p:tav>
                                        <p:tav tm="100000">
                                          <p:val>
                                            <p:strVal val="#ppt_x"/>
                                          </p:val>
                                        </p:tav>
                                      </p:tavLst>
                                    </p:anim>
                                    <p:anim calcmode="lin" valueType="num">
                                      <p:cBhvr additive="base">
                                        <p:cTn id="6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p:bldP spid="13" grpId="0"/>
      <p:bldP spid="14" grpId="0"/>
      <p:bldP spid="15"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PA-jiandan36">
            <a:extLst>
              <a:ext uri="{FF2B5EF4-FFF2-40B4-BE49-F238E27FC236}">
                <a16:creationId xmlns:a16="http://schemas.microsoft.com/office/drawing/2014/main" id="{2FCE4B70-0CDC-4F5A-8176-2DD57DEB77B8}"/>
              </a:ext>
            </a:extLst>
          </p:cNvPr>
          <p:cNvGraphicFramePr/>
          <p:nvPr>
            <p:custDataLst>
              <p:tags r:id="rId1"/>
            </p:custDataLst>
            <p:extLst>
              <p:ext uri="{D42A27DB-BD31-4B8C-83A1-F6EECF244321}">
                <p14:modId xmlns:p14="http://schemas.microsoft.com/office/powerpoint/2010/main" val="2600103996"/>
              </p:ext>
            </p:extLst>
          </p:nvPr>
        </p:nvGraphicFramePr>
        <p:xfrm>
          <a:off x="727010" y="1865184"/>
          <a:ext cx="5034458" cy="2445490"/>
        </p:xfrm>
        <a:graphic>
          <a:graphicData uri="http://schemas.openxmlformats.org/drawingml/2006/chart">
            <c:chart xmlns:c="http://schemas.openxmlformats.org/drawingml/2006/chart" xmlns:r="http://schemas.openxmlformats.org/officeDocument/2006/relationships" r:id="rId24"/>
          </a:graphicData>
        </a:graphic>
      </p:graphicFrame>
      <p:sp>
        <p:nvSpPr>
          <p:cNvPr id="3" name="PA-jiandan37">
            <a:extLst>
              <a:ext uri="{FF2B5EF4-FFF2-40B4-BE49-F238E27FC236}">
                <a16:creationId xmlns:a16="http://schemas.microsoft.com/office/drawing/2014/main" id="{9F4637C7-3281-42BF-B445-D925E478FD03}"/>
              </a:ext>
            </a:extLst>
          </p:cNvPr>
          <p:cNvSpPr txBox="1"/>
          <p:nvPr>
            <p:custDataLst>
              <p:tags r:id="rId2"/>
            </p:custDataLst>
          </p:nvPr>
        </p:nvSpPr>
        <p:spPr>
          <a:xfrm>
            <a:off x="1903596" y="2311077"/>
            <a:ext cx="385042" cy="215444"/>
          </a:xfrm>
          <a:prstGeom prst="rect">
            <a:avLst/>
          </a:prstGeom>
          <a:noFill/>
          <a:ln>
            <a:noFill/>
          </a:ln>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chemeClr val="bg1"/>
                </a:solidFill>
                <a:effectLst/>
                <a:uLnTx/>
                <a:uFillTx/>
                <a:latin typeface="+mn-ea"/>
              </a:rPr>
              <a:t>23%</a:t>
            </a:r>
          </a:p>
        </p:txBody>
      </p:sp>
      <p:sp>
        <p:nvSpPr>
          <p:cNvPr id="4" name="PA-jiandan38">
            <a:extLst>
              <a:ext uri="{FF2B5EF4-FFF2-40B4-BE49-F238E27FC236}">
                <a16:creationId xmlns:a16="http://schemas.microsoft.com/office/drawing/2014/main" id="{06FDEA5E-4944-4A9D-8DD0-BC85F6957130}"/>
              </a:ext>
            </a:extLst>
          </p:cNvPr>
          <p:cNvSpPr txBox="1"/>
          <p:nvPr>
            <p:custDataLst>
              <p:tags r:id="rId3"/>
            </p:custDataLst>
          </p:nvPr>
        </p:nvSpPr>
        <p:spPr>
          <a:xfrm>
            <a:off x="2485366" y="2980207"/>
            <a:ext cx="385042" cy="215444"/>
          </a:xfrm>
          <a:prstGeom prst="rect">
            <a:avLst/>
          </a:prstGeom>
          <a:noFill/>
          <a:ln>
            <a:noFill/>
          </a:ln>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chemeClr val="bg1"/>
                </a:solidFill>
                <a:effectLst/>
                <a:uLnTx/>
                <a:uFillTx/>
                <a:latin typeface="+mn-ea"/>
              </a:rPr>
              <a:t>19%</a:t>
            </a:r>
          </a:p>
        </p:txBody>
      </p:sp>
      <p:sp>
        <p:nvSpPr>
          <p:cNvPr id="5" name="PA-jiandan39">
            <a:extLst>
              <a:ext uri="{FF2B5EF4-FFF2-40B4-BE49-F238E27FC236}">
                <a16:creationId xmlns:a16="http://schemas.microsoft.com/office/drawing/2014/main" id="{10300757-F6F4-4D63-8FDB-67488F4E5D26}"/>
              </a:ext>
            </a:extLst>
          </p:cNvPr>
          <p:cNvSpPr txBox="1"/>
          <p:nvPr>
            <p:custDataLst>
              <p:tags r:id="rId4"/>
            </p:custDataLst>
          </p:nvPr>
        </p:nvSpPr>
        <p:spPr>
          <a:xfrm>
            <a:off x="1216677" y="3087929"/>
            <a:ext cx="385042" cy="215444"/>
          </a:xfrm>
          <a:prstGeom prst="rect">
            <a:avLst/>
          </a:prstGeom>
          <a:noFill/>
          <a:ln>
            <a:noFill/>
          </a:ln>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chemeClr val="bg1"/>
                </a:solidFill>
                <a:effectLst/>
                <a:uLnTx/>
                <a:uFillTx/>
                <a:latin typeface="+mn-ea"/>
              </a:rPr>
              <a:t>59%</a:t>
            </a:r>
          </a:p>
        </p:txBody>
      </p:sp>
      <p:sp>
        <p:nvSpPr>
          <p:cNvPr id="6" name="PA-jiandan40">
            <a:extLst>
              <a:ext uri="{FF2B5EF4-FFF2-40B4-BE49-F238E27FC236}">
                <a16:creationId xmlns:a16="http://schemas.microsoft.com/office/drawing/2014/main" id="{88BAE7A6-C73A-4314-A9B6-72A1060BD0F8}"/>
              </a:ext>
            </a:extLst>
          </p:cNvPr>
          <p:cNvSpPr txBox="1"/>
          <p:nvPr>
            <p:custDataLst>
              <p:tags r:id="rId5"/>
            </p:custDataLst>
          </p:nvPr>
        </p:nvSpPr>
        <p:spPr>
          <a:xfrm>
            <a:off x="4354548" y="3348093"/>
            <a:ext cx="385042" cy="215444"/>
          </a:xfrm>
          <a:prstGeom prst="rect">
            <a:avLst/>
          </a:prstGeom>
          <a:noFill/>
          <a:ln>
            <a:noFill/>
          </a:ln>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chemeClr val="bg1"/>
                </a:solidFill>
                <a:effectLst/>
                <a:uLnTx/>
                <a:uFillTx/>
                <a:latin typeface="+mn-ea"/>
              </a:rPr>
              <a:t>10%</a:t>
            </a:r>
          </a:p>
        </p:txBody>
      </p:sp>
      <p:sp>
        <p:nvSpPr>
          <p:cNvPr id="7" name="PA-jiandan41">
            <a:extLst>
              <a:ext uri="{FF2B5EF4-FFF2-40B4-BE49-F238E27FC236}">
                <a16:creationId xmlns:a16="http://schemas.microsoft.com/office/drawing/2014/main" id="{600EC5F3-56EB-4D2E-AEAB-51987E98250C}"/>
              </a:ext>
            </a:extLst>
          </p:cNvPr>
          <p:cNvSpPr txBox="1"/>
          <p:nvPr>
            <p:custDataLst>
              <p:tags r:id="rId6"/>
            </p:custDataLst>
          </p:nvPr>
        </p:nvSpPr>
        <p:spPr>
          <a:xfrm>
            <a:off x="5058314" y="2743165"/>
            <a:ext cx="330540" cy="215444"/>
          </a:xfrm>
          <a:prstGeom prst="rect">
            <a:avLst/>
          </a:prstGeom>
          <a:noFill/>
          <a:ln>
            <a:noFill/>
          </a:ln>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a:ln>
                  <a:noFill/>
                </a:ln>
                <a:solidFill>
                  <a:schemeClr val="bg1"/>
                </a:solidFill>
                <a:effectLst/>
                <a:uLnTx/>
                <a:uFillTx/>
                <a:latin typeface="+mn-ea"/>
              </a:rPr>
              <a:t>9%</a:t>
            </a:r>
          </a:p>
        </p:txBody>
      </p:sp>
      <p:sp>
        <p:nvSpPr>
          <p:cNvPr id="8" name="PA-jiandan42">
            <a:extLst>
              <a:ext uri="{FF2B5EF4-FFF2-40B4-BE49-F238E27FC236}">
                <a16:creationId xmlns:a16="http://schemas.microsoft.com/office/drawing/2014/main" id="{24BCB097-F4D6-4FF8-BEC3-82C29E95E7F5}"/>
              </a:ext>
            </a:extLst>
          </p:cNvPr>
          <p:cNvSpPr/>
          <p:nvPr>
            <p:custDataLst>
              <p:tags r:id="rId7"/>
            </p:custDataLst>
          </p:nvPr>
        </p:nvSpPr>
        <p:spPr>
          <a:xfrm>
            <a:off x="1215446" y="4655347"/>
            <a:ext cx="82296" cy="82296"/>
          </a:xfrm>
          <a:prstGeom prst="ellipse">
            <a:avLst/>
          </a:prstGeom>
          <a:solidFill>
            <a:srgbClr val="F2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65000"/>
                  <a:lumOff val="35000"/>
                </a:schemeClr>
              </a:solidFill>
              <a:effectLst/>
              <a:uLnTx/>
              <a:uFillTx/>
              <a:latin typeface="+mn-ea"/>
              <a:cs typeface="+mn-cs"/>
            </a:endParaRPr>
          </a:p>
        </p:txBody>
      </p:sp>
      <p:sp>
        <p:nvSpPr>
          <p:cNvPr id="9" name="PA-jiandan43">
            <a:extLst>
              <a:ext uri="{FF2B5EF4-FFF2-40B4-BE49-F238E27FC236}">
                <a16:creationId xmlns:a16="http://schemas.microsoft.com/office/drawing/2014/main" id="{53485A34-F41B-4D28-ABAD-64F7057D28AA}"/>
              </a:ext>
            </a:extLst>
          </p:cNvPr>
          <p:cNvSpPr txBox="1"/>
          <p:nvPr>
            <p:custDataLst>
              <p:tags r:id="rId8"/>
            </p:custDataLst>
          </p:nvPr>
        </p:nvSpPr>
        <p:spPr>
          <a:xfrm>
            <a:off x="1312374" y="4581079"/>
            <a:ext cx="928459" cy="230832"/>
          </a:xfrm>
          <a:prstGeom prst="rect">
            <a:avLst/>
          </a:prstGeom>
          <a:noFill/>
        </p:spPr>
        <p:txBody>
          <a:bodyPr wrap="none" rtlCol="0">
            <a:spAutoFit/>
          </a:bodyPr>
          <a:lstStyle/>
          <a:p>
            <a:pPr>
              <a:defRPr/>
            </a:pPr>
            <a:r>
              <a:rPr lang="en-US" sz="900" dirty="0">
                <a:solidFill>
                  <a:schemeClr val="tx1">
                    <a:lumMod val="65000"/>
                    <a:lumOff val="35000"/>
                  </a:schemeClr>
                </a:solidFill>
                <a:latin typeface="+mn-ea"/>
                <a:cs typeface="Open Sans" panose="020B0606030504020204" pitchFamily="34" charset="0"/>
              </a:rPr>
              <a:t>Section Name</a:t>
            </a:r>
          </a:p>
        </p:txBody>
      </p:sp>
      <p:sp>
        <p:nvSpPr>
          <p:cNvPr id="10" name="PA-jiandan44">
            <a:extLst>
              <a:ext uri="{FF2B5EF4-FFF2-40B4-BE49-F238E27FC236}">
                <a16:creationId xmlns:a16="http://schemas.microsoft.com/office/drawing/2014/main" id="{9C59AB42-0E67-4446-80B6-91D99097F2A6}"/>
              </a:ext>
            </a:extLst>
          </p:cNvPr>
          <p:cNvSpPr/>
          <p:nvPr>
            <p:custDataLst>
              <p:tags r:id="rId9"/>
            </p:custDataLst>
          </p:nvPr>
        </p:nvSpPr>
        <p:spPr>
          <a:xfrm>
            <a:off x="2320321" y="4655347"/>
            <a:ext cx="82296" cy="82296"/>
          </a:xfrm>
          <a:prstGeom prst="ellipse">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65000"/>
                  <a:lumOff val="35000"/>
                </a:schemeClr>
              </a:solidFill>
              <a:effectLst/>
              <a:uLnTx/>
              <a:uFillTx/>
              <a:latin typeface="+mn-ea"/>
              <a:cs typeface="+mn-cs"/>
            </a:endParaRPr>
          </a:p>
        </p:txBody>
      </p:sp>
      <p:sp>
        <p:nvSpPr>
          <p:cNvPr id="11" name="PA-jiandan45">
            <a:extLst>
              <a:ext uri="{FF2B5EF4-FFF2-40B4-BE49-F238E27FC236}">
                <a16:creationId xmlns:a16="http://schemas.microsoft.com/office/drawing/2014/main" id="{6A1BF785-E90A-4590-8866-BA771659BEAA}"/>
              </a:ext>
            </a:extLst>
          </p:cNvPr>
          <p:cNvSpPr txBox="1"/>
          <p:nvPr>
            <p:custDataLst>
              <p:tags r:id="rId10"/>
            </p:custDataLst>
          </p:nvPr>
        </p:nvSpPr>
        <p:spPr>
          <a:xfrm>
            <a:off x="2417249" y="4581079"/>
            <a:ext cx="928459" cy="230832"/>
          </a:xfrm>
          <a:prstGeom prst="rect">
            <a:avLst/>
          </a:prstGeom>
          <a:noFill/>
        </p:spPr>
        <p:txBody>
          <a:bodyPr wrap="none" rtlCol="0">
            <a:spAutoFit/>
          </a:bodyPr>
          <a:lstStyle/>
          <a:p>
            <a:pPr>
              <a:defRPr/>
            </a:pPr>
            <a:r>
              <a:rPr lang="en-US" sz="900" dirty="0">
                <a:solidFill>
                  <a:schemeClr val="tx1">
                    <a:lumMod val="65000"/>
                    <a:lumOff val="35000"/>
                  </a:schemeClr>
                </a:solidFill>
                <a:latin typeface="+mn-ea"/>
                <a:cs typeface="Open Sans" panose="020B0606030504020204" pitchFamily="34" charset="0"/>
              </a:rPr>
              <a:t>Section Name</a:t>
            </a:r>
          </a:p>
        </p:txBody>
      </p:sp>
      <p:sp>
        <p:nvSpPr>
          <p:cNvPr id="12" name="PA-jiandan46">
            <a:extLst>
              <a:ext uri="{FF2B5EF4-FFF2-40B4-BE49-F238E27FC236}">
                <a16:creationId xmlns:a16="http://schemas.microsoft.com/office/drawing/2014/main" id="{BD3CC521-87BC-4E56-9887-1E1B8D39E2B0}"/>
              </a:ext>
            </a:extLst>
          </p:cNvPr>
          <p:cNvSpPr/>
          <p:nvPr>
            <p:custDataLst>
              <p:tags r:id="rId11"/>
            </p:custDataLst>
          </p:nvPr>
        </p:nvSpPr>
        <p:spPr>
          <a:xfrm>
            <a:off x="3425196" y="4655347"/>
            <a:ext cx="82296" cy="82296"/>
          </a:xfrm>
          <a:prstGeom prst="ellipse">
            <a:avLst/>
          </a:prstGeom>
          <a:solidFill>
            <a:srgbClr val="88C75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65000"/>
                  <a:lumOff val="35000"/>
                </a:schemeClr>
              </a:solidFill>
              <a:effectLst/>
              <a:uLnTx/>
              <a:uFillTx/>
              <a:latin typeface="+mn-ea"/>
              <a:cs typeface="+mn-cs"/>
            </a:endParaRPr>
          </a:p>
        </p:txBody>
      </p:sp>
      <p:sp>
        <p:nvSpPr>
          <p:cNvPr id="13" name="PA-jiandan47">
            <a:extLst>
              <a:ext uri="{FF2B5EF4-FFF2-40B4-BE49-F238E27FC236}">
                <a16:creationId xmlns:a16="http://schemas.microsoft.com/office/drawing/2014/main" id="{0A8FABA5-83BD-4BDA-8CF0-265AC84F9C2E}"/>
              </a:ext>
            </a:extLst>
          </p:cNvPr>
          <p:cNvSpPr txBox="1"/>
          <p:nvPr>
            <p:custDataLst>
              <p:tags r:id="rId12"/>
            </p:custDataLst>
          </p:nvPr>
        </p:nvSpPr>
        <p:spPr>
          <a:xfrm>
            <a:off x="3522124" y="4581079"/>
            <a:ext cx="928459" cy="230832"/>
          </a:xfrm>
          <a:prstGeom prst="rect">
            <a:avLst/>
          </a:prstGeom>
          <a:noFill/>
        </p:spPr>
        <p:txBody>
          <a:bodyPr wrap="none" rtlCol="0">
            <a:spAutoFit/>
          </a:bodyPr>
          <a:lstStyle/>
          <a:p>
            <a:pPr>
              <a:defRPr/>
            </a:pPr>
            <a:r>
              <a:rPr lang="en-US" sz="900" dirty="0">
                <a:solidFill>
                  <a:schemeClr val="tx1">
                    <a:lumMod val="65000"/>
                    <a:lumOff val="35000"/>
                  </a:schemeClr>
                </a:solidFill>
                <a:latin typeface="+mn-ea"/>
                <a:cs typeface="Open Sans" panose="020B0606030504020204" pitchFamily="34" charset="0"/>
              </a:rPr>
              <a:t>Section Name</a:t>
            </a:r>
          </a:p>
        </p:txBody>
      </p:sp>
      <p:sp>
        <p:nvSpPr>
          <p:cNvPr id="14" name="PA-jiandan48">
            <a:extLst>
              <a:ext uri="{FF2B5EF4-FFF2-40B4-BE49-F238E27FC236}">
                <a16:creationId xmlns:a16="http://schemas.microsoft.com/office/drawing/2014/main" id="{DC36BEDE-EE91-4205-8CF2-493BB9111D14}"/>
              </a:ext>
            </a:extLst>
          </p:cNvPr>
          <p:cNvSpPr/>
          <p:nvPr>
            <p:custDataLst>
              <p:tags r:id="rId13"/>
            </p:custDataLst>
          </p:nvPr>
        </p:nvSpPr>
        <p:spPr>
          <a:xfrm>
            <a:off x="4530071" y="4655347"/>
            <a:ext cx="82296" cy="82296"/>
          </a:xfrm>
          <a:prstGeom prst="ellipse">
            <a:avLst/>
          </a:prstGeom>
          <a:solidFill>
            <a:srgbClr val="FEC80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chemeClr val="tx1">
                  <a:lumMod val="65000"/>
                  <a:lumOff val="35000"/>
                </a:schemeClr>
              </a:solidFill>
              <a:effectLst/>
              <a:uLnTx/>
              <a:uFillTx/>
              <a:latin typeface="+mn-ea"/>
              <a:cs typeface="+mn-cs"/>
            </a:endParaRPr>
          </a:p>
        </p:txBody>
      </p:sp>
      <p:sp>
        <p:nvSpPr>
          <p:cNvPr id="15" name="PA-jiandan49">
            <a:extLst>
              <a:ext uri="{FF2B5EF4-FFF2-40B4-BE49-F238E27FC236}">
                <a16:creationId xmlns:a16="http://schemas.microsoft.com/office/drawing/2014/main" id="{2A86CB5B-6EAA-4369-BFDC-042EE9758FCB}"/>
              </a:ext>
            </a:extLst>
          </p:cNvPr>
          <p:cNvSpPr txBox="1"/>
          <p:nvPr>
            <p:custDataLst>
              <p:tags r:id="rId14"/>
            </p:custDataLst>
          </p:nvPr>
        </p:nvSpPr>
        <p:spPr>
          <a:xfrm>
            <a:off x="4626999" y="4581079"/>
            <a:ext cx="928459" cy="230832"/>
          </a:xfrm>
          <a:prstGeom prst="rect">
            <a:avLst/>
          </a:prstGeom>
          <a:noFill/>
        </p:spPr>
        <p:txBody>
          <a:bodyPr wrap="none" rtlCol="0">
            <a:spAutoFit/>
          </a:bodyPr>
          <a:lstStyle/>
          <a:p>
            <a:pPr>
              <a:defRPr/>
            </a:pPr>
            <a:r>
              <a:rPr lang="en-US" sz="900" dirty="0">
                <a:solidFill>
                  <a:schemeClr val="tx1">
                    <a:lumMod val="65000"/>
                    <a:lumOff val="35000"/>
                  </a:schemeClr>
                </a:solidFill>
                <a:latin typeface="+mn-ea"/>
                <a:cs typeface="Open Sans" panose="020B0606030504020204" pitchFamily="34" charset="0"/>
              </a:rPr>
              <a:t>Section Name</a:t>
            </a:r>
          </a:p>
        </p:txBody>
      </p:sp>
      <p:sp>
        <p:nvSpPr>
          <p:cNvPr id="16" name="PA-jiandan50">
            <a:extLst>
              <a:ext uri="{FF2B5EF4-FFF2-40B4-BE49-F238E27FC236}">
                <a16:creationId xmlns:a16="http://schemas.microsoft.com/office/drawing/2014/main" id="{64472A57-5B01-4090-9772-3C4020626DDF}"/>
              </a:ext>
            </a:extLst>
          </p:cNvPr>
          <p:cNvSpPr/>
          <p:nvPr>
            <p:custDataLst>
              <p:tags r:id="rId15"/>
            </p:custDataLst>
          </p:nvPr>
        </p:nvSpPr>
        <p:spPr>
          <a:xfrm>
            <a:off x="801445" y="5115958"/>
            <a:ext cx="5550194" cy="797462"/>
          </a:xfrm>
          <a:prstGeom prst="rect">
            <a:avLst/>
          </a:prstGeom>
        </p:spPr>
        <p:txBody>
          <a:bodyPr wrap="square">
            <a:spAutoFit/>
          </a:bodyPr>
          <a:lstStyle/>
          <a:p>
            <a:pPr>
              <a:lnSpc>
                <a:spcPct val="130000"/>
              </a:lnSpc>
              <a:defRPr/>
            </a:pPr>
            <a:r>
              <a:rPr lang="en-US" sz="900" b="1" dirty="0">
                <a:solidFill>
                  <a:schemeClr val="tx1">
                    <a:lumMod val="65000"/>
                    <a:lumOff val="35000"/>
                  </a:schemeClr>
                </a:solidFill>
                <a:latin typeface="+mn-ea"/>
                <a:cs typeface="Open Sans" panose="020B0606030504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17" name="PA-jiandan51">
            <a:extLst>
              <a:ext uri="{FF2B5EF4-FFF2-40B4-BE49-F238E27FC236}">
                <a16:creationId xmlns:a16="http://schemas.microsoft.com/office/drawing/2014/main" id="{CADFB6C3-D040-4823-8DB0-8FC69FFC2B33}"/>
              </a:ext>
            </a:extLst>
          </p:cNvPr>
          <p:cNvSpPr/>
          <p:nvPr>
            <p:custDataLst>
              <p:tags r:id="rId16"/>
            </p:custDataLst>
          </p:nvPr>
        </p:nvSpPr>
        <p:spPr>
          <a:xfrm>
            <a:off x="6693581" y="2398035"/>
            <a:ext cx="4667691" cy="1237583"/>
          </a:xfrm>
          <a:prstGeom prst="rect">
            <a:avLst/>
          </a:prstGeom>
        </p:spPr>
        <p:txBody>
          <a:bodyPr wrap="square">
            <a:spAutoFit/>
          </a:bodyPr>
          <a:lstStyle/>
          <a:p>
            <a:pPr>
              <a:lnSpc>
                <a:spcPct val="130000"/>
              </a:lnSpc>
              <a:defRPr/>
            </a:pPr>
            <a:r>
              <a:rPr lang="en-US" sz="1300" dirty="0">
                <a:solidFill>
                  <a:schemeClr val="tx1">
                    <a:lumMod val="65000"/>
                    <a:lumOff val="35000"/>
                  </a:schemeClr>
                </a:solidFill>
                <a:latin typeface="+mn-ea"/>
                <a:cs typeface="Open Sans" panose="020B0606030504020204" pitchFamily="34" charset="0"/>
              </a:rPr>
              <a:t>Text here</a:t>
            </a:r>
          </a:p>
          <a:p>
            <a:pPr>
              <a:lnSpc>
                <a:spcPct val="130000"/>
              </a:lnSpc>
              <a:defRPr/>
            </a:pPr>
            <a:endParaRPr lang="en-US" sz="900" dirty="0">
              <a:solidFill>
                <a:schemeClr val="tx1">
                  <a:lumMod val="65000"/>
                  <a:lumOff val="35000"/>
                </a:schemeClr>
              </a:solidFill>
              <a:latin typeface="+mn-ea"/>
              <a:cs typeface="Open Sans" panose="020B0606030504020204" pitchFamily="34" charset="0"/>
            </a:endParaRPr>
          </a:p>
          <a:p>
            <a:pPr>
              <a:lnSpc>
                <a:spcPct val="130000"/>
              </a:lnSpc>
              <a:defRPr/>
            </a:pPr>
            <a:r>
              <a:rPr lang="en-US" sz="900" dirty="0">
                <a:solidFill>
                  <a:schemeClr val="tx1">
                    <a:lumMod val="65000"/>
                    <a:lumOff val="35000"/>
                  </a:schemeClr>
                </a:solidFill>
                <a:latin typeface="+mn-ea"/>
                <a:cs typeface="Open Sans" panose="020B0606030504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a:t>
            </a:r>
          </a:p>
        </p:txBody>
      </p:sp>
      <p:sp>
        <p:nvSpPr>
          <p:cNvPr id="18" name="PA-jiandan52">
            <a:extLst>
              <a:ext uri="{FF2B5EF4-FFF2-40B4-BE49-F238E27FC236}">
                <a16:creationId xmlns:a16="http://schemas.microsoft.com/office/drawing/2014/main" id="{2A5C6398-EB63-4124-8915-FFCA2EFA7F5F}"/>
              </a:ext>
            </a:extLst>
          </p:cNvPr>
          <p:cNvSpPr txBox="1"/>
          <p:nvPr>
            <p:custDataLst>
              <p:tags r:id="rId17"/>
            </p:custDataLst>
          </p:nvPr>
        </p:nvSpPr>
        <p:spPr>
          <a:xfrm>
            <a:off x="6789272" y="1907716"/>
            <a:ext cx="628794" cy="238363"/>
          </a:xfrm>
          <a:prstGeom prst="roundRect">
            <a:avLst/>
          </a:prstGeom>
          <a:solidFill>
            <a:srgbClr val="404040"/>
          </a:solidFill>
        </p:spPr>
        <p:txBody>
          <a:bodyPr wrap="none" rtlCol="0">
            <a:spAutoFit/>
          </a:bodyPr>
          <a:lstStyle/>
          <a:p>
            <a:pPr lvl="0">
              <a:defRPr/>
            </a:pPr>
            <a:r>
              <a:rPr lang="en-US" sz="800" kern="0" dirty="0">
                <a:solidFill>
                  <a:schemeClr val="bg1"/>
                </a:solidFill>
                <a:latin typeface="+mn-ea"/>
                <a:cs typeface="Open Sans" panose="020B0606030504020204" pitchFamily="34" charset="0"/>
              </a:rPr>
              <a:t>Text here</a:t>
            </a:r>
          </a:p>
        </p:txBody>
      </p:sp>
      <p:sp>
        <p:nvSpPr>
          <p:cNvPr id="19" name="PA-jiandan53">
            <a:extLst>
              <a:ext uri="{FF2B5EF4-FFF2-40B4-BE49-F238E27FC236}">
                <a16:creationId xmlns:a16="http://schemas.microsoft.com/office/drawing/2014/main" id="{BF07B470-1195-473F-B7ED-B83D9CAFF3D4}"/>
              </a:ext>
            </a:extLst>
          </p:cNvPr>
          <p:cNvSpPr/>
          <p:nvPr>
            <p:custDataLst>
              <p:tags r:id="rId18"/>
            </p:custDataLst>
          </p:nvPr>
        </p:nvSpPr>
        <p:spPr>
          <a:xfrm>
            <a:off x="6693581" y="3842817"/>
            <a:ext cx="2250090" cy="812530"/>
          </a:xfrm>
          <a:prstGeom prst="rect">
            <a:avLst/>
          </a:prstGeom>
        </p:spPr>
        <p:txBody>
          <a:bodyPr wrap="square">
            <a:spAutoFit/>
          </a:bodyPr>
          <a:lstStyle/>
          <a:p>
            <a:pPr>
              <a:lnSpc>
                <a:spcPct val="130000"/>
              </a:lnSpc>
              <a:defRPr/>
            </a:pPr>
            <a:r>
              <a:rPr lang="en-US" sz="900" dirty="0">
                <a:solidFill>
                  <a:schemeClr val="tx1">
                    <a:lumMod val="65000"/>
                    <a:lumOff val="35000"/>
                  </a:schemeClr>
                </a:solidFill>
                <a:latin typeface="+mn-ea"/>
                <a:cs typeface="Open Sans" panose="020B0606030504020204" pitchFamily="34" charset="0"/>
              </a:rPr>
              <a:t>Text here</a:t>
            </a:r>
          </a:p>
          <a:p>
            <a:pPr>
              <a:lnSpc>
                <a:spcPct val="130000"/>
              </a:lnSpc>
              <a:defRPr/>
            </a:pPr>
            <a:endParaRPr lang="en-US" sz="900" dirty="0">
              <a:solidFill>
                <a:schemeClr val="tx1">
                  <a:lumMod val="65000"/>
                  <a:lumOff val="35000"/>
                </a:schemeClr>
              </a:solidFill>
              <a:latin typeface="+mn-ea"/>
              <a:cs typeface="Open Sans" panose="020B0606030504020204" pitchFamily="34" charset="0"/>
            </a:endParaRPr>
          </a:p>
          <a:p>
            <a:pPr>
              <a:lnSpc>
                <a:spcPct val="130000"/>
              </a:lnSpc>
              <a:defRPr/>
            </a:pPr>
            <a:r>
              <a:rPr lang="en-US" sz="900" dirty="0">
                <a:solidFill>
                  <a:schemeClr val="tx1">
                    <a:lumMod val="65000"/>
                    <a:lumOff val="35000"/>
                  </a:schemeClr>
                </a:solidFill>
                <a:latin typeface="+mn-ea"/>
                <a:cs typeface="Open Sans" panose="020B0606030504020204" pitchFamily="34" charset="0"/>
              </a:rPr>
              <a:t>Please replace text, click add relevant headline, modify the text content</a:t>
            </a:r>
          </a:p>
        </p:txBody>
      </p:sp>
      <p:sp>
        <p:nvSpPr>
          <p:cNvPr id="20" name="PA-jiandan54">
            <a:extLst>
              <a:ext uri="{FF2B5EF4-FFF2-40B4-BE49-F238E27FC236}">
                <a16:creationId xmlns:a16="http://schemas.microsoft.com/office/drawing/2014/main" id="{F92D3049-7C5B-456E-A855-1D39A54FCC29}"/>
              </a:ext>
            </a:extLst>
          </p:cNvPr>
          <p:cNvSpPr/>
          <p:nvPr>
            <p:custDataLst>
              <p:tags r:id="rId19"/>
            </p:custDataLst>
          </p:nvPr>
        </p:nvSpPr>
        <p:spPr>
          <a:xfrm>
            <a:off x="9111182" y="3842817"/>
            <a:ext cx="2250090" cy="812530"/>
          </a:xfrm>
          <a:prstGeom prst="rect">
            <a:avLst/>
          </a:prstGeom>
        </p:spPr>
        <p:txBody>
          <a:bodyPr wrap="square">
            <a:spAutoFit/>
          </a:bodyPr>
          <a:lstStyle/>
          <a:p>
            <a:pPr>
              <a:lnSpc>
                <a:spcPct val="130000"/>
              </a:lnSpc>
              <a:defRPr/>
            </a:pPr>
            <a:r>
              <a:rPr lang="en-US" sz="900" dirty="0">
                <a:solidFill>
                  <a:schemeClr val="tx1">
                    <a:lumMod val="65000"/>
                    <a:lumOff val="35000"/>
                  </a:schemeClr>
                </a:solidFill>
                <a:latin typeface="+mn-ea"/>
                <a:cs typeface="Open Sans" panose="020B0606030504020204" pitchFamily="34" charset="0"/>
              </a:rPr>
              <a:t>Text here</a:t>
            </a:r>
          </a:p>
          <a:p>
            <a:pPr>
              <a:lnSpc>
                <a:spcPct val="130000"/>
              </a:lnSpc>
              <a:defRPr/>
            </a:pPr>
            <a:endParaRPr lang="en-US" sz="900" dirty="0">
              <a:solidFill>
                <a:schemeClr val="tx1">
                  <a:lumMod val="65000"/>
                  <a:lumOff val="35000"/>
                </a:schemeClr>
              </a:solidFill>
              <a:latin typeface="+mn-ea"/>
              <a:cs typeface="Open Sans" panose="020B0606030504020204" pitchFamily="34" charset="0"/>
            </a:endParaRPr>
          </a:p>
          <a:p>
            <a:pPr>
              <a:lnSpc>
                <a:spcPct val="130000"/>
              </a:lnSpc>
              <a:defRPr/>
            </a:pPr>
            <a:r>
              <a:rPr lang="en-US" sz="900" dirty="0">
                <a:solidFill>
                  <a:schemeClr val="tx1">
                    <a:lumMod val="65000"/>
                    <a:lumOff val="35000"/>
                  </a:schemeClr>
                </a:solidFill>
                <a:latin typeface="+mn-ea"/>
                <a:cs typeface="Open Sans" panose="020B0606030504020204" pitchFamily="34" charset="0"/>
              </a:rPr>
              <a:t>Please replace text, click add relevant headline, modify the text content</a:t>
            </a:r>
          </a:p>
        </p:txBody>
      </p:sp>
      <p:sp>
        <p:nvSpPr>
          <p:cNvPr id="21" name="PA-jiandan55">
            <a:extLst>
              <a:ext uri="{FF2B5EF4-FFF2-40B4-BE49-F238E27FC236}">
                <a16:creationId xmlns:a16="http://schemas.microsoft.com/office/drawing/2014/main" id="{5344D7BC-908D-4466-9824-E5E1C61D2BE1}"/>
              </a:ext>
            </a:extLst>
          </p:cNvPr>
          <p:cNvSpPr/>
          <p:nvPr>
            <p:custDataLst>
              <p:tags r:id="rId20"/>
            </p:custDataLst>
          </p:nvPr>
        </p:nvSpPr>
        <p:spPr>
          <a:xfrm>
            <a:off x="6693581" y="4935909"/>
            <a:ext cx="2250090" cy="812530"/>
          </a:xfrm>
          <a:prstGeom prst="rect">
            <a:avLst/>
          </a:prstGeom>
        </p:spPr>
        <p:txBody>
          <a:bodyPr wrap="square">
            <a:spAutoFit/>
          </a:bodyPr>
          <a:lstStyle/>
          <a:p>
            <a:pPr>
              <a:lnSpc>
                <a:spcPct val="130000"/>
              </a:lnSpc>
              <a:defRPr/>
            </a:pPr>
            <a:r>
              <a:rPr lang="en-US" sz="900" dirty="0">
                <a:solidFill>
                  <a:schemeClr val="tx1">
                    <a:lumMod val="65000"/>
                    <a:lumOff val="35000"/>
                  </a:schemeClr>
                </a:solidFill>
                <a:latin typeface="+mn-ea"/>
                <a:cs typeface="Open Sans" panose="020B0606030504020204" pitchFamily="34" charset="0"/>
              </a:rPr>
              <a:t>Text here</a:t>
            </a:r>
          </a:p>
          <a:p>
            <a:pPr>
              <a:lnSpc>
                <a:spcPct val="130000"/>
              </a:lnSpc>
              <a:defRPr/>
            </a:pPr>
            <a:endParaRPr lang="en-US" sz="900" dirty="0">
              <a:solidFill>
                <a:schemeClr val="tx1">
                  <a:lumMod val="65000"/>
                  <a:lumOff val="35000"/>
                </a:schemeClr>
              </a:solidFill>
              <a:latin typeface="+mn-ea"/>
              <a:cs typeface="Open Sans" panose="020B0606030504020204" pitchFamily="34" charset="0"/>
            </a:endParaRPr>
          </a:p>
          <a:p>
            <a:pPr>
              <a:lnSpc>
                <a:spcPct val="130000"/>
              </a:lnSpc>
              <a:defRPr/>
            </a:pPr>
            <a:r>
              <a:rPr lang="en-US" sz="900" dirty="0">
                <a:solidFill>
                  <a:schemeClr val="tx1">
                    <a:lumMod val="65000"/>
                    <a:lumOff val="35000"/>
                  </a:schemeClr>
                </a:solidFill>
                <a:latin typeface="+mn-ea"/>
                <a:cs typeface="Open Sans" panose="020B0606030504020204" pitchFamily="34" charset="0"/>
              </a:rPr>
              <a:t>Please replace text, click add relevant headline, modify the text content</a:t>
            </a:r>
          </a:p>
        </p:txBody>
      </p:sp>
      <p:sp>
        <p:nvSpPr>
          <p:cNvPr id="22" name="PA-jiandan56">
            <a:extLst>
              <a:ext uri="{FF2B5EF4-FFF2-40B4-BE49-F238E27FC236}">
                <a16:creationId xmlns:a16="http://schemas.microsoft.com/office/drawing/2014/main" id="{B585EBE1-B88A-4A51-ACF4-E6630425BE5C}"/>
              </a:ext>
            </a:extLst>
          </p:cNvPr>
          <p:cNvSpPr/>
          <p:nvPr>
            <p:custDataLst>
              <p:tags r:id="rId21"/>
            </p:custDataLst>
          </p:nvPr>
        </p:nvSpPr>
        <p:spPr>
          <a:xfrm>
            <a:off x="9111182" y="4935909"/>
            <a:ext cx="2250090" cy="812530"/>
          </a:xfrm>
          <a:prstGeom prst="rect">
            <a:avLst/>
          </a:prstGeom>
        </p:spPr>
        <p:txBody>
          <a:bodyPr wrap="square">
            <a:spAutoFit/>
          </a:bodyPr>
          <a:lstStyle/>
          <a:p>
            <a:pPr>
              <a:lnSpc>
                <a:spcPct val="130000"/>
              </a:lnSpc>
              <a:defRPr/>
            </a:pPr>
            <a:r>
              <a:rPr lang="en-US" sz="900" dirty="0">
                <a:solidFill>
                  <a:schemeClr val="tx1">
                    <a:lumMod val="65000"/>
                    <a:lumOff val="35000"/>
                  </a:schemeClr>
                </a:solidFill>
                <a:latin typeface="+mn-ea"/>
                <a:cs typeface="Open Sans" panose="020B0606030504020204" pitchFamily="34" charset="0"/>
              </a:rPr>
              <a:t>Text here</a:t>
            </a:r>
          </a:p>
          <a:p>
            <a:pPr>
              <a:lnSpc>
                <a:spcPct val="130000"/>
              </a:lnSpc>
              <a:defRPr/>
            </a:pPr>
            <a:endParaRPr lang="en-US" sz="900" dirty="0">
              <a:solidFill>
                <a:schemeClr val="tx1">
                  <a:lumMod val="65000"/>
                  <a:lumOff val="35000"/>
                </a:schemeClr>
              </a:solidFill>
              <a:latin typeface="+mn-ea"/>
              <a:cs typeface="Open Sans" panose="020B0606030504020204" pitchFamily="34" charset="0"/>
            </a:endParaRPr>
          </a:p>
          <a:p>
            <a:pPr>
              <a:lnSpc>
                <a:spcPct val="130000"/>
              </a:lnSpc>
              <a:defRPr/>
            </a:pPr>
            <a:r>
              <a:rPr lang="en-US" sz="900" dirty="0">
                <a:solidFill>
                  <a:schemeClr val="tx1">
                    <a:lumMod val="65000"/>
                    <a:lumOff val="35000"/>
                  </a:schemeClr>
                </a:solidFill>
                <a:latin typeface="+mn-ea"/>
                <a:cs typeface="Open Sans" panose="020B0606030504020204" pitchFamily="34" charset="0"/>
              </a:rPr>
              <a:t>Please replace text, click add relevant headline, modify the text content</a:t>
            </a:r>
          </a:p>
        </p:txBody>
      </p:sp>
    </p:spTree>
    <p:extLst>
      <p:ext uri="{BB962C8B-B14F-4D97-AF65-F5344CB8AC3E}">
        <p14:creationId xmlns:p14="http://schemas.microsoft.com/office/powerpoint/2010/main" val="967099878"/>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arn(inVertical)">
                                      <p:cBhvr>
                                        <p:cTn id="10" dur="500"/>
                                        <p:tgtEl>
                                          <p:spTgt spid="3"/>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arn(inVertical)">
                                      <p:cBhvr>
                                        <p:cTn id="13" dur="500"/>
                                        <p:tgtEl>
                                          <p:spTgt spid="4"/>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arn(inVertical)">
                                      <p:cBhvr>
                                        <p:cTn id="19" dur="500"/>
                                        <p:tgtEl>
                                          <p:spTgt spid="6"/>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arn(inVertical)">
                                      <p:cBhvr>
                                        <p:cTn id="22" dur="500"/>
                                        <p:tgtEl>
                                          <p:spTgt spid="7"/>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arn(inVertical)">
                                      <p:cBhvr>
                                        <p:cTn id="25" dur="500"/>
                                        <p:tgtEl>
                                          <p:spTgt spid="8"/>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barn(inVertical)">
                                      <p:cBhvr>
                                        <p:cTn id="28" dur="500"/>
                                        <p:tgtEl>
                                          <p:spTgt spid="9"/>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barn(inVertical)">
                                      <p:cBhvr>
                                        <p:cTn id="31" dur="500"/>
                                        <p:tgtEl>
                                          <p:spTgt spid="10"/>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barn(inVertical)">
                                      <p:cBhvr>
                                        <p:cTn id="34" dur="500"/>
                                        <p:tgtEl>
                                          <p:spTgt spid="11"/>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barn(inVertical)">
                                      <p:cBhvr>
                                        <p:cTn id="37" dur="500"/>
                                        <p:tgtEl>
                                          <p:spTgt spid="12"/>
                                        </p:tgtEl>
                                      </p:cBhvr>
                                    </p:animEffect>
                                  </p:childTnLst>
                                </p:cTn>
                              </p:par>
                              <p:par>
                                <p:cTn id="38" presetID="16" presetClass="entr" presetSubtype="21"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barn(inVertical)">
                                      <p:cBhvr>
                                        <p:cTn id="40" dur="500"/>
                                        <p:tgtEl>
                                          <p:spTgt spid="13"/>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barn(inVertical)">
                                      <p:cBhvr>
                                        <p:cTn id="43" dur="500"/>
                                        <p:tgtEl>
                                          <p:spTgt spid="14"/>
                                        </p:tgtEl>
                                      </p:cBhvr>
                                    </p:animEffect>
                                  </p:childTnLst>
                                </p:cTn>
                              </p:par>
                              <p:par>
                                <p:cTn id="44" presetID="16" presetClass="entr" presetSubtype="21"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barn(inVertical)">
                                      <p:cBhvr>
                                        <p:cTn id="46" dur="500"/>
                                        <p:tgtEl>
                                          <p:spTgt spid="15"/>
                                        </p:tgtEl>
                                      </p:cBhvr>
                                    </p:animEffect>
                                  </p:childTnLst>
                                </p:cTn>
                              </p:par>
                              <p:par>
                                <p:cTn id="47" presetID="16" presetClass="entr" presetSubtype="21"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barn(inVertical)">
                                      <p:cBhvr>
                                        <p:cTn id="49" dur="500"/>
                                        <p:tgtEl>
                                          <p:spTgt spid="16"/>
                                        </p:tgtEl>
                                      </p:cBhvr>
                                    </p:animEffect>
                                  </p:childTnLst>
                                </p:cTn>
                              </p:par>
                              <p:par>
                                <p:cTn id="50" presetID="16" presetClass="entr" presetSubtype="21"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barn(inVertical)">
                                      <p:cBhvr>
                                        <p:cTn id="52" dur="500"/>
                                        <p:tgtEl>
                                          <p:spTgt spid="17"/>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barn(inVertical)">
                                      <p:cBhvr>
                                        <p:cTn id="55" dur="500"/>
                                        <p:tgtEl>
                                          <p:spTgt spid="18"/>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barn(inVertical)">
                                      <p:cBhvr>
                                        <p:cTn id="58" dur="500"/>
                                        <p:tgtEl>
                                          <p:spTgt spid="19"/>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animEffect transition="in" filter="barn(inVertical)">
                                      <p:cBhvr>
                                        <p:cTn id="61" dur="500"/>
                                        <p:tgtEl>
                                          <p:spTgt spid="20"/>
                                        </p:tgtEl>
                                      </p:cBhvr>
                                    </p:animEffect>
                                  </p:childTnLst>
                                </p:cTn>
                              </p:par>
                              <p:par>
                                <p:cTn id="62" presetID="16" presetClass="entr" presetSubtype="21" fill="hold" grpId="0" nodeType="withEffect">
                                  <p:stCondLst>
                                    <p:cond delay="0"/>
                                  </p:stCondLst>
                                  <p:childTnLst>
                                    <p:set>
                                      <p:cBhvr>
                                        <p:cTn id="63" dur="1" fill="hold">
                                          <p:stCondLst>
                                            <p:cond delay="0"/>
                                          </p:stCondLst>
                                        </p:cTn>
                                        <p:tgtEl>
                                          <p:spTgt spid="21"/>
                                        </p:tgtEl>
                                        <p:attrNameLst>
                                          <p:attrName>style.visibility</p:attrName>
                                        </p:attrNameLst>
                                      </p:cBhvr>
                                      <p:to>
                                        <p:strVal val="visible"/>
                                      </p:to>
                                    </p:set>
                                    <p:animEffect transition="in" filter="barn(inVertical)">
                                      <p:cBhvr>
                                        <p:cTn id="64" dur="500"/>
                                        <p:tgtEl>
                                          <p:spTgt spid="21"/>
                                        </p:tgtEl>
                                      </p:cBhvr>
                                    </p:animEffect>
                                  </p:childTnLst>
                                </p:cTn>
                              </p:par>
                              <p:par>
                                <p:cTn id="65" presetID="16" presetClass="entr" presetSubtype="21"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barn(inVertical)">
                                      <p:cBhvr>
                                        <p:cTn id="6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P spid="3" grpId="0"/>
      <p:bldP spid="4" grpId="0"/>
      <p:bldP spid="5" grpId="0"/>
      <p:bldP spid="6" grpId="0"/>
      <p:bldP spid="7" grpId="0"/>
      <p:bldP spid="8" grpId="0" animBg="1"/>
      <p:bldP spid="9" grpId="0"/>
      <p:bldP spid="10" grpId="0" animBg="1"/>
      <p:bldP spid="11" grpId="0"/>
      <p:bldP spid="12" grpId="0" animBg="1"/>
      <p:bldP spid="13" grpId="0"/>
      <p:bldP spid="14" grpId="0" animBg="1"/>
      <p:bldP spid="15" grpId="0"/>
      <p:bldP spid="16" grpId="0"/>
      <p:bldP spid="17" grpId="0"/>
      <p:bldP spid="18" grpId="0" animBg="1"/>
      <p:bldP spid="19" grpId="0"/>
      <p:bldP spid="20" grpId="0"/>
      <p:bldP spid="21" grpId="0"/>
      <p:bldP spid="2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jiandan57">
            <a:extLst>
              <a:ext uri="{FF2B5EF4-FFF2-40B4-BE49-F238E27FC236}">
                <a16:creationId xmlns:a16="http://schemas.microsoft.com/office/drawing/2014/main" id="{A5D63D0E-853F-4FA6-9E22-9BA6C1B2869D}"/>
              </a:ext>
            </a:extLst>
          </p:cNvPr>
          <p:cNvGrpSpPr>
            <a:grpSpLocks/>
          </p:cNvGrpSpPr>
          <p:nvPr>
            <p:custDataLst>
              <p:tags r:id="rId1"/>
            </p:custDataLst>
          </p:nvPr>
        </p:nvGrpSpPr>
        <p:grpSpPr bwMode="auto">
          <a:xfrm>
            <a:off x="169126" y="1592691"/>
            <a:ext cx="6443135" cy="4531784"/>
            <a:chOff x="1323731" y="1079164"/>
            <a:chExt cx="4831929" cy="3400355"/>
          </a:xfrm>
        </p:grpSpPr>
        <p:cxnSp>
          <p:nvCxnSpPr>
            <p:cNvPr id="3" name="PA-直接连接符 49">
              <a:extLst>
                <a:ext uri="{FF2B5EF4-FFF2-40B4-BE49-F238E27FC236}">
                  <a16:creationId xmlns:a16="http://schemas.microsoft.com/office/drawing/2014/main" id="{9118F034-B13F-40C9-9A88-AF59291F2F1A}"/>
                </a:ext>
              </a:extLst>
            </p:cNvPr>
            <p:cNvCxnSpPr>
              <a:cxnSpLocks noChangeShapeType="1"/>
            </p:cNvCxnSpPr>
            <p:nvPr>
              <p:custDataLst>
                <p:tags r:id="rId6"/>
              </p:custDataLst>
            </p:nvPr>
          </p:nvCxnSpPr>
          <p:spPr bwMode="auto">
            <a:xfrm>
              <a:off x="4291150" y="2622965"/>
              <a:ext cx="6744" cy="959553"/>
            </a:xfrm>
            <a:prstGeom prst="line">
              <a:avLst/>
            </a:prstGeom>
            <a:noFill/>
            <a:ln w="28575" algn="ctr">
              <a:solidFill>
                <a:srgbClr val="F24A36"/>
              </a:solidFill>
              <a:round/>
              <a:headEnd type="oval" w="med" len="med"/>
              <a:tailEnd type="oval" w="med" len="med"/>
            </a:ln>
            <a:extLst/>
          </p:spPr>
        </p:cxnSp>
        <p:cxnSp>
          <p:nvCxnSpPr>
            <p:cNvPr id="4" name="PA-直接连接符 48">
              <a:extLst>
                <a:ext uri="{FF2B5EF4-FFF2-40B4-BE49-F238E27FC236}">
                  <a16:creationId xmlns:a16="http://schemas.microsoft.com/office/drawing/2014/main" id="{219C77C3-6DA3-42D9-9D0D-5A2A32B853B7}"/>
                </a:ext>
              </a:extLst>
            </p:cNvPr>
            <p:cNvCxnSpPr>
              <a:cxnSpLocks noChangeShapeType="1"/>
            </p:cNvCxnSpPr>
            <p:nvPr>
              <p:custDataLst>
                <p:tags r:id="rId7"/>
              </p:custDataLst>
            </p:nvPr>
          </p:nvCxnSpPr>
          <p:spPr bwMode="auto">
            <a:xfrm>
              <a:off x="4728992" y="2320858"/>
              <a:ext cx="0" cy="1526499"/>
            </a:xfrm>
            <a:prstGeom prst="line">
              <a:avLst/>
            </a:prstGeom>
            <a:noFill/>
            <a:ln w="28575" algn="ctr">
              <a:solidFill>
                <a:srgbClr val="FEC805"/>
              </a:solidFill>
              <a:round/>
              <a:headEnd type="oval" w="med" len="med"/>
              <a:tailEnd type="oval" w="med" len="med"/>
            </a:ln>
            <a:extLst/>
          </p:spPr>
        </p:cxnSp>
        <p:cxnSp>
          <p:nvCxnSpPr>
            <p:cNvPr id="5" name="PA-直接连接符 46">
              <a:extLst>
                <a:ext uri="{FF2B5EF4-FFF2-40B4-BE49-F238E27FC236}">
                  <a16:creationId xmlns:a16="http://schemas.microsoft.com/office/drawing/2014/main" id="{C5A345A3-988D-4F3C-B617-51B06E084C62}"/>
                </a:ext>
              </a:extLst>
            </p:cNvPr>
            <p:cNvCxnSpPr>
              <a:cxnSpLocks noChangeShapeType="1"/>
            </p:cNvCxnSpPr>
            <p:nvPr>
              <p:custDataLst>
                <p:tags r:id="rId8"/>
              </p:custDataLst>
            </p:nvPr>
          </p:nvCxnSpPr>
          <p:spPr bwMode="auto">
            <a:xfrm>
              <a:off x="5746056" y="1570252"/>
              <a:ext cx="6744" cy="1570419"/>
            </a:xfrm>
            <a:prstGeom prst="line">
              <a:avLst/>
            </a:prstGeom>
            <a:noFill/>
            <a:ln w="28575" algn="ctr">
              <a:solidFill>
                <a:srgbClr val="1DB7C4"/>
              </a:solidFill>
              <a:round/>
              <a:headEnd type="oval" w="med" len="med"/>
              <a:tailEnd type="oval" w="med" len="med"/>
            </a:ln>
            <a:extLst/>
          </p:spPr>
        </p:cxnSp>
        <p:cxnSp>
          <p:nvCxnSpPr>
            <p:cNvPr id="6" name="PA-直接连接符 47">
              <a:extLst>
                <a:ext uri="{FF2B5EF4-FFF2-40B4-BE49-F238E27FC236}">
                  <a16:creationId xmlns:a16="http://schemas.microsoft.com/office/drawing/2014/main" id="{07BA1094-EDD9-464A-A159-0048BADF7643}"/>
                </a:ext>
              </a:extLst>
            </p:cNvPr>
            <p:cNvCxnSpPr>
              <a:cxnSpLocks noChangeShapeType="1"/>
            </p:cNvCxnSpPr>
            <p:nvPr>
              <p:custDataLst>
                <p:tags r:id="rId9"/>
              </p:custDataLst>
            </p:nvPr>
          </p:nvCxnSpPr>
          <p:spPr bwMode="auto">
            <a:xfrm>
              <a:off x="5225384" y="1913616"/>
              <a:ext cx="0" cy="1917773"/>
            </a:xfrm>
            <a:prstGeom prst="line">
              <a:avLst/>
            </a:prstGeom>
            <a:noFill/>
            <a:ln w="28575" algn="ctr">
              <a:solidFill>
                <a:srgbClr val="88C754"/>
              </a:solidFill>
              <a:round/>
              <a:headEnd type="oval" w="med" len="med"/>
              <a:tailEnd type="oval" w="med" len="med"/>
            </a:ln>
            <a:extLst/>
          </p:spPr>
        </p:cxnSp>
        <p:sp>
          <p:nvSpPr>
            <p:cNvPr id="7" name="PA-任意多边形 6">
              <a:extLst>
                <a:ext uri="{FF2B5EF4-FFF2-40B4-BE49-F238E27FC236}">
                  <a16:creationId xmlns:a16="http://schemas.microsoft.com/office/drawing/2014/main" id="{A41BBE23-6280-4C92-BE62-C02C2301AEF3}"/>
                </a:ext>
              </a:extLst>
            </p:cNvPr>
            <p:cNvSpPr/>
            <p:nvPr>
              <p:custDataLst>
                <p:tags r:id="rId10"/>
              </p:custDataLst>
            </p:nvPr>
          </p:nvSpPr>
          <p:spPr>
            <a:xfrm>
              <a:off x="2817439" y="2654667"/>
              <a:ext cx="598436" cy="398641"/>
            </a:xfrm>
            <a:custGeom>
              <a:avLst/>
              <a:gdLst>
                <a:gd name="connsiteX0" fmla="*/ 842211 w 842211"/>
                <a:gd name="connsiteY0" fmla="*/ 252663 h 252663"/>
                <a:gd name="connsiteX1" fmla="*/ 842211 w 842211"/>
                <a:gd name="connsiteY1" fmla="*/ 0 h 252663"/>
                <a:gd name="connsiteX2" fmla="*/ 0 w 842211"/>
                <a:gd name="connsiteY2" fmla="*/ 0 h 252663"/>
              </a:gdLst>
              <a:ahLst/>
              <a:cxnLst>
                <a:cxn ang="0">
                  <a:pos x="connsiteX0" y="connsiteY0"/>
                </a:cxn>
                <a:cxn ang="0">
                  <a:pos x="connsiteX1" y="connsiteY1"/>
                </a:cxn>
                <a:cxn ang="0">
                  <a:pos x="connsiteX2" y="connsiteY2"/>
                </a:cxn>
              </a:cxnLst>
              <a:rect l="l" t="t" r="r" b="b"/>
              <a:pathLst>
                <a:path w="842211" h="252663">
                  <a:moveTo>
                    <a:pt x="842211" y="252663"/>
                  </a:moveTo>
                  <a:lnTo>
                    <a:pt x="842211" y="0"/>
                  </a:lnTo>
                  <a:lnTo>
                    <a:pt x="0" y="0"/>
                  </a:lnTo>
                </a:path>
              </a:pathLst>
            </a:custGeom>
            <a:noFill/>
            <a:ln w="3175" cap="flat" cmpd="sng" algn="ctr">
              <a:solidFill>
                <a:srgbClr val="88C754"/>
              </a:solidFill>
              <a:prstDash val="solid"/>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prstClr val="black">
                    <a:lumMod val="85000"/>
                    <a:lumOff val="15000"/>
                  </a:prstClr>
                </a:solidFill>
                <a:effectLst/>
                <a:uLnTx/>
                <a:uFillTx/>
                <a:latin typeface="+mn-ea"/>
              </a:endParaRPr>
            </a:p>
          </p:txBody>
        </p:sp>
        <p:sp>
          <p:nvSpPr>
            <p:cNvPr id="8" name="PA-空心符 7">
              <a:extLst>
                <a:ext uri="{FF2B5EF4-FFF2-40B4-BE49-F238E27FC236}">
                  <a16:creationId xmlns:a16="http://schemas.microsoft.com/office/drawing/2014/main" id="{D7C1CB0B-6BCB-466A-A06C-AF5065EF2FB4}"/>
                </a:ext>
              </a:extLst>
            </p:cNvPr>
            <p:cNvSpPr/>
            <p:nvPr>
              <p:custDataLst>
                <p:tags r:id="rId11"/>
              </p:custDataLst>
            </p:nvPr>
          </p:nvSpPr>
          <p:spPr>
            <a:xfrm flipV="1">
              <a:off x="3031733" y="1716036"/>
              <a:ext cx="2798518" cy="2763483"/>
            </a:xfrm>
            <a:prstGeom prst="blockArc">
              <a:avLst>
                <a:gd name="adj1" fmla="val 10800000"/>
                <a:gd name="adj2" fmla="val 18776"/>
                <a:gd name="adj3" fmla="val 5011"/>
              </a:avLst>
            </a:prstGeom>
            <a:solidFill>
              <a:srgbClr val="1DB7C4"/>
            </a:solidFill>
            <a:ln w="12700" cap="flat" cmpd="sng" algn="ctr">
              <a:noFill/>
              <a:prstDash val="solid"/>
              <a:miter lim="800000"/>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black">
                    <a:lumMod val="85000"/>
                    <a:lumOff val="15000"/>
                  </a:prstClr>
                </a:solidFill>
                <a:effectLst/>
                <a:uLnTx/>
                <a:uFillTx/>
                <a:latin typeface="+mn-ea"/>
                <a:cs typeface="+mn-cs"/>
              </a:endParaRPr>
            </a:p>
          </p:txBody>
        </p:sp>
        <p:sp>
          <p:nvSpPr>
            <p:cNvPr id="9" name="PA-空心符 8">
              <a:extLst>
                <a:ext uri="{FF2B5EF4-FFF2-40B4-BE49-F238E27FC236}">
                  <a16:creationId xmlns:a16="http://schemas.microsoft.com/office/drawing/2014/main" id="{A2549B08-22EC-4604-96DD-F3970CA5F691}"/>
                </a:ext>
              </a:extLst>
            </p:cNvPr>
            <p:cNvSpPr/>
            <p:nvPr>
              <p:custDataLst>
                <p:tags r:id="rId12"/>
              </p:custDataLst>
            </p:nvPr>
          </p:nvSpPr>
          <p:spPr>
            <a:xfrm flipV="1">
              <a:off x="3284123" y="1959032"/>
              <a:ext cx="2295325" cy="2263198"/>
            </a:xfrm>
            <a:prstGeom prst="blockArc">
              <a:avLst>
                <a:gd name="adj1" fmla="val 10800000"/>
                <a:gd name="adj2" fmla="val 19121787"/>
                <a:gd name="adj3" fmla="val 6799"/>
              </a:avLst>
            </a:prstGeom>
            <a:solidFill>
              <a:srgbClr val="88C754"/>
            </a:solidFill>
            <a:ln w="12700" cap="flat" cmpd="sng" algn="ctr">
              <a:noFill/>
              <a:prstDash val="solid"/>
              <a:miter lim="800000"/>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black">
                    <a:lumMod val="85000"/>
                    <a:lumOff val="15000"/>
                  </a:prstClr>
                </a:solidFill>
                <a:effectLst/>
                <a:uLnTx/>
                <a:uFillTx/>
                <a:latin typeface="+mn-ea"/>
                <a:cs typeface="+mn-cs"/>
              </a:endParaRPr>
            </a:p>
          </p:txBody>
        </p:sp>
        <p:sp>
          <p:nvSpPr>
            <p:cNvPr id="10" name="PA-空心符 9">
              <a:extLst>
                <a:ext uri="{FF2B5EF4-FFF2-40B4-BE49-F238E27FC236}">
                  <a16:creationId xmlns:a16="http://schemas.microsoft.com/office/drawing/2014/main" id="{5DF2801F-D5E1-4F15-8DE8-90CDB1D60149}"/>
                </a:ext>
              </a:extLst>
            </p:cNvPr>
            <p:cNvSpPr/>
            <p:nvPr>
              <p:custDataLst>
                <p:tags r:id="rId13"/>
              </p:custDataLst>
            </p:nvPr>
          </p:nvSpPr>
          <p:spPr>
            <a:xfrm flipV="1">
              <a:off x="3553974" y="2222674"/>
              <a:ext cx="1773083" cy="1748618"/>
            </a:xfrm>
            <a:prstGeom prst="blockArc">
              <a:avLst>
                <a:gd name="adj1" fmla="val 10800000"/>
                <a:gd name="adj2" fmla="val 17812106"/>
                <a:gd name="adj3" fmla="val 8821"/>
              </a:avLst>
            </a:prstGeom>
            <a:solidFill>
              <a:srgbClr val="FEC805"/>
            </a:solidFill>
            <a:ln w="12700" cap="flat" cmpd="sng" algn="ctr">
              <a:noFill/>
              <a:prstDash val="solid"/>
              <a:miter lim="800000"/>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black">
                    <a:lumMod val="85000"/>
                    <a:lumOff val="15000"/>
                  </a:prstClr>
                </a:solidFill>
                <a:effectLst/>
                <a:uLnTx/>
                <a:uFillTx/>
                <a:latin typeface="+mn-ea"/>
                <a:cs typeface="+mn-cs"/>
              </a:endParaRPr>
            </a:p>
          </p:txBody>
        </p:sp>
        <p:sp>
          <p:nvSpPr>
            <p:cNvPr id="11" name="PA-空心符 10">
              <a:extLst>
                <a:ext uri="{FF2B5EF4-FFF2-40B4-BE49-F238E27FC236}">
                  <a16:creationId xmlns:a16="http://schemas.microsoft.com/office/drawing/2014/main" id="{1A26427B-6015-4184-A560-094F804F4EF2}"/>
                </a:ext>
              </a:extLst>
            </p:cNvPr>
            <p:cNvSpPr/>
            <p:nvPr>
              <p:custDataLst>
                <p:tags r:id="rId14"/>
              </p:custDataLst>
            </p:nvPr>
          </p:nvSpPr>
          <p:spPr>
            <a:xfrm flipV="1">
              <a:off x="3842874" y="2518081"/>
              <a:ext cx="1161949" cy="1145099"/>
            </a:xfrm>
            <a:prstGeom prst="blockArc">
              <a:avLst>
                <a:gd name="adj1" fmla="val 10800000"/>
                <a:gd name="adj2" fmla="val 15959075"/>
                <a:gd name="adj3" fmla="val 13176"/>
              </a:avLst>
            </a:prstGeom>
            <a:solidFill>
              <a:srgbClr val="F24A36"/>
            </a:solidFill>
            <a:ln w="12700" cap="flat" cmpd="sng" algn="ctr">
              <a:noFill/>
              <a:prstDash val="solid"/>
              <a:miter lim="800000"/>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black">
                    <a:lumMod val="85000"/>
                    <a:lumOff val="15000"/>
                  </a:prstClr>
                </a:solidFill>
                <a:effectLst/>
                <a:uLnTx/>
                <a:uFillTx/>
                <a:latin typeface="+mn-ea"/>
                <a:cs typeface="+mn-cs"/>
              </a:endParaRPr>
            </a:p>
          </p:txBody>
        </p:sp>
        <p:sp>
          <p:nvSpPr>
            <p:cNvPr id="12" name="PA-椭圆 11">
              <a:extLst>
                <a:ext uri="{FF2B5EF4-FFF2-40B4-BE49-F238E27FC236}">
                  <a16:creationId xmlns:a16="http://schemas.microsoft.com/office/drawing/2014/main" id="{2E1194D2-E47B-4B59-9292-4E0A6DACC0F3}"/>
                </a:ext>
              </a:extLst>
            </p:cNvPr>
            <p:cNvSpPr/>
            <p:nvPr>
              <p:custDataLst>
                <p:tags r:id="rId15"/>
              </p:custDataLst>
            </p:nvPr>
          </p:nvSpPr>
          <p:spPr>
            <a:xfrm>
              <a:off x="5492143" y="1079164"/>
              <a:ext cx="550814" cy="543167"/>
            </a:xfrm>
            <a:prstGeom prst="ellipse">
              <a:avLst/>
            </a:prstGeom>
            <a:solidFill>
              <a:srgbClr val="1DB7C4"/>
            </a:solidFill>
            <a:ln w="12700" cap="flat" cmpd="sng" algn="ctr">
              <a:solidFill>
                <a:srgbClr val="00A39E"/>
              </a:solidFill>
              <a:prstDash val="solid"/>
              <a:miter lim="800000"/>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white"/>
                </a:solidFill>
                <a:effectLst/>
                <a:uLnTx/>
                <a:uFillTx/>
                <a:latin typeface="+mn-ea"/>
                <a:cs typeface="+mn-cs"/>
              </a:endParaRPr>
            </a:p>
          </p:txBody>
        </p:sp>
        <p:sp>
          <p:nvSpPr>
            <p:cNvPr id="13" name="PA-椭圆 12">
              <a:extLst>
                <a:ext uri="{FF2B5EF4-FFF2-40B4-BE49-F238E27FC236}">
                  <a16:creationId xmlns:a16="http://schemas.microsoft.com/office/drawing/2014/main" id="{F4BE7787-F5CB-4191-A007-1D6DEEB411E9}"/>
                </a:ext>
              </a:extLst>
            </p:cNvPr>
            <p:cNvSpPr/>
            <p:nvPr>
              <p:custDataLst>
                <p:tags r:id="rId16"/>
              </p:custDataLst>
            </p:nvPr>
          </p:nvSpPr>
          <p:spPr>
            <a:xfrm>
              <a:off x="5020696" y="1596920"/>
              <a:ext cx="396840" cy="392288"/>
            </a:xfrm>
            <a:prstGeom prst="ellipse">
              <a:avLst/>
            </a:prstGeom>
            <a:solidFill>
              <a:srgbClr val="88C754"/>
            </a:solidFill>
            <a:ln w="12700" cap="flat" cmpd="sng" algn="ctr">
              <a:solidFill>
                <a:srgbClr val="82B732"/>
              </a:solidFill>
              <a:prstDash val="solid"/>
              <a:miter lim="800000"/>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black">
                    <a:lumMod val="85000"/>
                    <a:lumOff val="15000"/>
                  </a:prstClr>
                </a:solidFill>
                <a:effectLst/>
                <a:uLnTx/>
                <a:uFillTx/>
                <a:latin typeface="+mn-ea"/>
                <a:cs typeface="+mn-cs"/>
              </a:endParaRPr>
            </a:p>
          </p:txBody>
        </p:sp>
        <p:sp>
          <p:nvSpPr>
            <p:cNvPr id="14" name="PA-椭圆 13">
              <a:extLst>
                <a:ext uri="{FF2B5EF4-FFF2-40B4-BE49-F238E27FC236}">
                  <a16:creationId xmlns:a16="http://schemas.microsoft.com/office/drawing/2014/main" id="{ED8EE0CB-0820-4E70-9C76-B949E216FEFB}"/>
                </a:ext>
              </a:extLst>
            </p:cNvPr>
            <p:cNvSpPr/>
            <p:nvPr>
              <p:custDataLst>
                <p:tags r:id="rId17"/>
              </p:custDataLst>
            </p:nvPr>
          </p:nvSpPr>
          <p:spPr>
            <a:xfrm>
              <a:off x="4523853" y="1959032"/>
              <a:ext cx="398427" cy="392288"/>
            </a:xfrm>
            <a:prstGeom prst="ellipse">
              <a:avLst/>
            </a:prstGeom>
            <a:solidFill>
              <a:srgbClr val="FEC805"/>
            </a:solidFill>
            <a:ln w="12700" cap="flat" cmpd="sng" algn="ctr">
              <a:solidFill>
                <a:srgbClr val="F39C11"/>
              </a:solidFill>
              <a:prstDash val="solid"/>
              <a:miter lim="800000"/>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prstClr val="black">
                    <a:lumMod val="85000"/>
                    <a:lumOff val="15000"/>
                  </a:prstClr>
                </a:solidFill>
                <a:effectLst/>
                <a:uLnTx/>
                <a:uFillTx/>
                <a:latin typeface="+mn-ea"/>
                <a:cs typeface="+mn-cs"/>
              </a:endParaRPr>
            </a:p>
          </p:txBody>
        </p:sp>
        <p:sp>
          <p:nvSpPr>
            <p:cNvPr id="15" name="PA-椭圆 14">
              <a:extLst>
                <a:ext uri="{FF2B5EF4-FFF2-40B4-BE49-F238E27FC236}">
                  <a16:creationId xmlns:a16="http://schemas.microsoft.com/office/drawing/2014/main" id="{A0F62D25-0683-4F6B-AA79-8934F4A10E81}"/>
                </a:ext>
              </a:extLst>
            </p:cNvPr>
            <p:cNvSpPr/>
            <p:nvPr>
              <p:custDataLst>
                <p:tags r:id="rId18"/>
              </p:custDataLst>
            </p:nvPr>
          </p:nvSpPr>
          <p:spPr>
            <a:xfrm>
              <a:off x="4071454" y="2351320"/>
              <a:ext cx="425413" cy="419287"/>
            </a:xfrm>
            <a:prstGeom prst="ellipse">
              <a:avLst/>
            </a:prstGeom>
            <a:solidFill>
              <a:srgbClr val="F24A36"/>
            </a:solidFill>
            <a:ln w="12700" cap="flat" cmpd="sng" algn="ctr">
              <a:solidFill>
                <a:srgbClr val="E23761"/>
              </a:solidFill>
              <a:prstDash val="solid"/>
              <a:miter lim="800000"/>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400" b="0" i="0" u="none" strike="noStrike" kern="0" cap="none" spc="0" normalizeH="0" baseline="0" noProof="0" dirty="0">
                <a:ln>
                  <a:noFill/>
                </a:ln>
                <a:solidFill>
                  <a:prstClr val="black">
                    <a:lumMod val="85000"/>
                    <a:lumOff val="15000"/>
                  </a:prstClr>
                </a:solidFill>
                <a:effectLst/>
                <a:uLnTx/>
                <a:uFillTx/>
                <a:latin typeface="+mn-ea"/>
                <a:cs typeface="+mn-cs"/>
              </a:endParaRPr>
            </a:p>
          </p:txBody>
        </p:sp>
        <p:sp>
          <p:nvSpPr>
            <p:cNvPr id="16" name="PA-任意多边形 15">
              <a:extLst>
                <a:ext uri="{FF2B5EF4-FFF2-40B4-BE49-F238E27FC236}">
                  <a16:creationId xmlns:a16="http://schemas.microsoft.com/office/drawing/2014/main" id="{0C6F11B0-0605-4C16-BD52-EDCA080ED419}"/>
                </a:ext>
              </a:extLst>
            </p:cNvPr>
            <p:cNvSpPr/>
            <p:nvPr>
              <p:custDataLst>
                <p:tags r:id="rId19"/>
              </p:custDataLst>
            </p:nvPr>
          </p:nvSpPr>
          <p:spPr>
            <a:xfrm>
              <a:off x="2450759" y="2877016"/>
              <a:ext cx="666692" cy="176292"/>
            </a:xfrm>
            <a:custGeom>
              <a:avLst/>
              <a:gdLst>
                <a:gd name="connsiteX0" fmla="*/ 842211 w 842211"/>
                <a:gd name="connsiteY0" fmla="*/ 252663 h 252663"/>
                <a:gd name="connsiteX1" fmla="*/ 842211 w 842211"/>
                <a:gd name="connsiteY1" fmla="*/ 0 h 252663"/>
                <a:gd name="connsiteX2" fmla="*/ 0 w 842211"/>
                <a:gd name="connsiteY2" fmla="*/ 0 h 252663"/>
              </a:gdLst>
              <a:ahLst/>
              <a:cxnLst>
                <a:cxn ang="0">
                  <a:pos x="connsiteX0" y="connsiteY0"/>
                </a:cxn>
                <a:cxn ang="0">
                  <a:pos x="connsiteX1" y="connsiteY1"/>
                </a:cxn>
                <a:cxn ang="0">
                  <a:pos x="connsiteX2" y="connsiteY2"/>
                </a:cxn>
              </a:cxnLst>
              <a:rect l="l" t="t" r="r" b="b"/>
              <a:pathLst>
                <a:path w="842211" h="252663">
                  <a:moveTo>
                    <a:pt x="842211" y="252663"/>
                  </a:moveTo>
                  <a:lnTo>
                    <a:pt x="842211" y="0"/>
                  </a:lnTo>
                  <a:lnTo>
                    <a:pt x="0" y="0"/>
                  </a:lnTo>
                </a:path>
              </a:pathLst>
            </a:custGeom>
            <a:noFill/>
            <a:ln w="3175" cap="flat" cmpd="sng" algn="ctr">
              <a:solidFill>
                <a:srgbClr val="1DB7C4"/>
              </a:solidFill>
              <a:prstDash val="solid"/>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prstClr val="black">
                    <a:lumMod val="85000"/>
                    <a:lumOff val="15000"/>
                  </a:prstClr>
                </a:solidFill>
                <a:effectLst/>
                <a:uLnTx/>
                <a:uFillTx/>
                <a:latin typeface="+mn-ea"/>
              </a:endParaRPr>
            </a:p>
          </p:txBody>
        </p:sp>
        <p:sp>
          <p:nvSpPr>
            <p:cNvPr id="17" name="PA-任意多边形 16">
              <a:extLst>
                <a:ext uri="{FF2B5EF4-FFF2-40B4-BE49-F238E27FC236}">
                  <a16:creationId xmlns:a16="http://schemas.microsoft.com/office/drawing/2014/main" id="{05BA4625-3AB0-46A6-B091-57A226EBAD0D}"/>
                </a:ext>
              </a:extLst>
            </p:cNvPr>
            <p:cNvSpPr/>
            <p:nvPr>
              <p:custDataLst>
                <p:tags r:id="rId20"/>
              </p:custDataLst>
            </p:nvPr>
          </p:nvSpPr>
          <p:spPr>
            <a:xfrm>
              <a:off x="3128561" y="2410083"/>
              <a:ext cx="520655" cy="643225"/>
            </a:xfrm>
            <a:custGeom>
              <a:avLst/>
              <a:gdLst>
                <a:gd name="connsiteX0" fmla="*/ 842211 w 842211"/>
                <a:gd name="connsiteY0" fmla="*/ 252663 h 252663"/>
                <a:gd name="connsiteX1" fmla="*/ 842211 w 842211"/>
                <a:gd name="connsiteY1" fmla="*/ 0 h 252663"/>
                <a:gd name="connsiteX2" fmla="*/ 0 w 842211"/>
                <a:gd name="connsiteY2" fmla="*/ 0 h 252663"/>
              </a:gdLst>
              <a:ahLst/>
              <a:cxnLst>
                <a:cxn ang="0">
                  <a:pos x="connsiteX0" y="connsiteY0"/>
                </a:cxn>
                <a:cxn ang="0">
                  <a:pos x="connsiteX1" y="connsiteY1"/>
                </a:cxn>
                <a:cxn ang="0">
                  <a:pos x="connsiteX2" y="connsiteY2"/>
                </a:cxn>
              </a:cxnLst>
              <a:rect l="l" t="t" r="r" b="b"/>
              <a:pathLst>
                <a:path w="842211" h="252663">
                  <a:moveTo>
                    <a:pt x="842211" y="252663"/>
                  </a:moveTo>
                  <a:lnTo>
                    <a:pt x="842211" y="0"/>
                  </a:lnTo>
                  <a:lnTo>
                    <a:pt x="0" y="0"/>
                  </a:lnTo>
                </a:path>
              </a:pathLst>
            </a:custGeom>
            <a:noFill/>
            <a:ln w="3175" cap="flat" cmpd="sng" algn="ctr">
              <a:solidFill>
                <a:srgbClr val="FEC805"/>
              </a:solidFill>
              <a:prstDash val="solid"/>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prstClr val="black">
                    <a:lumMod val="85000"/>
                    <a:lumOff val="15000"/>
                  </a:prstClr>
                </a:solidFill>
                <a:effectLst/>
                <a:uLnTx/>
                <a:uFillTx/>
                <a:latin typeface="+mn-ea"/>
              </a:endParaRPr>
            </a:p>
          </p:txBody>
        </p:sp>
        <p:sp>
          <p:nvSpPr>
            <p:cNvPr id="18" name="PA-任意多边形 17">
              <a:extLst>
                <a:ext uri="{FF2B5EF4-FFF2-40B4-BE49-F238E27FC236}">
                  <a16:creationId xmlns:a16="http://schemas.microsoft.com/office/drawing/2014/main" id="{31410A36-9957-43EF-9B1F-5F3EBD291DC1}"/>
                </a:ext>
              </a:extLst>
            </p:cNvPr>
            <p:cNvSpPr/>
            <p:nvPr>
              <p:custDataLst>
                <p:tags r:id="rId21"/>
              </p:custDataLst>
            </p:nvPr>
          </p:nvSpPr>
          <p:spPr>
            <a:xfrm>
              <a:off x="3379364" y="2179793"/>
              <a:ext cx="538116" cy="873515"/>
            </a:xfrm>
            <a:custGeom>
              <a:avLst/>
              <a:gdLst>
                <a:gd name="connsiteX0" fmla="*/ 842211 w 842211"/>
                <a:gd name="connsiteY0" fmla="*/ 252663 h 252663"/>
                <a:gd name="connsiteX1" fmla="*/ 842211 w 842211"/>
                <a:gd name="connsiteY1" fmla="*/ 0 h 252663"/>
                <a:gd name="connsiteX2" fmla="*/ 0 w 842211"/>
                <a:gd name="connsiteY2" fmla="*/ 0 h 252663"/>
              </a:gdLst>
              <a:ahLst/>
              <a:cxnLst>
                <a:cxn ang="0">
                  <a:pos x="connsiteX0" y="connsiteY0"/>
                </a:cxn>
                <a:cxn ang="0">
                  <a:pos x="connsiteX1" y="connsiteY1"/>
                </a:cxn>
                <a:cxn ang="0">
                  <a:pos x="connsiteX2" y="connsiteY2"/>
                </a:cxn>
              </a:cxnLst>
              <a:rect l="l" t="t" r="r" b="b"/>
              <a:pathLst>
                <a:path w="842211" h="252663">
                  <a:moveTo>
                    <a:pt x="842211" y="252663"/>
                  </a:moveTo>
                  <a:lnTo>
                    <a:pt x="842211" y="0"/>
                  </a:lnTo>
                  <a:lnTo>
                    <a:pt x="0" y="0"/>
                  </a:lnTo>
                </a:path>
              </a:pathLst>
            </a:custGeom>
            <a:noFill/>
            <a:ln w="3175" cap="flat" cmpd="sng" algn="ctr">
              <a:solidFill>
                <a:srgbClr val="F24A36"/>
              </a:solidFill>
              <a:prstDash val="solid"/>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prstClr val="black">
                    <a:lumMod val="85000"/>
                    <a:lumOff val="15000"/>
                  </a:prstClr>
                </a:solidFill>
                <a:effectLst/>
                <a:uLnTx/>
                <a:uFillTx/>
                <a:latin typeface="+mn-ea"/>
              </a:endParaRPr>
            </a:p>
          </p:txBody>
        </p:sp>
        <p:sp>
          <p:nvSpPr>
            <p:cNvPr id="19" name="PA-文本框 41">
              <a:extLst>
                <a:ext uri="{FF2B5EF4-FFF2-40B4-BE49-F238E27FC236}">
                  <a16:creationId xmlns:a16="http://schemas.microsoft.com/office/drawing/2014/main" id="{D4FE9458-CEAD-4B83-8AC1-7019FCC5C1D5}"/>
                </a:ext>
              </a:extLst>
            </p:cNvPr>
            <p:cNvSpPr txBox="1">
              <a:spLocks noChangeArrowheads="1"/>
            </p:cNvSpPr>
            <p:nvPr>
              <p:custDataLst>
                <p:tags r:id="rId22"/>
              </p:custDataLst>
            </p:nvPr>
          </p:nvSpPr>
          <p:spPr bwMode="auto">
            <a:xfrm flipH="1">
              <a:off x="1323731" y="2738381"/>
              <a:ext cx="1249254" cy="2540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9pPr>
            </a:lstStyle>
            <a:p>
              <a:pPr lvl="0" algn="ctr" defTabSz="914316">
                <a:defRPr/>
              </a:pPr>
              <a:r>
                <a:rPr lang="de-DE" altLang="zh-CN" sz="1600" kern="0" dirty="0">
                  <a:solidFill>
                    <a:prstClr val="black">
                      <a:lumMod val="85000"/>
                      <a:lumOff val="15000"/>
                    </a:prstClr>
                  </a:solidFill>
                  <a:latin typeface="+mn-ea"/>
                  <a:ea typeface="+mn-ea"/>
                </a:rPr>
                <a:t>Text here</a:t>
              </a:r>
            </a:p>
          </p:txBody>
        </p:sp>
        <p:sp>
          <p:nvSpPr>
            <p:cNvPr id="20" name="PA-文本框 42">
              <a:extLst>
                <a:ext uri="{FF2B5EF4-FFF2-40B4-BE49-F238E27FC236}">
                  <a16:creationId xmlns:a16="http://schemas.microsoft.com/office/drawing/2014/main" id="{6AA650C4-59BF-469E-A707-075848E58CD9}"/>
                </a:ext>
              </a:extLst>
            </p:cNvPr>
            <p:cNvSpPr txBox="1">
              <a:spLocks noChangeArrowheads="1"/>
            </p:cNvSpPr>
            <p:nvPr>
              <p:custDataLst>
                <p:tags r:id="rId23"/>
              </p:custDataLst>
            </p:nvPr>
          </p:nvSpPr>
          <p:spPr bwMode="auto">
            <a:xfrm flipH="1">
              <a:off x="1684063" y="2504916"/>
              <a:ext cx="1249254" cy="2540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9pPr>
            </a:lstStyle>
            <a:p>
              <a:pPr lvl="0" algn="ctr" defTabSz="914316">
                <a:defRPr/>
              </a:pPr>
              <a:r>
                <a:rPr lang="de-DE" altLang="zh-CN" sz="1600" kern="0" dirty="0">
                  <a:solidFill>
                    <a:prstClr val="black">
                      <a:lumMod val="85000"/>
                      <a:lumOff val="15000"/>
                    </a:prstClr>
                  </a:solidFill>
                  <a:latin typeface="+mn-ea"/>
                  <a:ea typeface="+mn-ea"/>
                </a:rPr>
                <a:t>Text here</a:t>
              </a:r>
            </a:p>
          </p:txBody>
        </p:sp>
        <p:sp>
          <p:nvSpPr>
            <p:cNvPr id="21" name="PA-文本框 43">
              <a:extLst>
                <a:ext uri="{FF2B5EF4-FFF2-40B4-BE49-F238E27FC236}">
                  <a16:creationId xmlns:a16="http://schemas.microsoft.com/office/drawing/2014/main" id="{79D8DCFD-A120-43C5-89D7-111183C53706}"/>
                </a:ext>
              </a:extLst>
            </p:cNvPr>
            <p:cNvSpPr txBox="1">
              <a:spLocks noChangeArrowheads="1"/>
            </p:cNvSpPr>
            <p:nvPr>
              <p:custDataLst>
                <p:tags r:id="rId24"/>
              </p:custDataLst>
            </p:nvPr>
          </p:nvSpPr>
          <p:spPr bwMode="auto">
            <a:xfrm flipH="1">
              <a:off x="2004710" y="2269860"/>
              <a:ext cx="1249254" cy="2540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9pPr>
            </a:lstStyle>
            <a:p>
              <a:pPr lvl="0" algn="ctr" defTabSz="914316">
                <a:defRPr/>
              </a:pPr>
              <a:r>
                <a:rPr lang="de-DE" altLang="zh-CN" sz="1600" kern="0" dirty="0">
                  <a:solidFill>
                    <a:prstClr val="black">
                      <a:lumMod val="85000"/>
                      <a:lumOff val="15000"/>
                    </a:prstClr>
                  </a:solidFill>
                  <a:latin typeface="+mn-ea"/>
                  <a:ea typeface="+mn-ea"/>
                </a:rPr>
                <a:t>Text here</a:t>
              </a:r>
            </a:p>
          </p:txBody>
        </p:sp>
        <p:sp>
          <p:nvSpPr>
            <p:cNvPr id="22" name="PA-文本框 44">
              <a:extLst>
                <a:ext uri="{FF2B5EF4-FFF2-40B4-BE49-F238E27FC236}">
                  <a16:creationId xmlns:a16="http://schemas.microsoft.com/office/drawing/2014/main" id="{3C59E233-BA57-4C3C-829A-291583DA5C75}"/>
                </a:ext>
              </a:extLst>
            </p:cNvPr>
            <p:cNvSpPr txBox="1">
              <a:spLocks noChangeArrowheads="1"/>
            </p:cNvSpPr>
            <p:nvPr>
              <p:custDataLst>
                <p:tags r:id="rId25"/>
              </p:custDataLst>
            </p:nvPr>
          </p:nvSpPr>
          <p:spPr bwMode="auto">
            <a:xfrm flipH="1">
              <a:off x="2274561" y="2028453"/>
              <a:ext cx="1249254" cy="2540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200">
                  <a:solidFill>
                    <a:schemeClr val="tx1"/>
                  </a:solidFill>
                  <a:latin typeface="Arial Narrow" pitchFamily="34" charset="0"/>
                  <a:ea typeface="微软雅黑" pitchFamily="34" charset="-122"/>
                </a:defRPr>
              </a:lvl1pPr>
              <a:lvl2pPr>
                <a:defRPr sz="2800">
                  <a:solidFill>
                    <a:schemeClr val="tx1"/>
                  </a:solidFill>
                  <a:latin typeface="Arial Narrow" pitchFamily="34" charset="0"/>
                  <a:ea typeface="微软雅黑" pitchFamily="34" charset="-122"/>
                </a:defRPr>
              </a:lvl2pPr>
              <a:lvl3pPr>
                <a:defRPr sz="2400">
                  <a:solidFill>
                    <a:schemeClr val="tx1"/>
                  </a:solidFill>
                  <a:latin typeface="Arial Narrow" pitchFamily="34" charset="0"/>
                  <a:ea typeface="微软雅黑" pitchFamily="34" charset="-122"/>
                </a:defRPr>
              </a:lvl3pPr>
              <a:lvl4pPr>
                <a:defRPr sz="2000">
                  <a:solidFill>
                    <a:schemeClr val="tx1"/>
                  </a:solidFill>
                  <a:latin typeface="Arial Narrow" pitchFamily="34" charset="0"/>
                  <a:ea typeface="微软雅黑" pitchFamily="34" charset="-122"/>
                </a:defRPr>
              </a:lvl4pPr>
              <a:lvl5pPr>
                <a:defRPr sz="2000">
                  <a:solidFill>
                    <a:schemeClr val="tx1"/>
                  </a:solidFill>
                  <a:latin typeface="Arial Narrow" pitchFamily="34" charset="0"/>
                  <a:ea typeface="微软雅黑" pitchFamily="34" charset="-122"/>
                </a:defRPr>
              </a:lvl5pPr>
              <a:lvl6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6pPr>
              <a:lvl7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7pPr>
              <a:lvl8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8pPr>
              <a:lvl9pPr eaLnBrk="0" fontAlgn="base" hangingPunct="0">
                <a:spcAft>
                  <a:spcPct val="0"/>
                </a:spcAft>
                <a:buFont typeface="Arial" charset="0"/>
                <a:buChar char="»"/>
                <a:defRPr sz="2000">
                  <a:solidFill>
                    <a:schemeClr val="tx1"/>
                  </a:solidFill>
                  <a:latin typeface="Arial Narrow" pitchFamily="34" charset="0"/>
                  <a:ea typeface="微软雅黑" pitchFamily="34" charset="-122"/>
                </a:defRPr>
              </a:lvl9pPr>
            </a:lstStyle>
            <a:p>
              <a:pPr lvl="0" algn="ctr" defTabSz="914316">
                <a:defRPr/>
              </a:pPr>
              <a:r>
                <a:rPr lang="de-DE" altLang="zh-CN" sz="1600" kern="0" dirty="0">
                  <a:solidFill>
                    <a:prstClr val="black">
                      <a:lumMod val="85000"/>
                      <a:lumOff val="15000"/>
                    </a:prstClr>
                  </a:solidFill>
                  <a:latin typeface="+mn-ea"/>
                  <a:ea typeface="+mn-ea"/>
                </a:rPr>
                <a:t>Text here</a:t>
              </a:r>
            </a:p>
          </p:txBody>
        </p:sp>
        <p:sp>
          <p:nvSpPr>
            <p:cNvPr id="23" name="PA-矩形 22">
              <a:extLst>
                <a:ext uri="{FF2B5EF4-FFF2-40B4-BE49-F238E27FC236}">
                  <a16:creationId xmlns:a16="http://schemas.microsoft.com/office/drawing/2014/main" id="{5C42680B-729D-4970-835A-2E0CFE2BF979}"/>
                </a:ext>
              </a:extLst>
            </p:cNvPr>
            <p:cNvSpPr/>
            <p:nvPr>
              <p:custDataLst>
                <p:tags r:id="rId26"/>
              </p:custDataLst>
            </p:nvPr>
          </p:nvSpPr>
          <p:spPr>
            <a:xfrm>
              <a:off x="1511041" y="3053308"/>
              <a:ext cx="4644619" cy="44470"/>
            </a:xfrm>
            <a:prstGeom prst="rect">
              <a:avLst/>
            </a:prstGeom>
            <a:solidFill>
              <a:schemeClr val="bg1">
                <a:lumMod val="75000"/>
              </a:schemeClr>
            </a:solidFill>
            <a:ln w="3175" cap="flat" cmpd="sng" algn="ctr">
              <a:noFill/>
              <a:prstDash val="solid"/>
            </a:ln>
            <a:effectLst/>
          </p:spPr>
          <p:txBody>
            <a:bodyPr anchor="ctr"/>
            <a:lstStyle/>
            <a:p>
              <a:pPr marL="0" marR="0" lvl="0" indent="0" algn="ctr" defTabSz="914316"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prstClr val="black">
                    <a:lumMod val="85000"/>
                    <a:lumOff val="15000"/>
                  </a:prstClr>
                </a:solidFill>
                <a:effectLst/>
                <a:uLnTx/>
                <a:uFillTx/>
                <a:latin typeface="+mn-ea"/>
              </a:endParaRPr>
            </a:p>
          </p:txBody>
        </p:sp>
      </p:grpSp>
      <p:sp>
        <p:nvSpPr>
          <p:cNvPr id="28" name="PA-jiandan58">
            <a:extLst>
              <a:ext uri="{FF2B5EF4-FFF2-40B4-BE49-F238E27FC236}">
                <a16:creationId xmlns:a16="http://schemas.microsoft.com/office/drawing/2014/main" id="{DA15FB96-9699-402C-88CC-A36ED9A5EEA0}"/>
              </a:ext>
            </a:extLst>
          </p:cNvPr>
          <p:cNvSpPr/>
          <p:nvPr>
            <p:custDataLst>
              <p:tags r:id="rId2"/>
            </p:custDataLst>
          </p:nvPr>
        </p:nvSpPr>
        <p:spPr>
          <a:xfrm flipH="1">
            <a:off x="7070454" y="2282724"/>
            <a:ext cx="4303341" cy="1222066"/>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schemeClr val="tx1">
                    <a:lumMod val="75000"/>
                    <a:lumOff val="25000"/>
                  </a:scheme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29" name="PA-jiandan59">
            <a:extLst>
              <a:ext uri="{FF2B5EF4-FFF2-40B4-BE49-F238E27FC236}">
                <a16:creationId xmlns:a16="http://schemas.microsoft.com/office/drawing/2014/main" id="{ECAA1934-8640-4C8A-8803-FBE3135CE387}"/>
              </a:ext>
            </a:extLst>
          </p:cNvPr>
          <p:cNvSpPr txBox="1"/>
          <p:nvPr>
            <p:custDataLst>
              <p:tags r:id="rId3"/>
            </p:custDataLst>
          </p:nvPr>
        </p:nvSpPr>
        <p:spPr bwMode="auto">
          <a:xfrm>
            <a:off x="7059293" y="1866674"/>
            <a:ext cx="25984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b="1" dirty="0">
                <a:solidFill>
                  <a:schemeClr val="tx1">
                    <a:lumMod val="75000"/>
                    <a:lumOff val="25000"/>
                  </a:schemeClr>
                </a:solidFill>
                <a:latin typeface="+mn-ea"/>
              </a:rPr>
              <a:t>Text here</a:t>
            </a:r>
          </a:p>
        </p:txBody>
      </p:sp>
      <p:sp>
        <p:nvSpPr>
          <p:cNvPr id="30" name="PA-jiandan60">
            <a:extLst>
              <a:ext uri="{FF2B5EF4-FFF2-40B4-BE49-F238E27FC236}">
                <a16:creationId xmlns:a16="http://schemas.microsoft.com/office/drawing/2014/main" id="{FEB4F93F-C01E-458C-9E05-88B7C2140725}"/>
              </a:ext>
            </a:extLst>
          </p:cNvPr>
          <p:cNvSpPr/>
          <p:nvPr>
            <p:custDataLst>
              <p:tags r:id="rId4"/>
            </p:custDataLst>
          </p:nvPr>
        </p:nvSpPr>
        <p:spPr>
          <a:xfrm flipH="1">
            <a:off x="7081615" y="4170985"/>
            <a:ext cx="4303341" cy="1222066"/>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altLang="zh-CN" sz="1000" b="0" i="0" u="none" strike="noStrike" kern="0" cap="none" spc="0" normalizeH="0" baseline="0" noProof="0" dirty="0">
                <a:ln>
                  <a:noFill/>
                </a:ln>
                <a:solidFill>
                  <a:schemeClr val="tx1">
                    <a:lumMod val="75000"/>
                    <a:lumOff val="25000"/>
                  </a:schemeClr>
                </a:solidFill>
                <a:effectLst/>
                <a:uLnTx/>
                <a:uFillTx/>
                <a:latin typeface="+mn-ea"/>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
        <p:nvSpPr>
          <p:cNvPr id="31" name="PA-jiandan61">
            <a:extLst>
              <a:ext uri="{FF2B5EF4-FFF2-40B4-BE49-F238E27FC236}">
                <a16:creationId xmlns:a16="http://schemas.microsoft.com/office/drawing/2014/main" id="{D13D234F-6AEC-4DB6-B58C-C9E2B9E9133E}"/>
              </a:ext>
            </a:extLst>
          </p:cNvPr>
          <p:cNvSpPr txBox="1"/>
          <p:nvPr>
            <p:custDataLst>
              <p:tags r:id="rId5"/>
            </p:custDataLst>
          </p:nvPr>
        </p:nvSpPr>
        <p:spPr bwMode="auto">
          <a:xfrm>
            <a:off x="7070454" y="3754935"/>
            <a:ext cx="259848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b="1" dirty="0">
                <a:solidFill>
                  <a:schemeClr val="tx1">
                    <a:lumMod val="75000"/>
                    <a:lumOff val="25000"/>
                  </a:schemeClr>
                </a:solidFill>
                <a:latin typeface="+mn-ea"/>
              </a:rPr>
              <a:t>Text here</a:t>
            </a:r>
          </a:p>
        </p:txBody>
      </p:sp>
    </p:spTree>
    <p:extLst>
      <p:ext uri="{BB962C8B-B14F-4D97-AF65-F5344CB8AC3E}">
        <p14:creationId xmlns:p14="http://schemas.microsoft.com/office/powerpoint/2010/main" val="514877111"/>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wheel(1)">
                                      <p:cBhvr>
                                        <p:cTn id="10" dur="2000"/>
                                        <p:tgtEl>
                                          <p:spTgt spid="28"/>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wheel(1)">
                                      <p:cBhvr>
                                        <p:cTn id="13" dur="2000"/>
                                        <p:tgtEl>
                                          <p:spTgt spid="30"/>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wheel(1)">
                                      <p:cBhvr>
                                        <p:cTn id="16" dur="2000"/>
                                        <p:tgtEl>
                                          <p:spTgt spid="29"/>
                                        </p:tgtEl>
                                      </p:cBhvr>
                                    </p:animEffect>
                                  </p:childTnLst>
                                </p:cTn>
                              </p:par>
                              <p:par>
                                <p:cTn id="17" presetID="21" presetClass="entr" presetSubtype="1"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heel(1)">
                                      <p:cBhvr>
                                        <p:cTn id="19" dur="2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P spid="3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jiandan62">
            <a:extLst>
              <a:ext uri="{FF2B5EF4-FFF2-40B4-BE49-F238E27FC236}">
                <a16:creationId xmlns:a16="http://schemas.microsoft.com/office/drawing/2014/main" id="{842D0D8C-7FB2-4B59-A534-AE223EE6CC03}"/>
              </a:ext>
            </a:extLst>
          </p:cNvPr>
          <p:cNvSpPr/>
          <p:nvPr>
            <p:custDataLst>
              <p:tags r:id="rId1"/>
            </p:custDataLst>
          </p:nvPr>
        </p:nvSpPr>
        <p:spPr>
          <a:xfrm>
            <a:off x="907317" y="2143358"/>
            <a:ext cx="467832" cy="1668426"/>
          </a:xfrm>
          <a:prstGeom prst="roundRect">
            <a:avLst/>
          </a:prstGeom>
          <a:solidFill>
            <a:srgbClr val="1DB7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bg1"/>
              </a:solidFill>
              <a:effectLst/>
              <a:uLnTx/>
              <a:uFillTx/>
              <a:latin typeface="+mn-ea"/>
              <a:cs typeface="+mn-cs"/>
            </a:endParaRPr>
          </a:p>
        </p:txBody>
      </p:sp>
      <p:sp>
        <p:nvSpPr>
          <p:cNvPr id="3" name="PA-jiandan63">
            <a:extLst>
              <a:ext uri="{FF2B5EF4-FFF2-40B4-BE49-F238E27FC236}">
                <a16:creationId xmlns:a16="http://schemas.microsoft.com/office/drawing/2014/main" id="{D4567697-EE59-48C8-AD2B-0AAA8D74B218}"/>
              </a:ext>
            </a:extLst>
          </p:cNvPr>
          <p:cNvSpPr/>
          <p:nvPr>
            <p:custDataLst>
              <p:tags r:id="rId2"/>
            </p:custDataLst>
          </p:nvPr>
        </p:nvSpPr>
        <p:spPr>
          <a:xfrm>
            <a:off x="907317" y="3721407"/>
            <a:ext cx="467832" cy="466344"/>
          </a:xfrm>
          <a:custGeom>
            <a:avLst/>
            <a:gdLst>
              <a:gd name="connsiteX0" fmla="*/ 0 w 606056"/>
              <a:gd name="connsiteY0" fmla="*/ 0 h 603504"/>
              <a:gd name="connsiteX1" fmla="*/ 100586 w 606056"/>
              <a:gd name="connsiteY1" fmla="*/ 0 h 603504"/>
              <a:gd name="connsiteX2" fmla="*/ 505470 w 606056"/>
              <a:gd name="connsiteY2" fmla="*/ 0 h 603504"/>
              <a:gd name="connsiteX3" fmla="*/ 606056 w 606056"/>
              <a:gd name="connsiteY3" fmla="*/ 0 h 603504"/>
              <a:gd name="connsiteX4" fmla="*/ 606056 w 606056"/>
              <a:gd name="connsiteY4" fmla="*/ 100586 h 603504"/>
              <a:gd name="connsiteX5" fmla="*/ 606056 w 606056"/>
              <a:gd name="connsiteY5" fmla="*/ 387202 h 603504"/>
              <a:gd name="connsiteX6" fmla="*/ 606056 w 606056"/>
              <a:gd name="connsiteY6" fmla="*/ 502918 h 603504"/>
              <a:gd name="connsiteX7" fmla="*/ 505470 w 606056"/>
              <a:gd name="connsiteY7" fmla="*/ 603504 h 603504"/>
              <a:gd name="connsiteX8" fmla="*/ 100586 w 606056"/>
              <a:gd name="connsiteY8" fmla="*/ 603504 h 603504"/>
              <a:gd name="connsiteX9" fmla="*/ 0 w 606056"/>
              <a:gd name="connsiteY9" fmla="*/ 502918 h 603504"/>
              <a:gd name="connsiteX10" fmla="*/ 0 w 606056"/>
              <a:gd name="connsiteY10" fmla="*/ 387202 h 603504"/>
              <a:gd name="connsiteX11" fmla="*/ 0 w 606056"/>
              <a:gd name="connsiteY11" fmla="*/ 100586 h 6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6056" h="603504">
                <a:moveTo>
                  <a:pt x="0" y="0"/>
                </a:moveTo>
                <a:lnTo>
                  <a:pt x="100586" y="0"/>
                </a:lnTo>
                <a:lnTo>
                  <a:pt x="505470" y="0"/>
                </a:lnTo>
                <a:lnTo>
                  <a:pt x="606056" y="0"/>
                </a:lnTo>
                <a:lnTo>
                  <a:pt x="606056" y="100586"/>
                </a:lnTo>
                <a:lnTo>
                  <a:pt x="606056" y="387202"/>
                </a:lnTo>
                <a:lnTo>
                  <a:pt x="606056" y="502918"/>
                </a:lnTo>
                <a:cubicBezTo>
                  <a:pt x="606056" y="558470"/>
                  <a:pt x="561022" y="603504"/>
                  <a:pt x="505470" y="603504"/>
                </a:cubicBezTo>
                <a:lnTo>
                  <a:pt x="100586" y="603504"/>
                </a:lnTo>
                <a:cubicBezTo>
                  <a:pt x="45034" y="603504"/>
                  <a:pt x="0" y="558470"/>
                  <a:pt x="0" y="502918"/>
                </a:cubicBezTo>
                <a:lnTo>
                  <a:pt x="0" y="387202"/>
                </a:lnTo>
                <a:lnTo>
                  <a:pt x="0" y="100586"/>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a:ln>
                  <a:noFill/>
                </a:ln>
                <a:solidFill>
                  <a:schemeClr val="bg1"/>
                </a:solidFill>
                <a:effectLst/>
                <a:uLnTx/>
                <a:uFillTx/>
                <a:latin typeface="+mn-ea"/>
                <a:cs typeface="+mn-cs"/>
              </a:rPr>
              <a:t></a:t>
            </a:r>
          </a:p>
        </p:txBody>
      </p:sp>
      <p:sp>
        <p:nvSpPr>
          <p:cNvPr id="4" name="PA-jiandan64">
            <a:extLst>
              <a:ext uri="{FF2B5EF4-FFF2-40B4-BE49-F238E27FC236}">
                <a16:creationId xmlns:a16="http://schemas.microsoft.com/office/drawing/2014/main" id="{3DAC6534-08B1-4E39-84C9-D880C4A91B8A}"/>
              </a:ext>
            </a:extLst>
          </p:cNvPr>
          <p:cNvSpPr/>
          <p:nvPr>
            <p:custDataLst>
              <p:tags r:id="rId3"/>
            </p:custDataLst>
          </p:nvPr>
        </p:nvSpPr>
        <p:spPr>
          <a:xfrm>
            <a:off x="1689686" y="2658151"/>
            <a:ext cx="467832" cy="1153633"/>
          </a:xfrm>
          <a:prstGeom prst="roundRect">
            <a:avLst/>
          </a:prstGeom>
          <a:solidFill>
            <a:srgbClr val="F24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bg1"/>
              </a:solidFill>
              <a:effectLst/>
              <a:uLnTx/>
              <a:uFillTx/>
              <a:latin typeface="+mn-ea"/>
              <a:cs typeface="+mn-cs"/>
            </a:endParaRPr>
          </a:p>
        </p:txBody>
      </p:sp>
      <p:sp>
        <p:nvSpPr>
          <p:cNvPr id="5" name="PA-jiandan65">
            <a:extLst>
              <a:ext uri="{FF2B5EF4-FFF2-40B4-BE49-F238E27FC236}">
                <a16:creationId xmlns:a16="http://schemas.microsoft.com/office/drawing/2014/main" id="{D4607A7E-9ABD-4B5E-9817-E83BE479BBD4}"/>
              </a:ext>
            </a:extLst>
          </p:cNvPr>
          <p:cNvSpPr/>
          <p:nvPr>
            <p:custDataLst>
              <p:tags r:id="rId4"/>
            </p:custDataLst>
          </p:nvPr>
        </p:nvSpPr>
        <p:spPr>
          <a:xfrm>
            <a:off x="1689686" y="3721408"/>
            <a:ext cx="467832" cy="466344"/>
          </a:xfrm>
          <a:custGeom>
            <a:avLst/>
            <a:gdLst>
              <a:gd name="connsiteX0" fmla="*/ 0 w 606056"/>
              <a:gd name="connsiteY0" fmla="*/ 0 h 603504"/>
              <a:gd name="connsiteX1" fmla="*/ 100586 w 606056"/>
              <a:gd name="connsiteY1" fmla="*/ 0 h 603504"/>
              <a:gd name="connsiteX2" fmla="*/ 505470 w 606056"/>
              <a:gd name="connsiteY2" fmla="*/ 0 h 603504"/>
              <a:gd name="connsiteX3" fmla="*/ 606056 w 606056"/>
              <a:gd name="connsiteY3" fmla="*/ 0 h 603504"/>
              <a:gd name="connsiteX4" fmla="*/ 606056 w 606056"/>
              <a:gd name="connsiteY4" fmla="*/ 100586 h 603504"/>
              <a:gd name="connsiteX5" fmla="*/ 606056 w 606056"/>
              <a:gd name="connsiteY5" fmla="*/ 387202 h 603504"/>
              <a:gd name="connsiteX6" fmla="*/ 606056 w 606056"/>
              <a:gd name="connsiteY6" fmla="*/ 502918 h 603504"/>
              <a:gd name="connsiteX7" fmla="*/ 505470 w 606056"/>
              <a:gd name="connsiteY7" fmla="*/ 603504 h 603504"/>
              <a:gd name="connsiteX8" fmla="*/ 100586 w 606056"/>
              <a:gd name="connsiteY8" fmla="*/ 603504 h 603504"/>
              <a:gd name="connsiteX9" fmla="*/ 0 w 606056"/>
              <a:gd name="connsiteY9" fmla="*/ 502918 h 603504"/>
              <a:gd name="connsiteX10" fmla="*/ 0 w 606056"/>
              <a:gd name="connsiteY10" fmla="*/ 387202 h 603504"/>
              <a:gd name="connsiteX11" fmla="*/ 0 w 606056"/>
              <a:gd name="connsiteY11" fmla="*/ 100586 h 6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6056" h="603504">
                <a:moveTo>
                  <a:pt x="0" y="0"/>
                </a:moveTo>
                <a:lnTo>
                  <a:pt x="100586" y="0"/>
                </a:lnTo>
                <a:lnTo>
                  <a:pt x="505470" y="0"/>
                </a:lnTo>
                <a:lnTo>
                  <a:pt x="606056" y="0"/>
                </a:lnTo>
                <a:lnTo>
                  <a:pt x="606056" y="100586"/>
                </a:lnTo>
                <a:lnTo>
                  <a:pt x="606056" y="387202"/>
                </a:lnTo>
                <a:lnTo>
                  <a:pt x="606056" y="502918"/>
                </a:lnTo>
                <a:cubicBezTo>
                  <a:pt x="606056" y="558470"/>
                  <a:pt x="561022" y="603504"/>
                  <a:pt x="505470" y="603504"/>
                </a:cubicBezTo>
                <a:lnTo>
                  <a:pt x="100586" y="603504"/>
                </a:lnTo>
                <a:cubicBezTo>
                  <a:pt x="45034" y="603504"/>
                  <a:pt x="0" y="558470"/>
                  <a:pt x="0" y="502918"/>
                </a:cubicBezTo>
                <a:lnTo>
                  <a:pt x="0" y="387202"/>
                </a:lnTo>
                <a:lnTo>
                  <a:pt x="0" y="100586"/>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a:ln>
                  <a:noFill/>
                </a:ln>
                <a:solidFill>
                  <a:schemeClr val="bg1"/>
                </a:solidFill>
                <a:effectLst/>
                <a:uLnTx/>
                <a:uFillTx/>
                <a:latin typeface="+mn-ea"/>
                <a:cs typeface="+mn-cs"/>
              </a:rPr>
              <a:t></a:t>
            </a:r>
          </a:p>
        </p:txBody>
      </p:sp>
      <p:sp>
        <p:nvSpPr>
          <p:cNvPr id="6" name="PA-jiandan66">
            <a:extLst>
              <a:ext uri="{FF2B5EF4-FFF2-40B4-BE49-F238E27FC236}">
                <a16:creationId xmlns:a16="http://schemas.microsoft.com/office/drawing/2014/main" id="{40ACFE68-5D36-4845-8A75-A333598769ED}"/>
              </a:ext>
            </a:extLst>
          </p:cNvPr>
          <p:cNvSpPr/>
          <p:nvPr>
            <p:custDataLst>
              <p:tags r:id="rId5"/>
            </p:custDataLst>
          </p:nvPr>
        </p:nvSpPr>
        <p:spPr>
          <a:xfrm>
            <a:off x="2472056" y="3040924"/>
            <a:ext cx="467832" cy="770860"/>
          </a:xfrm>
          <a:prstGeom prst="roundRect">
            <a:avLst/>
          </a:prstGeom>
          <a:solidFill>
            <a:srgbClr val="88C7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bg1"/>
              </a:solidFill>
              <a:effectLst/>
              <a:uLnTx/>
              <a:uFillTx/>
              <a:latin typeface="+mn-ea"/>
              <a:cs typeface="+mn-cs"/>
            </a:endParaRPr>
          </a:p>
        </p:txBody>
      </p:sp>
      <p:sp>
        <p:nvSpPr>
          <p:cNvPr id="7" name="PA-jiandan67">
            <a:extLst>
              <a:ext uri="{FF2B5EF4-FFF2-40B4-BE49-F238E27FC236}">
                <a16:creationId xmlns:a16="http://schemas.microsoft.com/office/drawing/2014/main" id="{2689BDC7-BD40-4EBD-A0F1-36B22DEC5820}"/>
              </a:ext>
            </a:extLst>
          </p:cNvPr>
          <p:cNvSpPr/>
          <p:nvPr>
            <p:custDataLst>
              <p:tags r:id="rId6"/>
            </p:custDataLst>
          </p:nvPr>
        </p:nvSpPr>
        <p:spPr>
          <a:xfrm>
            <a:off x="2472056" y="3721408"/>
            <a:ext cx="467832" cy="466344"/>
          </a:xfrm>
          <a:custGeom>
            <a:avLst/>
            <a:gdLst>
              <a:gd name="connsiteX0" fmla="*/ 0 w 606056"/>
              <a:gd name="connsiteY0" fmla="*/ 0 h 603504"/>
              <a:gd name="connsiteX1" fmla="*/ 100586 w 606056"/>
              <a:gd name="connsiteY1" fmla="*/ 0 h 603504"/>
              <a:gd name="connsiteX2" fmla="*/ 505470 w 606056"/>
              <a:gd name="connsiteY2" fmla="*/ 0 h 603504"/>
              <a:gd name="connsiteX3" fmla="*/ 606056 w 606056"/>
              <a:gd name="connsiteY3" fmla="*/ 0 h 603504"/>
              <a:gd name="connsiteX4" fmla="*/ 606056 w 606056"/>
              <a:gd name="connsiteY4" fmla="*/ 100586 h 603504"/>
              <a:gd name="connsiteX5" fmla="*/ 606056 w 606056"/>
              <a:gd name="connsiteY5" fmla="*/ 387202 h 603504"/>
              <a:gd name="connsiteX6" fmla="*/ 606056 w 606056"/>
              <a:gd name="connsiteY6" fmla="*/ 502918 h 603504"/>
              <a:gd name="connsiteX7" fmla="*/ 505470 w 606056"/>
              <a:gd name="connsiteY7" fmla="*/ 603504 h 603504"/>
              <a:gd name="connsiteX8" fmla="*/ 100586 w 606056"/>
              <a:gd name="connsiteY8" fmla="*/ 603504 h 603504"/>
              <a:gd name="connsiteX9" fmla="*/ 0 w 606056"/>
              <a:gd name="connsiteY9" fmla="*/ 502918 h 603504"/>
              <a:gd name="connsiteX10" fmla="*/ 0 w 606056"/>
              <a:gd name="connsiteY10" fmla="*/ 387202 h 603504"/>
              <a:gd name="connsiteX11" fmla="*/ 0 w 606056"/>
              <a:gd name="connsiteY11" fmla="*/ 100586 h 6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6056" h="603504">
                <a:moveTo>
                  <a:pt x="0" y="0"/>
                </a:moveTo>
                <a:lnTo>
                  <a:pt x="100586" y="0"/>
                </a:lnTo>
                <a:lnTo>
                  <a:pt x="505470" y="0"/>
                </a:lnTo>
                <a:lnTo>
                  <a:pt x="606056" y="0"/>
                </a:lnTo>
                <a:lnTo>
                  <a:pt x="606056" y="100586"/>
                </a:lnTo>
                <a:lnTo>
                  <a:pt x="606056" y="387202"/>
                </a:lnTo>
                <a:lnTo>
                  <a:pt x="606056" y="502918"/>
                </a:lnTo>
                <a:cubicBezTo>
                  <a:pt x="606056" y="558470"/>
                  <a:pt x="561022" y="603504"/>
                  <a:pt x="505470" y="603504"/>
                </a:cubicBezTo>
                <a:lnTo>
                  <a:pt x="100586" y="603504"/>
                </a:lnTo>
                <a:cubicBezTo>
                  <a:pt x="45034" y="603504"/>
                  <a:pt x="0" y="558470"/>
                  <a:pt x="0" y="502918"/>
                </a:cubicBezTo>
                <a:lnTo>
                  <a:pt x="0" y="387202"/>
                </a:lnTo>
                <a:lnTo>
                  <a:pt x="0" y="100586"/>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a:ln>
                  <a:noFill/>
                </a:ln>
                <a:solidFill>
                  <a:schemeClr val="bg1"/>
                </a:solidFill>
                <a:effectLst/>
                <a:uLnTx/>
                <a:uFillTx/>
                <a:latin typeface="+mn-ea"/>
                <a:cs typeface="+mn-cs"/>
              </a:rPr>
              <a:t></a:t>
            </a:r>
          </a:p>
        </p:txBody>
      </p:sp>
      <p:sp>
        <p:nvSpPr>
          <p:cNvPr id="8" name="PA-jiandan68">
            <a:extLst>
              <a:ext uri="{FF2B5EF4-FFF2-40B4-BE49-F238E27FC236}">
                <a16:creationId xmlns:a16="http://schemas.microsoft.com/office/drawing/2014/main" id="{B05259E7-1826-408B-A10F-C81C13BD5530}"/>
              </a:ext>
            </a:extLst>
          </p:cNvPr>
          <p:cNvSpPr/>
          <p:nvPr>
            <p:custDataLst>
              <p:tags r:id="rId7"/>
            </p:custDataLst>
          </p:nvPr>
        </p:nvSpPr>
        <p:spPr>
          <a:xfrm>
            <a:off x="3254426" y="2838906"/>
            <a:ext cx="467832" cy="972878"/>
          </a:xfrm>
          <a:prstGeom prst="roundRect">
            <a:avLst/>
          </a:prstGeom>
          <a:solidFill>
            <a:srgbClr val="FEC8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bg1"/>
              </a:solidFill>
              <a:effectLst/>
              <a:uLnTx/>
              <a:uFillTx/>
              <a:latin typeface="+mn-ea"/>
              <a:cs typeface="+mn-cs"/>
            </a:endParaRPr>
          </a:p>
        </p:txBody>
      </p:sp>
      <p:sp>
        <p:nvSpPr>
          <p:cNvPr id="9" name="PA-jiandan69">
            <a:extLst>
              <a:ext uri="{FF2B5EF4-FFF2-40B4-BE49-F238E27FC236}">
                <a16:creationId xmlns:a16="http://schemas.microsoft.com/office/drawing/2014/main" id="{9ECB5151-3ACF-4F97-A71C-057B0210932B}"/>
              </a:ext>
            </a:extLst>
          </p:cNvPr>
          <p:cNvSpPr/>
          <p:nvPr>
            <p:custDataLst>
              <p:tags r:id="rId8"/>
            </p:custDataLst>
          </p:nvPr>
        </p:nvSpPr>
        <p:spPr>
          <a:xfrm>
            <a:off x="3254426" y="3721408"/>
            <a:ext cx="467832" cy="466344"/>
          </a:xfrm>
          <a:custGeom>
            <a:avLst/>
            <a:gdLst>
              <a:gd name="connsiteX0" fmla="*/ 0 w 606056"/>
              <a:gd name="connsiteY0" fmla="*/ 0 h 603504"/>
              <a:gd name="connsiteX1" fmla="*/ 100586 w 606056"/>
              <a:gd name="connsiteY1" fmla="*/ 0 h 603504"/>
              <a:gd name="connsiteX2" fmla="*/ 505470 w 606056"/>
              <a:gd name="connsiteY2" fmla="*/ 0 h 603504"/>
              <a:gd name="connsiteX3" fmla="*/ 606056 w 606056"/>
              <a:gd name="connsiteY3" fmla="*/ 0 h 603504"/>
              <a:gd name="connsiteX4" fmla="*/ 606056 w 606056"/>
              <a:gd name="connsiteY4" fmla="*/ 100586 h 603504"/>
              <a:gd name="connsiteX5" fmla="*/ 606056 w 606056"/>
              <a:gd name="connsiteY5" fmla="*/ 387202 h 603504"/>
              <a:gd name="connsiteX6" fmla="*/ 606056 w 606056"/>
              <a:gd name="connsiteY6" fmla="*/ 502918 h 603504"/>
              <a:gd name="connsiteX7" fmla="*/ 505470 w 606056"/>
              <a:gd name="connsiteY7" fmla="*/ 603504 h 603504"/>
              <a:gd name="connsiteX8" fmla="*/ 100586 w 606056"/>
              <a:gd name="connsiteY8" fmla="*/ 603504 h 603504"/>
              <a:gd name="connsiteX9" fmla="*/ 0 w 606056"/>
              <a:gd name="connsiteY9" fmla="*/ 502918 h 603504"/>
              <a:gd name="connsiteX10" fmla="*/ 0 w 606056"/>
              <a:gd name="connsiteY10" fmla="*/ 387202 h 603504"/>
              <a:gd name="connsiteX11" fmla="*/ 0 w 606056"/>
              <a:gd name="connsiteY11" fmla="*/ 100586 h 6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6056" h="603504">
                <a:moveTo>
                  <a:pt x="0" y="0"/>
                </a:moveTo>
                <a:lnTo>
                  <a:pt x="100586" y="0"/>
                </a:lnTo>
                <a:lnTo>
                  <a:pt x="505470" y="0"/>
                </a:lnTo>
                <a:lnTo>
                  <a:pt x="606056" y="0"/>
                </a:lnTo>
                <a:lnTo>
                  <a:pt x="606056" y="100586"/>
                </a:lnTo>
                <a:lnTo>
                  <a:pt x="606056" y="387202"/>
                </a:lnTo>
                <a:lnTo>
                  <a:pt x="606056" y="502918"/>
                </a:lnTo>
                <a:cubicBezTo>
                  <a:pt x="606056" y="558470"/>
                  <a:pt x="561022" y="603504"/>
                  <a:pt x="505470" y="603504"/>
                </a:cubicBezTo>
                <a:lnTo>
                  <a:pt x="100586" y="603504"/>
                </a:lnTo>
                <a:cubicBezTo>
                  <a:pt x="45034" y="603504"/>
                  <a:pt x="0" y="558470"/>
                  <a:pt x="0" y="502918"/>
                </a:cubicBezTo>
                <a:lnTo>
                  <a:pt x="0" y="387202"/>
                </a:lnTo>
                <a:lnTo>
                  <a:pt x="0" y="100586"/>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a:ln>
                  <a:noFill/>
                </a:ln>
                <a:solidFill>
                  <a:schemeClr val="bg1"/>
                </a:solidFill>
                <a:effectLst/>
                <a:uLnTx/>
                <a:uFillTx/>
                <a:latin typeface="+mn-ea"/>
                <a:cs typeface="+mn-cs"/>
              </a:rPr>
              <a:t></a:t>
            </a:r>
          </a:p>
        </p:txBody>
      </p:sp>
      <p:sp>
        <p:nvSpPr>
          <p:cNvPr id="10" name="PA-jiandan70">
            <a:extLst>
              <a:ext uri="{FF2B5EF4-FFF2-40B4-BE49-F238E27FC236}">
                <a16:creationId xmlns:a16="http://schemas.microsoft.com/office/drawing/2014/main" id="{4910734D-B6AA-44A3-88E8-96F5B74682BA}"/>
              </a:ext>
            </a:extLst>
          </p:cNvPr>
          <p:cNvSpPr/>
          <p:nvPr>
            <p:custDataLst>
              <p:tags r:id="rId9"/>
            </p:custDataLst>
          </p:nvPr>
        </p:nvSpPr>
        <p:spPr>
          <a:xfrm>
            <a:off x="4036796" y="3391797"/>
            <a:ext cx="467832" cy="419985"/>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chemeClr val="bg1"/>
              </a:solidFill>
              <a:effectLst/>
              <a:uLnTx/>
              <a:uFillTx/>
              <a:latin typeface="+mn-ea"/>
              <a:cs typeface="+mn-cs"/>
            </a:endParaRPr>
          </a:p>
        </p:txBody>
      </p:sp>
      <p:sp>
        <p:nvSpPr>
          <p:cNvPr id="11" name="PA-jiandan71">
            <a:extLst>
              <a:ext uri="{FF2B5EF4-FFF2-40B4-BE49-F238E27FC236}">
                <a16:creationId xmlns:a16="http://schemas.microsoft.com/office/drawing/2014/main" id="{D699964C-C462-4ACB-BE4B-731570036A8D}"/>
              </a:ext>
            </a:extLst>
          </p:cNvPr>
          <p:cNvSpPr/>
          <p:nvPr>
            <p:custDataLst>
              <p:tags r:id="rId10"/>
            </p:custDataLst>
          </p:nvPr>
        </p:nvSpPr>
        <p:spPr>
          <a:xfrm>
            <a:off x="4036796" y="3721407"/>
            <a:ext cx="467832" cy="466344"/>
          </a:xfrm>
          <a:custGeom>
            <a:avLst/>
            <a:gdLst>
              <a:gd name="connsiteX0" fmla="*/ 0 w 606056"/>
              <a:gd name="connsiteY0" fmla="*/ 0 h 603504"/>
              <a:gd name="connsiteX1" fmla="*/ 100586 w 606056"/>
              <a:gd name="connsiteY1" fmla="*/ 0 h 603504"/>
              <a:gd name="connsiteX2" fmla="*/ 505470 w 606056"/>
              <a:gd name="connsiteY2" fmla="*/ 0 h 603504"/>
              <a:gd name="connsiteX3" fmla="*/ 606056 w 606056"/>
              <a:gd name="connsiteY3" fmla="*/ 0 h 603504"/>
              <a:gd name="connsiteX4" fmla="*/ 606056 w 606056"/>
              <a:gd name="connsiteY4" fmla="*/ 100586 h 603504"/>
              <a:gd name="connsiteX5" fmla="*/ 606056 w 606056"/>
              <a:gd name="connsiteY5" fmla="*/ 387202 h 603504"/>
              <a:gd name="connsiteX6" fmla="*/ 606056 w 606056"/>
              <a:gd name="connsiteY6" fmla="*/ 502918 h 603504"/>
              <a:gd name="connsiteX7" fmla="*/ 505470 w 606056"/>
              <a:gd name="connsiteY7" fmla="*/ 603504 h 603504"/>
              <a:gd name="connsiteX8" fmla="*/ 100586 w 606056"/>
              <a:gd name="connsiteY8" fmla="*/ 603504 h 603504"/>
              <a:gd name="connsiteX9" fmla="*/ 0 w 606056"/>
              <a:gd name="connsiteY9" fmla="*/ 502918 h 603504"/>
              <a:gd name="connsiteX10" fmla="*/ 0 w 606056"/>
              <a:gd name="connsiteY10" fmla="*/ 387202 h 603504"/>
              <a:gd name="connsiteX11" fmla="*/ 0 w 606056"/>
              <a:gd name="connsiteY11" fmla="*/ 100586 h 6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6056" h="603504">
                <a:moveTo>
                  <a:pt x="0" y="0"/>
                </a:moveTo>
                <a:lnTo>
                  <a:pt x="100586" y="0"/>
                </a:lnTo>
                <a:lnTo>
                  <a:pt x="505470" y="0"/>
                </a:lnTo>
                <a:lnTo>
                  <a:pt x="606056" y="0"/>
                </a:lnTo>
                <a:lnTo>
                  <a:pt x="606056" y="100586"/>
                </a:lnTo>
                <a:lnTo>
                  <a:pt x="606056" y="387202"/>
                </a:lnTo>
                <a:lnTo>
                  <a:pt x="606056" y="502918"/>
                </a:lnTo>
                <a:cubicBezTo>
                  <a:pt x="606056" y="558470"/>
                  <a:pt x="561022" y="603504"/>
                  <a:pt x="505470" y="603504"/>
                </a:cubicBezTo>
                <a:lnTo>
                  <a:pt x="100586" y="603504"/>
                </a:lnTo>
                <a:cubicBezTo>
                  <a:pt x="45034" y="603504"/>
                  <a:pt x="0" y="558470"/>
                  <a:pt x="0" y="502918"/>
                </a:cubicBezTo>
                <a:lnTo>
                  <a:pt x="0" y="387202"/>
                </a:lnTo>
                <a:lnTo>
                  <a:pt x="0" y="100586"/>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1800" b="0" i="0" u="none" strike="noStrike" kern="1200" cap="none" spc="0" normalizeH="0" baseline="0" noProof="0">
                <a:ln>
                  <a:noFill/>
                </a:ln>
                <a:solidFill>
                  <a:schemeClr val="bg1"/>
                </a:solidFill>
                <a:effectLst/>
                <a:uLnTx/>
                <a:uFillTx/>
                <a:latin typeface="+mn-ea"/>
                <a:cs typeface="+mn-cs"/>
              </a:rPr>
              <a:t></a:t>
            </a:r>
          </a:p>
        </p:txBody>
      </p:sp>
      <p:sp>
        <p:nvSpPr>
          <p:cNvPr id="12" name="PA-jiandan72">
            <a:extLst>
              <a:ext uri="{FF2B5EF4-FFF2-40B4-BE49-F238E27FC236}">
                <a16:creationId xmlns:a16="http://schemas.microsoft.com/office/drawing/2014/main" id="{4B9CBEE4-5BA9-434C-9629-9A73478A43EF}"/>
              </a:ext>
            </a:extLst>
          </p:cNvPr>
          <p:cNvSpPr/>
          <p:nvPr>
            <p:custDataLst>
              <p:tags r:id="rId11"/>
            </p:custDataLst>
          </p:nvPr>
        </p:nvSpPr>
        <p:spPr>
          <a:xfrm>
            <a:off x="821565" y="4708266"/>
            <a:ext cx="4068726" cy="1057534"/>
          </a:xfrm>
          <a:prstGeom prst="rect">
            <a:avLst/>
          </a:prstGeom>
        </p:spPr>
        <p:txBody>
          <a:bodyPr wrap="square">
            <a:spAutoFit/>
          </a:bodyPr>
          <a:lstStyle/>
          <a:p>
            <a:pPr lvl="0">
              <a:lnSpc>
                <a:spcPct val="130000"/>
              </a:lnSpc>
              <a:defRPr/>
            </a:pPr>
            <a:r>
              <a:rPr lang="en-US" sz="1300" dirty="0">
                <a:solidFill>
                  <a:schemeClr val="tx1">
                    <a:lumMod val="65000"/>
                    <a:lumOff val="35000"/>
                  </a:schemeClr>
                </a:solidFill>
                <a:latin typeface="+mn-ea"/>
                <a:cs typeface="Open Sans" panose="020B0606030504020204" pitchFamily="34" charset="0"/>
              </a:rPr>
              <a:t>Text here</a:t>
            </a:r>
          </a:p>
          <a:p>
            <a:pPr marL="0" marR="0" lvl="0" indent="0" algn="l" defTabSz="914400" rtl="0" eaLnBrk="1" fontAlgn="auto" latinLnBrk="0" hangingPunct="1">
              <a:lnSpc>
                <a:spcPct val="130000"/>
              </a:lnSpc>
              <a:spcBef>
                <a:spcPts val="0"/>
              </a:spcBef>
              <a:spcAft>
                <a:spcPts val="0"/>
              </a:spcAft>
              <a:buClrTx/>
              <a:buSzTx/>
              <a:buFontTx/>
              <a:buNone/>
              <a:defRPr/>
            </a:pPr>
            <a:endParaRPr kumimoji="0" lang="en-US" sz="900" b="0" i="0" u="none" strike="noStrike" kern="1200" cap="none" spc="0" normalizeH="0" baseline="0" noProof="0" dirty="0">
              <a:ln>
                <a:noFill/>
              </a:ln>
              <a:solidFill>
                <a:schemeClr val="tx1">
                  <a:lumMod val="65000"/>
                  <a:lumOff val="35000"/>
                </a:schemeClr>
              </a:solidFill>
              <a:effectLst/>
              <a:uLnTx/>
              <a:uFillTx/>
              <a:latin typeface="+mn-ea"/>
              <a:cs typeface="Open Sans" panose="020B0606030504020204" pitchFamily="34" charset="0"/>
            </a:endParaRPr>
          </a:p>
          <a:p>
            <a:pPr lvl="0">
              <a:lnSpc>
                <a:spcPct val="130000"/>
              </a:lnSpc>
              <a:defRPr/>
            </a:pPr>
            <a:r>
              <a:rPr lang="en-US" sz="900" dirty="0">
                <a:solidFill>
                  <a:schemeClr val="tx1">
                    <a:lumMod val="65000"/>
                    <a:lumOff val="35000"/>
                  </a:schemeClr>
                </a:solidFill>
                <a:latin typeface="+mn-ea"/>
                <a:cs typeface="Open Sans" panose="020B0606030504020204" pitchFamily="34" charset="0"/>
              </a:rPr>
              <a:t>Please replace text, click add relevant headline, modify the text content, also can copy your content to this directly. Please replace text, click add relevant headline, modify the text content</a:t>
            </a:r>
          </a:p>
        </p:txBody>
      </p:sp>
      <p:graphicFrame>
        <p:nvGraphicFramePr>
          <p:cNvPr id="13" name="PA-jiandan73">
            <a:extLst>
              <a:ext uri="{FF2B5EF4-FFF2-40B4-BE49-F238E27FC236}">
                <a16:creationId xmlns:a16="http://schemas.microsoft.com/office/drawing/2014/main" id="{31EBE2BE-5E26-42A0-918F-F2AA84C278F9}"/>
              </a:ext>
            </a:extLst>
          </p:cNvPr>
          <p:cNvGraphicFramePr/>
          <p:nvPr>
            <p:custDataLst>
              <p:tags r:id="rId12"/>
            </p:custDataLst>
            <p:extLst>
              <p:ext uri="{D42A27DB-BD31-4B8C-83A1-F6EECF244321}">
                <p14:modId xmlns:p14="http://schemas.microsoft.com/office/powerpoint/2010/main" val="1666387709"/>
              </p:ext>
            </p:extLst>
          </p:nvPr>
        </p:nvGraphicFramePr>
        <p:xfrm>
          <a:off x="7646569" y="1639525"/>
          <a:ext cx="4022779" cy="4344514"/>
        </p:xfrm>
        <a:graphic>
          <a:graphicData uri="http://schemas.openxmlformats.org/drawingml/2006/chart">
            <c:chart xmlns:c="http://schemas.openxmlformats.org/drawingml/2006/chart" xmlns:r="http://schemas.openxmlformats.org/officeDocument/2006/relationships" r:id="rId26"/>
          </a:graphicData>
        </a:graphic>
      </p:graphicFrame>
      <p:sp>
        <p:nvSpPr>
          <p:cNvPr id="14" name="PA-jiandan74">
            <a:extLst>
              <a:ext uri="{FF2B5EF4-FFF2-40B4-BE49-F238E27FC236}">
                <a16:creationId xmlns:a16="http://schemas.microsoft.com/office/drawing/2014/main" id="{D09768BC-0406-48D1-932E-859CF6F8C49F}"/>
              </a:ext>
            </a:extLst>
          </p:cNvPr>
          <p:cNvSpPr txBox="1"/>
          <p:nvPr>
            <p:custDataLst>
              <p:tags r:id="rId13"/>
            </p:custDataLst>
          </p:nvPr>
        </p:nvSpPr>
        <p:spPr>
          <a:xfrm>
            <a:off x="10044724" y="3599436"/>
            <a:ext cx="731324" cy="442674"/>
          </a:xfrm>
          <a:prstGeom prst="round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2000" b="0" i="0" u="none" strike="noStrike" kern="1200" cap="none" spc="0" normalizeH="0" baseline="0" noProof="0" dirty="0">
                <a:ln>
                  <a:noFill/>
                </a:ln>
                <a:solidFill>
                  <a:schemeClr val="bg1"/>
                </a:solidFill>
                <a:effectLst/>
                <a:uLnTx/>
                <a:uFillTx/>
                <a:latin typeface="+mn-ea"/>
                <a:cs typeface="Open Sans" panose="020B0606030504020204" pitchFamily="34" charset="0"/>
              </a:rPr>
              <a:t>48%</a:t>
            </a:r>
          </a:p>
        </p:txBody>
      </p:sp>
      <p:sp>
        <p:nvSpPr>
          <p:cNvPr id="15" name="PA-jiandan75">
            <a:extLst>
              <a:ext uri="{FF2B5EF4-FFF2-40B4-BE49-F238E27FC236}">
                <a16:creationId xmlns:a16="http://schemas.microsoft.com/office/drawing/2014/main" id="{D8D1E590-86D1-48A2-A01A-2F41CE237991}"/>
              </a:ext>
            </a:extLst>
          </p:cNvPr>
          <p:cNvSpPr txBox="1"/>
          <p:nvPr>
            <p:custDataLst>
              <p:tags r:id="rId14"/>
            </p:custDataLst>
          </p:nvPr>
        </p:nvSpPr>
        <p:spPr>
          <a:xfrm>
            <a:off x="8777053" y="2726213"/>
            <a:ext cx="621083" cy="374571"/>
          </a:xfrm>
          <a:prstGeom prst="round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chemeClr val="bg1"/>
                </a:solidFill>
                <a:effectLst/>
                <a:uLnTx/>
                <a:uFillTx/>
                <a:latin typeface="+mn-ea"/>
                <a:cs typeface="Open Sans" panose="020B0606030504020204" pitchFamily="34" charset="0"/>
              </a:rPr>
              <a:t>18%</a:t>
            </a:r>
          </a:p>
        </p:txBody>
      </p:sp>
      <p:sp>
        <p:nvSpPr>
          <p:cNvPr id="16" name="PA-jiandan76">
            <a:extLst>
              <a:ext uri="{FF2B5EF4-FFF2-40B4-BE49-F238E27FC236}">
                <a16:creationId xmlns:a16="http://schemas.microsoft.com/office/drawing/2014/main" id="{11D8B31B-87F0-4A72-87A6-5B672F420A9F}"/>
              </a:ext>
            </a:extLst>
          </p:cNvPr>
          <p:cNvSpPr txBox="1"/>
          <p:nvPr>
            <p:custDataLst>
              <p:tags r:id="rId15"/>
            </p:custDataLst>
          </p:nvPr>
        </p:nvSpPr>
        <p:spPr>
          <a:xfrm>
            <a:off x="7971737" y="3292969"/>
            <a:ext cx="621083" cy="374571"/>
          </a:xfrm>
          <a:prstGeom prst="round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chemeClr val="bg1"/>
                </a:solidFill>
                <a:effectLst/>
                <a:uLnTx/>
                <a:uFillTx/>
                <a:latin typeface="+mn-ea"/>
                <a:cs typeface="Open Sans" panose="020B0606030504020204" pitchFamily="34" charset="0"/>
              </a:rPr>
              <a:t>07%</a:t>
            </a:r>
          </a:p>
        </p:txBody>
      </p:sp>
      <p:sp>
        <p:nvSpPr>
          <p:cNvPr id="17" name="PA-jiandan77">
            <a:extLst>
              <a:ext uri="{FF2B5EF4-FFF2-40B4-BE49-F238E27FC236}">
                <a16:creationId xmlns:a16="http://schemas.microsoft.com/office/drawing/2014/main" id="{AD12FCB3-69D6-4721-B652-9DF40FED2549}"/>
              </a:ext>
            </a:extLst>
          </p:cNvPr>
          <p:cNvSpPr txBox="1"/>
          <p:nvPr>
            <p:custDataLst>
              <p:tags r:id="rId16"/>
            </p:custDataLst>
          </p:nvPr>
        </p:nvSpPr>
        <p:spPr>
          <a:xfrm>
            <a:off x="7971737" y="4023948"/>
            <a:ext cx="621083" cy="374571"/>
          </a:xfrm>
          <a:prstGeom prst="round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chemeClr val="bg1"/>
                </a:solidFill>
                <a:effectLst/>
                <a:uLnTx/>
                <a:uFillTx/>
                <a:latin typeface="+mn-ea"/>
                <a:cs typeface="Open Sans" panose="020B0606030504020204" pitchFamily="34" charset="0"/>
              </a:rPr>
              <a:t>08%</a:t>
            </a:r>
          </a:p>
        </p:txBody>
      </p:sp>
      <p:sp>
        <p:nvSpPr>
          <p:cNvPr id="18" name="PA-jiandan78">
            <a:extLst>
              <a:ext uri="{FF2B5EF4-FFF2-40B4-BE49-F238E27FC236}">
                <a16:creationId xmlns:a16="http://schemas.microsoft.com/office/drawing/2014/main" id="{44C826B7-6F5E-4047-9486-D65D61C116BB}"/>
              </a:ext>
            </a:extLst>
          </p:cNvPr>
          <p:cNvSpPr txBox="1"/>
          <p:nvPr>
            <p:custDataLst>
              <p:tags r:id="rId17"/>
            </p:custDataLst>
          </p:nvPr>
        </p:nvSpPr>
        <p:spPr>
          <a:xfrm>
            <a:off x="8952551" y="4746512"/>
            <a:ext cx="621083" cy="374571"/>
          </a:xfrm>
          <a:prstGeom prst="round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600" b="0" i="0" u="none" strike="noStrike" kern="1200" cap="none" spc="0" normalizeH="0" baseline="0" noProof="0" dirty="0">
                <a:ln>
                  <a:noFill/>
                </a:ln>
                <a:solidFill>
                  <a:schemeClr val="bg1"/>
                </a:solidFill>
                <a:effectLst/>
                <a:uLnTx/>
                <a:uFillTx/>
                <a:latin typeface="+mn-ea"/>
                <a:cs typeface="Open Sans" panose="020B0606030504020204" pitchFamily="34" charset="0"/>
              </a:rPr>
              <a:t>19%</a:t>
            </a:r>
          </a:p>
        </p:txBody>
      </p:sp>
      <p:sp>
        <p:nvSpPr>
          <p:cNvPr id="19" name="PA-jiandan79">
            <a:extLst>
              <a:ext uri="{FF2B5EF4-FFF2-40B4-BE49-F238E27FC236}">
                <a16:creationId xmlns:a16="http://schemas.microsoft.com/office/drawing/2014/main" id="{CD57172C-1FCE-4E41-B806-2FF84348D6FD}"/>
              </a:ext>
            </a:extLst>
          </p:cNvPr>
          <p:cNvSpPr txBox="1"/>
          <p:nvPr>
            <p:custDataLst>
              <p:tags r:id="rId18"/>
            </p:custDataLst>
          </p:nvPr>
        </p:nvSpPr>
        <p:spPr>
          <a:xfrm>
            <a:off x="783603" y="1816412"/>
            <a:ext cx="715260"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900" b="0" i="0" u="none" strike="noStrike" kern="1200" cap="none" spc="0" normalizeH="0" baseline="0" noProof="0" dirty="0">
                <a:ln>
                  <a:noFill/>
                </a:ln>
                <a:solidFill>
                  <a:schemeClr val="tx1">
                    <a:lumMod val="65000"/>
                    <a:lumOff val="35000"/>
                  </a:schemeClr>
                </a:solidFill>
                <a:effectLst/>
                <a:uLnTx/>
                <a:uFillTx/>
                <a:latin typeface="+mn-ea"/>
                <a:cs typeface="Open Sans" panose="020B0606030504020204" pitchFamily="34" charset="0"/>
              </a:rPr>
              <a:t>890,250m</a:t>
            </a:r>
          </a:p>
        </p:txBody>
      </p:sp>
      <p:sp>
        <p:nvSpPr>
          <p:cNvPr id="20" name="PA-jiandan80">
            <a:extLst>
              <a:ext uri="{FF2B5EF4-FFF2-40B4-BE49-F238E27FC236}">
                <a16:creationId xmlns:a16="http://schemas.microsoft.com/office/drawing/2014/main" id="{D085BD77-6E16-422D-8339-1BED49BDEC77}"/>
              </a:ext>
            </a:extLst>
          </p:cNvPr>
          <p:cNvSpPr txBox="1"/>
          <p:nvPr>
            <p:custDataLst>
              <p:tags r:id="rId19"/>
            </p:custDataLst>
          </p:nvPr>
        </p:nvSpPr>
        <p:spPr>
          <a:xfrm>
            <a:off x="1565972" y="2287187"/>
            <a:ext cx="715260"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900" b="0" i="0" u="none" strike="noStrike" kern="1200" cap="none" spc="0" normalizeH="0" baseline="0" noProof="0" dirty="0">
                <a:ln>
                  <a:noFill/>
                </a:ln>
                <a:solidFill>
                  <a:schemeClr val="tx1">
                    <a:lumMod val="65000"/>
                    <a:lumOff val="35000"/>
                  </a:schemeClr>
                </a:solidFill>
                <a:effectLst/>
                <a:uLnTx/>
                <a:uFillTx/>
                <a:latin typeface="+mn-ea"/>
                <a:cs typeface="Open Sans" panose="020B0606030504020204" pitchFamily="34" charset="0"/>
              </a:rPr>
              <a:t>250,550m</a:t>
            </a:r>
          </a:p>
        </p:txBody>
      </p:sp>
      <p:sp>
        <p:nvSpPr>
          <p:cNvPr id="21" name="PA-jiandan81">
            <a:extLst>
              <a:ext uri="{FF2B5EF4-FFF2-40B4-BE49-F238E27FC236}">
                <a16:creationId xmlns:a16="http://schemas.microsoft.com/office/drawing/2014/main" id="{7F9AC5A4-3E82-41D0-8C1F-168A52C73AE6}"/>
              </a:ext>
            </a:extLst>
          </p:cNvPr>
          <p:cNvSpPr txBox="1"/>
          <p:nvPr>
            <p:custDataLst>
              <p:tags r:id="rId20"/>
            </p:custDataLst>
          </p:nvPr>
        </p:nvSpPr>
        <p:spPr>
          <a:xfrm>
            <a:off x="2348342" y="2683235"/>
            <a:ext cx="715260"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900" b="0" i="0" u="none" strike="noStrike" kern="1200" cap="none" spc="0" normalizeH="0" baseline="0" noProof="0" dirty="0">
                <a:ln>
                  <a:noFill/>
                </a:ln>
                <a:solidFill>
                  <a:schemeClr val="tx1">
                    <a:lumMod val="65000"/>
                    <a:lumOff val="35000"/>
                  </a:schemeClr>
                </a:solidFill>
                <a:effectLst/>
                <a:uLnTx/>
                <a:uFillTx/>
                <a:latin typeface="+mn-ea"/>
                <a:cs typeface="Open Sans" panose="020B0606030504020204" pitchFamily="34" charset="0"/>
              </a:rPr>
              <a:t>250,550m</a:t>
            </a:r>
          </a:p>
        </p:txBody>
      </p:sp>
      <p:sp>
        <p:nvSpPr>
          <p:cNvPr id="22" name="PA-jiandan82">
            <a:extLst>
              <a:ext uri="{FF2B5EF4-FFF2-40B4-BE49-F238E27FC236}">
                <a16:creationId xmlns:a16="http://schemas.microsoft.com/office/drawing/2014/main" id="{625B0C97-BB1A-4A9A-A602-16BD05F6250A}"/>
              </a:ext>
            </a:extLst>
          </p:cNvPr>
          <p:cNvSpPr txBox="1"/>
          <p:nvPr>
            <p:custDataLst>
              <p:tags r:id="rId21"/>
            </p:custDataLst>
          </p:nvPr>
        </p:nvSpPr>
        <p:spPr>
          <a:xfrm>
            <a:off x="3130712" y="2468847"/>
            <a:ext cx="715260"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900" b="0" i="0" u="none" strike="noStrike" kern="1200" cap="none" spc="0" normalizeH="0" baseline="0" noProof="0" dirty="0">
                <a:ln>
                  <a:noFill/>
                </a:ln>
                <a:solidFill>
                  <a:schemeClr val="tx1">
                    <a:lumMod val="65000"/>
                    <a:lumOff val="35000"/>
                  </a:schemeClr>
                </a:solidFill>
                <a:effectLst/>
                <a:uLnTx/>
                <a:uFillTx/>
                <a:latin typeface="+mn-ea"/>
                <a:cs typeface="Open Sans" panose="020B0606030504020204" pitchFamily="34" charset="0"/>
              </a:rPr>
              <a:t>400,650m</a:t>
            </a:r>
          </a:p>
        </p:txBody>
      </p:sp>
      <p:sp>
        <p:nvSpPr>
          <p:cNvPr id="23" name="PA-jiandan83">
            <a:extLst>
              <a:ext uri="{FF2B5EF4-FFF2-40B4-BE49-F238E27FC236}">
                <a16:creationId xmlns:a16="http://schemas.microsoft.com/office/drawing/2014/main" id="{00A54E41-0FD8-445E-979B-845D03CB94DA}"/>
              </a:ext>
            </a:extLst>
          </p:cNvPr>
          <p:cNvSpPr txBox="1"/>
          <p:nvPr>
            <p:custDataLst>
              <p:tags r:id="rId22"/>
            </p:custDataLst>
          </p:nvPr>
        </p:nvSpPr>
        <p:spPr>
          <a:xfrm>
            <a:off x="3913082" y="3012109"/>
            <a:ext cx="715260" cy="2308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900" b="0" i="0" u="none" strike="noStrike" kern="1200" cap="none" spc="0" normalizeH="0" baseline="0" noProof="0" dirty="0">
                <a:ln>
                  <a:noFill/>
                </a:ln>
                <a:solidFill>
                  <a:schemeClr val="tx1">
                    <a:lumMod val="65000"/>
                    <a:lumOff val="35000"/>
                  </a:schemeClr>
                </a:solidFill>
                <a:effectLst/>
                <a:uLnTx/>
                <a:uFillTx/>
                <a:latin typeface="+mn-ea"/>
                <a:cs typeface="Open Sans" panose="020B0606030504020204" pitchFamily="34" charset="0"/>
              </a:rPr>
              <a:t>400,650m</a:t>
            </a:r>
          </a:p>
        </p:txBody>
      </p:sp>
      <p:sp>
        <p:nvSpPr>
          <p:cNvPr id="25" name="PA-jiandan84">
            <a:extLst>
              <a:ext uri="{FF2B5EF4-FFF2-40B4-BE49-F238E27FC236}">
                <a16:creationId xmlns:a16="http://schemas.microsoft.com/office/drawing/2014/main" id="{01F0FE17-A995-46F9-8C5D-1D877B333634}"/>
              </a:ext>
            </a:extLst>
          </p:cNvPr>
          <p:cNvSpPr/>
          <p:nvPr>
            <p:custDataLst>
              <p:tags r:id="rId23"/>
            </p:custDataLst>
          </p:nvPr>
        </p:nvSpPr>
        <p:spPr>
          <a:xfrm>
            <a:off x="5281434" y="2402603"/>
            <a:ext cx="2037312" cy="2517933"/>
          </a:xfrm>
          <a:prstGeom prst="rect">
            <a:avLst/>
          </a:prstGeom>
        </p:spPr>
        <p:txBody>
          <a:bodyPr wrap="square">
            <a:spAutoFit/>
          </a:bodyPr>
          <a:lstStyle/>
          <a:p>
            <a:pPr>
              <a:lnSpc>
                <a:spcPct val="130000"/>
              </a:lnSpc>
              <a:defRPr/>
            </a:pPr>
            <a:r>
              <a:rPr lang="en-US" sz="1400" dirty="0">
                <a:solidFill>
                  <a:schemeClr val="tx1">
                    <a:lumMod val="75000"/>
                    <a:lumOff val="25000"/>
                  </a:schemeClr>
                </a:solidFill>
                <a:latin typeface="+mn-ea"/>
                <a:cs typeface="Open Sans" panose="020B0606030504020204" pitchFamily="34" charset="0"/>
              </a:rPr>
              <a:t>Text here</a:t>
            </a:r>
          </a:p>
          <a:p>
            <a:pPr>
              <a:lnSpc>
                <a:spcPct val="130000"/>
              </a:lnSpc>
              <a:defRPr/>
            </a:pPr>
            <a:endParaRPr lang="en-US" sz="900" dirty="0">
              <a:solidFill>
                <a:schemeClr val="tx1">
                  <a:lumMod val="75000"/>
                  <a:lumOff val="25000"/>
                </a:schemeClr>
              </a:solidFill>
              <a:latin typeface="+mn-ea"/>
              <a:cs typeface="Open Sans" panose="020B0606030504020204" pitchFamily="34" charset="0"/>
            </a:endParaRPr>
          </a:p>
          <a:p>
            <a:pPr>
              <a:lnSpc>
                <a:spcPct val="130000"/>
              </a:lnSpc>
              <a:defRPr/>
            </a:pPr>
            <a:r>
              <a:rPr lang="en-US" sz="900" dirty="0">
                <a:solidFill>
                  <a:schemeClr val="tx1">
                    <a:lumMod val="75000"/>
                    <a:lumOff val="25000"/>
                  </a:schemeClr>
                </a:solidFill>
                <a:latin typeface="+mn-ea"/>
                <a:cs typeface="Open Sans" panose="020B0606030504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a:t>
            </a:r>
          </a:p>
        </p:txBody>
      </p:sp>
    </p:spTree>
    <p:extLst>
      <p:ext uri="{BB962C8B-B14F-4D97-AF65-F5344CB8AC3E}">
        <p14:creationId xmlns:p14="http://schemas.microsoft.com/office/powerpoint/2010/main" val="1843507298"/>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1000"/>
                                        <p:tgtEl>
                                          <p:spTgt spid="6"/>
                                        </p:tgtEl>
                                      </p:cBhvr>
                                    </p:animEffect>
                                    <p:anim calcmode="lin" valueType="num">
                                      <p:cBhvr>
                                        <p:cTn id="28" dur="1000" fill="hold"/>
                                        <p:tgtEl>
                                          <p:spTgt spid="6"/>
                                        </p:tgtEl>
                                        <p:attrNameLst>
                                          <p:attrName>ppt_x</p:attrName>
                                        </p:attrNameLst>
                                      </p:cBhvr>
                                      <p:tavLst>
                                        <p:tav tm="0">
                                          <p:val>
                                            <p:strVal val="#ppt_x"/>
                                          </p:val>
                                        </p:tav>
                                        <p:tav tm="100000">
                                          <p:val>
                                            <p:strVal val="#ppt_x"/>
                                          </p:val>
                                        </p:tav>
                                      </p:tavLst>
                                    </p:anim>
                                    <p:anim calcmode="lin" valueType="num">
                                      <p:cBhvr>
                                        <p:cTn id="29" dur="1000" fill="hold"/>
                                        <p:tgtEl>
                                          <p:spTgt spid="6"/>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000"/>
                                        <p:tgtEl>
                                          <p:spTgt spid="7"/>
                                        </p:tgtEl>
                                      </p:cBhvr>
                                    </p:animEffect>
                                    <p:anim calcmode="lin" valueType="num">
                                      <p:cBhvr>
                                        <p:cTn id="33" dur="1000" fill="hold"/>
                                        <p:tgtEl>
                                          <p:spTgt spid="7"/>
                                        </p:tgtEl>
                                        <p:attrNameLst>
                                          <p:attrName>ppt_x</p:attrName>
                                        </p:attrNameLst>
                                      </p:cBhvr>
                                      <p:tavLst>
                                        <p:tav tm="0">
                                          <p:val>
                                            <p:strVal val="#ppt_x"/>
                                          </p:val>
                                        </p:tav>
                                        <p:tav tm="100000">
                                          <p:val>
                                            <p:strVal val="#ppt_x"/>
                                          </p:val>
                                        </p:tav>
                                      </p:tavLst>
                                    </p:anim>
                                    <p:anim calcmode="lin" valueType="num">
                                      <p:cBhvr>
                                        <p:cTn id="34" dur="1000" fill="hold"/>
                                        <p:tgtEl>
                                          <p:spTgt spid="7"/>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000"/>
                                        <p:tgtEl>
                                          <p:spTgt spid="8"/>
                                        </p:tgtEl>
                                      </p:cBhvr>
                                    </p:animEffect>
                                    <p:anim calcmode="lin" valueType="num">
                                      <p:cBhvr>
                                        <p:cTn id="38" dur="1000" fill="hold"/>
                                        <p:tgtEl>
                                          <p:spTgt spid="8"/>
                                        </p:tgtEl>
                                        <p:attrNameLst>
                                          <p:attrName>ppt_x</p:attrName>
                                        </p:attrNameLst>
                                      </p:cBhvr>
                                      <p:tavLst>
                                        <p:tav tm="0">
                                          <p:val>
                                            <p:strVal val="#ppt_x"/>
                                          </p:val>
                                        </p:tav>
                                        <p:tav tm="100000">
                                          <p:val>
                                            <p:strVal val="#ppt_x"/>
                                          </p:val>
                                        </p:tav>
                                      </p:tavLst>
                                    </p:anim>
                                    <p:anim calcmode="lin" valueType="num">
                                      <p:cBhvr>
                                        <p:cTn id="39" dur="1000" fill="hold"/>
                                        <p:tgtEl>
                                          <p:spTgt spid="8"/>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1000"/>
                                        <p:tgtEl>
                                          <p:spTgt spid="10"/>
                                        </p:tgtEl>
                                      </p:cBhvr>
                                    </p:animEffect>
                                    <p:anim calcmode="lin" valueType="num">
                                      <p:cBhvr>
                                        <p:cTn id="48" dur="1000" fill="hold"/>
                                        <p:tgtEl>
                                          <p:spTgt spid="10"/>
                                        </p:tgtEl>
                                        <p:attrNameLst>
                                          <p:attrName>ppt_x</p:attrName>
                                        </p:attrNameLst>
                                      </p:cBhvr>
                                      <p:tavLst>
                                        <p:tav tm="0">
                                          <p:val>
                                            <p:strVal val="#ppt_x"/>
                                          </p:val>
                                        </p:tav>
                                        <p:tav tm="100000">
                                          <p:val>
                                            <p:strVal val="#ppt_x"/>
                                          </p:val>
                                        </p:tav>
                                      </p:tavLst>
                                    </p:anim>
                                    <p:anim calcmode="lin" valueType="num">
                                      <p:cBhvr>
                                        <p:cTn id="49" dur="1000" fill="hold"/>
                                        <p:tgtEl>
                                          <p:spTgt spid="10"/>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1000"/>
                                        <p:tgtEl>
                                          <p:spTgt spid="11"/>
                                        </p:tgtEl>
                                      </p:cBhvr>
                                    </p:animEffect>
                                    <p:anim calcmode="lin" valueType="num">
                                      <p:cBhvr>
                                        <p:cTn id="53" dur="1000" fill="hold"/>
                                        <p:tgtEl>
                                          <p:spTgt spid="11"/>
                                        </p:tgtEl>
                                        <p:attrNameLst>
                                          <p:attrName>ppt_x</p:attrName>
                                        </p:attrNameLst>
                                      </p:cBhvr>
                                      <p:tavLst>
                                        <p:tav tm="0">
                                          <p:val>
                                            <p:strVal val="#ppt_x"/>
                                          </p:val>
                                        </p:tav>
                                        <p:tav tm="100000">
                                          <p:val>
                                            <p:strVal val="#ppt_x"/>
                                          </p:val>
                                        </p:tav>
                                      </p:tavLst>
                                    </p:anim>
                                    <p:anim calcmode="lin" valueType="num">
                                      <p:cBhvr>
                                        <p:cTn id="54" dur="1000" fill="hold"/>
                                        <p:tgtEl>
                                          <p:spTgt spid="11"/>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1000"/>
                                        <p:tgtEl>
                                          <p:spTgt spid="12"/>
                                        </p:tgtEl>
                                      </p:cBhvr>
                                    </p:animEffect>
                                    <p:anim calcmode="lin" valueType="num">
                                      <p:cBhvr>
                                        <p:cTn id="58" dur="1000" fill="hold"/>
                                        <p:tgtEl>
                                          <p:spTgt spid="12"/>
                                        </p:tgtEl>
                                        <p:attrNameLst>
                                          <p:attrName>ppt_x</p:attrName>
                                        </p:attrNameLst>
                                      </p:cBhvr>
                                      <p:tavLst>
                                        <p:tav tm="0">
                                          <p:val>
                                            <p:strVal val="#ppt_x"/>
                                          </p:val>
                                        </p:tav>
                                        <p:tav tm="100000">
                                          <p:val>
                                            <p:strVal val="#ppt_x"/>
                                          </p:val>
                                        </p:tav>
                                      </p:tavLst>
                                    </p:anim>
                                    <p:anim calcmode="lin" valueType="num">
                                      <p:cBhvr>
                                        <p:cTn id="59" dur="1000" fill="hold"/>
                                        <p:tgtEl>
                                          <p:spTgt spid="12"/>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fade">
                                      <p:cBhvr>
                                        <p:cTn id="62" dur="1000"/>
                                        <p:tgtEl>
                                          <p:spTgt spid="13"/>
                                        </p:tgtEl>
                                      </p:cBhvr>
                                    </p:animEffect>
                                    <p:anim calcmode="lin" valueType="num">
                                      <p:cBhvr>
                                        <p:cTn id="63" dur="1000" fill="hold"/>
                                        <p:tgtEl>
                                          <p:spTgt spid="13"/>
                                        </p:tgtEl>
                                        <p:attrNameLst>
                                          <p:attrName>ppt_x</p:attrName>
                                        </p:attrNameLst>
                                      </p:cBhvr>
                                      <p:tavLst>
                                        <p:tav tm="0">
                                          <p:val>
                                            <p:strVal val="#ppt_x"/>
                                          </p:val>
                                        </p:tav>
                                        <p:tav tm="100000">
                                          <p:val>
                                            <p:strVal val="#ppt_x"/>
                                          </p:val>
                                        </p:tav>
                                      </p:tavLst>
                                    </p:anim>
                                    <p:anim calcmode="lin" valueType="num">
                                      <p:cBhvr>
                                        <p:cTn id="64" dur="1000" fill="hold"/>
                                        <p:tgtEl>
                                          <p:spTgt spid="13"/>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4"/>
                                        </p:tgtEl>
                                        <p:attrNameLst>
                                          <p:attrName>style.visibility</p:attrName>
                                        </p:attrNameLst>
                                      </p:cBhvr>
                                      <p:to>
                                        <p:strVal val="visible"/>
                                      </p:to>
                                    </p:set>
                                    <p:animEffect transition="in" filter="fade">
                                      <p:cBhvr>
                                        <p:cTn id="67" dur="1000"/>
                                        <p:tgtEl>
                                          <p:spTgt spid="14"/>
                                        </p:tgtEl>
                                      </p:cBhvr>
                                    </p:animEffect>
                                    <p:anim calcmode="lin" valueType="num">
                                      <p:cBhvr>
                                        <p:cTn id="68" dur="1000" fill="hold"/>
                                        <p:tgtEl>
                                          <p:spTgt spid="14"/>
                                        </p:tgtEl>
                                        <p:attrNameLst>
                                          <p:attrName>ppt_x</p:attrName>
                                        </p:attrNameLst>
                                      </p:cBhvr>
                                      <p:tavLst>
                                        <p:tav tm="0">
                                          <p:val>
                                            <p:strVal val="#ppt_x"/>
                                          </p:val>
                                        </p:tav>
                                        <p:tav tm="100000">
                                          <p:val>
                                            <p:strVal val="#ppt_x"/>
                                          </p:val>
                                        </p:tav>
                                      </p:tavLst>
                                    </p:anim>
                                    <p:anim calcmode="lin" valueType="num">
                                      <p:cBhvr>
                                        <p:cTn id="69" dur="1000" fill="hold"/>
                                        <p:tgtEl>
                                          <p:spTgt spid="14"/>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15"/>
                                        </p:tgtEl>
                                        <p:attrNameLst>
                                          <p:attrName>style.visibility</p:attrName>
                                        </p:attrNameLst>
                                      </p:cBhvr>
                                      <p:to>
                                        <p:strVal val="visible"/>
                                      </p:to>
                                    </p:set>
                                    <p:animEffect transition="in" filter="fade">
                                      <p:cBhvr>
                                        <p:cTn id="72" dur="1000"/>
                                        <p:tgtEl>
                                          <p:spTgt spid="15"/>
                                        </p:tgtEl>
                                      </p:cBhvr>
                                    </p:animEffect>
                                    <p:anim calcmode="lin" valueType="num">
                                      <p:cBhvr>
                                        <p:cTn id="73" dur="1000" fill="hold"/>
                                        <p:tgtEl>
                                          <p:spTgt spid="15"/>
                                        </p:tgtEl>
                                        <p:attrNameLst>
                                          <p:attrName>ppt_x</p:attrName>
                                        </p:attrNameLst>
                                      </p:cBhvr>
                                      <p:tavLst>
                                        <p:tav tm="0">
                                          <p:val>
                                            <p:strVal val="#ppt_x"/>
                                          </p:val>
                                        </p:tav>
                                        <p:tav tm="100000">
                                          <p:val>
                                            <p:strVal val="#ppt_x"/>
                                          </p:val>
                                        </p:tav>
                                      </p:tavLst>
                                    </p:anim>
                                    <p:anim calcmode="lin" valueType="num">
                                      <p:cBhvr>
                                        <p:cTn id="74" dur="1000" fill="hold"/>
                                        <p:tgtEl>
                                          <p:spTgt spid="15"/>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16"/>
                                        </p:tgtEl>
                                        <p:attrNameLst>
                                          <p:attrName>style.visibility</p:attrName>
                                        </p:attrNameLst>
                                      </p:cBhvr>
                                      <p:to>
                                        <p:strVal val="visible"/>
                                      </p:to>
                                    </p:set>
                                    <p:animEffect transition="in" filter="fade">
                                      <p:cBhvr>
                                        <p:cTn id="77" dur="1000"/>
                                        <p:tgtEl>
                                          <p:spTgt spid="16"/>
                                        </p:tgtEl>
                                      </p:cBhvr>
                                    </p:animEffect>
                                    <p:anim calcmode="lin" valueType="num">
                                      <p:cBhvr>
                                        <p:cTn id="78" dur="1000" fill="hold"/>
                                        <p:tgtEl>
                                          <p:spTgt spid="16"/>
                                        </p:tgtEl>
                                        <p:attrNameLst>
                                          <p:attrName>ppt_x</p:attrName>
                                        </p:attrNameLst>
                                      </p:cBhvr>
                                      <p:tavLst>
                                        <p:tav tm="0">
                                          <p:val>
                                            <p:strVal val="#ppt_x"/>
                                          </p:val>
                                        </p:tav>
                                        <p:tav tm="100000">
                                          <p:val>
                                            <p:strVal val="#ppt_x"/>
                                          </p:val>
                                        </p:tav>
                                      </p:tavLst>
                                    </p:anim>
                                    <p:anim calcmode="lin" valueType="num">
                                      <p:cBhvr>
                                        <p:cTn id="79" dur="1000" fill="hold"/>
                                        <p:tgtEl>
                                          <p:spTgt spid="16"/>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17"/>
                                        </p:tgtEl>
                                        <p:attrNameLst>
                                          <p:attrName>style.visibility</p:attrName>
                                        </p:attrNameLst>
                                      </p:cBhvr>
                                      <p:to>
                                        <p:strVal val="visible"/>
                                      </p:to>
                                    </p:set>
                                    <p:animEffect transition="in" filter="fade">
                                      <p:cBhvr>
                                        <p:cTn id="82" dur="1000"/>
                                        <p:tgtEl>
                                          <p:spTgt spid="17"/>
                                        </p:tgtEl>
                                      </p:cBhvr>
                                    </p:animEffect>
                                    <p:anim calcmode="lin" valueType="num">
                                      <p:cBhvr>
                                        <p:cTn id="83" dur="1000" fill="hold"/>
                                        <p:tgtEl>
                                          <p:spTgt spid="17"/>
                                        </p:tgtEl>
                                        <p:attrNameLst>
                                          <p:attrName>ppt_x</p:attrName>
                                        </p:attrNameLst>
                                      </p:cBhvr>
                                      <p:tavLst>
                                        <p:tav tm="0">
                                          <p:val>
                                            <p:strVal val="#ppt_x"/>
                                          </p:val>
                                        </p:tav>
                                        <p:tav tm="100000">
                                          <p:val>
                                            <p:strVal val="#ppt_x"/>
                                          </p:val>
                                        </p:tav>
                                      </p:tavLst>
                                    </p:anim>
                                    <p:anim calcmode="lin" valueType="num">
                                      <p:cBhvr>
                                        <p:cTn id="84" dur="1000" fill="hold"/>
                                        <p:tgtEl>
                                          <p:spTgt spid="17"/>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animEffect transition="in" filter="fade">
                                      <p:cBhvr>
                                        <p:cTn id="87" dur="1000"/>
                                        <p:tgtEl>
                                          <p:spTgt spid="18"/>
                                        </p:tgtEl>
                                      </p:cBhvr>
                                    </p:animEffect>
                                    <p:anim calcmode="lin" valueType="num">
                                      <p:cBhvr>
                                        <p:cTn id="88" dur="1000" fill="hold"/>
                                        <p:tgtEl>
                                          <p:spTgt spid="18"/>
                                        </p:tgtEl>
                                        <p:attrNameLst>
                                          <p:attrName>ppt_x</p:attrName>
                                        </p:attrNameLst>
                                      </p:cBhvr>
                                      <p:tavLst>
                                        <p:tav tm="0">
                                          <p:val>
                                            <p:strVal val="#ppt_x"/>
                                          </p:val>
                                        </p:tav>
                                        <p:tav tm="100000">
                                          <p:val>
                                            <p:strVal val="#ppt_x"/>
                                          </p:val>
                                        </p:tav>
                                      </p:tavLst>
                                    </p:anim>
                                    <p:anim calcmode="lin" valueType="num">
                                      <p:cBhvr>
                                        <p:cTn id="89" dur="1000" fill="hold"/>
                                        <p:tgtEl>
                                          <p:spTgt spid="18"/>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19"/>
                                        </p:tgtEl>
                                        <p:attrNameLst>
                                          <p:attrName>style.visibility</p:attrName>
                                        </p:attrNameLst>
                                      </p:cBhvr>
                                      <p:to>
                                        <p:strVal val="visible"/>
                                      </p:to>
                                    </p:set>
                                    <p:animEffect transition="in" filter="fade">
                                      <p:cBhvr>
                                        <p:cTn id="92" dur="1000"/>
                                        <p:tgtEl>
                                          <p:spTgt spid="19"/>
                                        </p:tgtEl>
                                      </p:cBhvr>
                                    </p:animEffect>
                                    <p:anim calcmode="lin" valueType="num">
                                      <p:cBhvr>
                                        <p:cTn id="93" dur="1000" fill="hold"/>
                                        <p:tgtEl>
                                          <p:spTgt spid="19"/>
                                        </p:tgtEl>
                                        <p:attrNameLst>
                                          <p:attrName>ppt_x</p:attrName>
                                        </p:attrNameLst>
                                      </p:cBhvr>
                                      <p:tavLst>
                                        <p:tav tm="0">
                                          <p:val>
                                            <p:strVal val="#ppt_x"/>
                                          </p:val>
                                        </p:tav>
                                        <p:tav tm="100000">
                                          <p:val>
                                            <p:strVal val="#ppt_x"/>
                                          </p:val>
                                        </p:tav>
                                      </p:tavLst>
                                    </p:anim>
                                    <p:anim calcmode="lin" valueType="num">
                                      <p:cBhvr>
                                        <p:cTn id="94" dur="1000" fill="hold"/>
                                        <p:tgtEl>
                                          <p:spTgt spid="19"/>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20"/>
                                        </p:tgtEl>
                                        <p:attrNameLst>
                                          <p:attrName>style.visibility</p:attrName>
                                        </p:attrNameLst>
                                      </p:cBhvr>
                                      <p:to>
                                        <p:strVal val="visible"/>
                                      </p:to>
                                    </p:set>
                                    <p:animEffect transition="in" filter="fade">
                                      <p:cBhvr>
                                        <p:cTn id="97" dur="1000"/>
                                        <p:tgtEl>
                                          <p:spTgt spid="20"/>
                                        </p:tgtEl>
                                      </p:cBhvr>
                                    </p:animEffect>
                                    <p:anim calcmode="lin" valueType="num">
                                      <p:cBhvr>
                                        <p:cTn id="98" dur="1000" fill="hold"/>
                                        <p:tgtEl>
                                          <p:spTgt spid="20"/>
                                        </p:tgtEl>
                                        <p:attrNameLst>
                                          <p:attrName>ppt_x</p:attrName>
                                        </p:attrNameLst>
                                      </p:cBhvr>
                                      <p:tavLst>
                                        <p:tav tm="0">
                                          <p:val>
                                            <p:strVal val="#ppt_x"/>
                                          </p:val>
                                        </p:tav>
                                        <p:tav tm="100000">
                                          <p:val>
                                            <p:strVal val="#ppt_x"/>
                                          </p:val>
                                        </p:tav>
                                      </p:tavLst>
                                    </p:anim>
                                    <p:anim calcmode="lin" valueType="num">
                                      <p:cBhvr>
                                        <p:cTn id="99" dur="1000" fill="hold"/>
                                        <p:tgtEl>
                                          <p:spTgt spid="20"/>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21"/>
                                        </p:tgtEl>
                                        <p:attrNameLst>
                                          <p:attrName>style.visibility</p:attrName>
                                        </p:attrNameLst>
                                      </p:cBhvr>
                                      <p:to>
                                        <p:strVal val="visible"/>
                                      </p:to>
                                    </p:set>
                                    <p:animEffect transition="in" filter="fade">
                                      <p:cBhvr>
                                        <p:cTn id="102" dur="1000"/>
                                        <p:tgtEl>
                                          <p:spTgt spid="21"/>
                                        </p:tgtEl>
                                      </p:cBhvr>
                                    </p:animEffect>
                                    <p:anim calcmode="lin" valueType="num">
                                      <p:cBhvr>
                                        <p:cTn id="103" dur="1000" fill="hold"/>
                                        <p:tgtEl>
                                          <p:spTgt spid="21"/>
                                        </p:tgtEl>
                                        <p:attrNameLst>
                                          <p:attrName>ppt_x</p:attrName>
                                        </p:attrNameLst>
                                      </p:cBhvr>
                                      <p:tavLst>
                                        <p:tav tm="0">
                                          <p:val>
                                            <p:strVal val="#ppt_x"/>
                                          </p:val>
                                        </p:tav>
                                        <p:tav tm="100000">
                                          <p:val>
                                            <p:strVal val="#ppt_x"/>
                                          </p:val>
                                        </p:tav>
                                      </p:tavLst>
                                    </p:anim>
                                    <p:anim calcmode="lin" valueType="num">
                                      <p:cBhvr>
                                        <p:cTn id="104" dur="1000" fill="hold"/>
                                        <p:tgtEl>
                                          <p:spTgt spid="21"/>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22"/>
                                        </p:tgtEl>
                                        <p:attrNameLst>
                                          <p:attrName>style.visibility</p:attrName>
                                        </p:attrNameLst>
                                      </p:cBhvr>
                                      <p:to>
                                        <p:strVal val="visible"/>
                                      </p:to>
                                    </p:set>
                                    <p:animEffect transition="in" filter="fade">
                                      <p:cBhvr>
                                        <p:cTn id="107" dur="1000"/>
                                        <p:tgtEl>
                                          <p:spTgt spid="22"/>
                                        </p:tgtEl>
                                      </p:cBhvr>
                                    </p:animEffect>
                                    <p:anim calcmode="lin" valueType="num">
                                      <p:cBhvr>
                                        <p:cTn id="108" dur="1000" fill="hold"/>
                                        <p:tgtEl>
                                          <p:spTgt spid="22"/>
                                        </p:tgtEl>
                                        <p:attrNameLst>
                                          <p:attrName>ppt_x</p:attrName>
                                        </p:attrNameLst>
                                      </p:cBhvr>
                                      <p:tavLst>
                                        <p:tav tm="0">
                                          <p:val>
                                            <p:strVal val="#ppt_x"/>
                                          </p:val>
                                        </p:tav>
                                        <p:tav tm="100000">
                                          <p:val>
                                            <p:strVal val="#ppt_x"/>
                                          </p:val>
                                        </p:tav>
                                      </p:tavLst>
                                    </p:anim>
                                    <p:anim calcmode="lin" valueType="num">
                                      <p:cBhvr>
                                        <p:cTn id="109" dur="1000" fill="hold"/>
                                        <p:tgtEl>
                                          <p:spTgt spid="22"/>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23"/>
                                        </p:tgtEl>
                                        <p:attrNameLst>
                                          <p:attrName>style.visibility</p:attrName>
                                        </p:attrNameLst>
                                      </p:cBhvr>
                                      <p:to>
                                        <p:strVal val="visible"/>
                                      </p:to>
                                    </p:set>
                                    <p:animEffect transition="in" filter="fade">
                                      <p:cBhvr>
                                        <p:cTn id="112" dur="1000"/>
                                        <p:tgtEl>
                                          <p:spTgt spid="23"/>
                                        </p:tgtEl>
                                      </p:cBhvr>
                                    </p:animEffect>
                                    <p:anim calcmode="lin" valueType="num">
                                      <p:cBhvr>
                                        <p:cTn id="113" dur="1000" fill="hold"/>
                                        <p:tgtEl>
                                          <p:spTgt spid="23"/>
                                        </p:tgtEl>
                                        <p:attrNameLst>
                                          <p:attrName>ppt_x</p:attrName>
                                        </p:attrNameLst>
                                      </p:cBhvr>
                                      <p:tavLst>
                                        <p:tav tm="0">
                                          <p:val>
                                            <p:strVal val="#ppt_x"/>
                                          </p:val>
                                        </p:tav>
                                        <p:tav tm="100000">
                                          <p:val>
                                            <p:strVal val="#ppt_x"/>
                                          </p:val>
                                        </p:tav>
                                      </p:tavLst>
                                    </p:anim>
                                    <p:anim calcmode="lin" valueType="num">
                                      <p:cBhvr>
                                        <p:cTn id="114" dur="1000" fill="hold"/>
                                        <p:tgtEl>
                                          <p:spTgt spid="23"/>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25"/>
                                        </p:tgtEl>
                                        <p:attrNameLst>
                                          <p:attrName>style.visibility</p:attrName>
                                        </p:attrNameLst>
                                      </p:cBhvr>
                                      <p:to>
                                        <p:strVal val="visible"/>
                                      </p:to>
                                    </p:set>
                                    <p:animEffect transition="in" filter="fade">
                                      <p:cBhvr>
                                        <p:cTn id="117" dur="1000"/>
                                        <p:tgtEl>
                                          <p:spTgt spid="25"/>
                                        </p:tgtEl>
                                      </p:cBhvr>
                                    </p:animEffect>
                                    <p:anim calcmode="lin" valueType="num">
                                      <p:cBhvr>
                                        <p:cTn id="118" dur="1000" fill="hold"/>
                                        <p:tgtEl>
                                          <p:spTgt spid="25"/>
                                        </p:tgtEl>
                                        <p:attrNameLst>
                                          <p:attrName>ppt_x</p:attrName>
                                        </p:attrNameLst>
                                      </p:cBhvr>
                                      <p:tavLst>
                                        <p:tav tm="0">
                                          <p:val>
                                            <p:strVal val="#ppt_x"/>
                                          </p:val>
                                        </p:tav>
                                        <p:tav tm="100000">
                                          <p:val>
                                            <p:strVal val="#ppt_x"/>
                                          </p:val>
                                        </p:tav>
                                      </p:tavLst>
                                    </p:anim>
                                    <p:anim calcmode="lin" valueType="num">
                                      <p:cBhvr>
                                        <p:cTn id="11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p:bldGraphic spid="13" grpId="0">
        <p:bldAsOne/>
      </p:bldGraphic>
      <p:bldP spid="14" grpId="0"/>
      <p:bldP spid="15" grpId="0"/>
      <p:bldP spid="16" grpId="0"/>
      <p:bldP spid="17" grpId="0"/>
      <p:bldP spid="18" grpId="0"/>
      <p:bldP spid="19" grpId="0"/>
      <p:bldP spid="20" grpId="0"/>
      <p:bldP spid="21" grpId="0"/>
      <p:bldP spid="22" grpId="0"/>
      <p:bldP spid="23" grpId="0"/>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jiandan85">
            <a:extLst>
              <a:ext uri="{FF2B5EF4-FFF2-40B4-BE49-F238E27FC236}">
                <a16:creationId xmlns:a16="http://schemas.microsoft.com/office/drawing/2014/main" id="{29E33894-209B-4464-A361-F1F599740054}"/>
              </a:ext>
            </a:extLst>
          </p:cNvPr>
          <p:cNvGrpSpPr/>
          <p:nvPr>
            <p:custDataLst>
              <p:tags r:id="rId1"/>
            </p:custDataLst>
          </p:nvPr>
        </p:nvGrpSpPr>
        <p:grpSpPr>
          <a:xfrm>
            <a:off x="1631504" y="1706136"/>
            <a:ext cx="523430" cy="489740"/>
            <a:chOff x="6964363" y="2108200"/>
            <a:chExt cx="690562" cy="646113"/>
          </a:xfrm>
          <a:solidFill>
            <a:srgbClr val="1DB7C4"/>
          </a:solidFill>
        </p:grpSpPr>
        <p:sp>
          <p:nvSpPr>
            <p:cNvPr id="3" name="PA-任意多边形 91">
              <a:extLst>
                <a:ext uri="{FF2B5EF4-FFF2-40B4-BE49-F238E27FC236}">
                  <a16:creationId xmlns:a16="http://schemas.microsoft.com/office/drawing/2014/main" id="{CF679EEE-56B9-49FF-BF4B-A00E33BE9F49}"/>
                </a:ext>
              </a:extLst>
            </p:cNvPr>
            <p:cNvSpPr>
              <a:spLocks noEditPoints="1"/>
            </p:cNvSpPr>
            <p:nvPr>
              <p:custDataLst>
                <p:tags r:id="rId48"/>
              </p:custDataLst>
            </p:nvPr>
          </p:nvSpPr>
          <p:spPr bwMode="auto">
            <a:xfrm>
              <a:off x="7050088" y="2193925"/>
              <a:ext cx="519112" cy="344488"/>
            </a:xfrm>
            <a:custGeom>
              <a:avLst/>
              <a:gdLst>
                <a:gd name="T0" fmla="*/ 503 w 12071"/>
                <a:gd name="T1" fmla="*/ 502 h 8033"/>
                <a:gd name="T2" fmla="*/ 11568 w 12071"/>
                <a:gd name="T3" fmla="*/ 0 h 8033"/>
                <a:gd name="T4" fmla="*/ 452 w 12071"/>
                <a:gd name="T5" fmla="*/ 5 h 8033"/>
                <a:gd name="T6" fmla="*/ 377 w 12071"/>
                <a:gd name="T7" fmla="*/ 18 h 8033"/>
                <a:gd name="T8" fmla="*/ 307 w 12071"/>
                <a:gd name="T9" fmla="*/ 41 h 8033"/>
                <a:gd name="T10" fmla="*/ 242 w 12071"/>
                <a:gd name="T11" fmla="*/ 74 h 8033"/>
                <a:gd name="T12" fmla="*/ 183 w 12071"/>
                <a:gd name="T13" fmla="*/ 116 h 8033"/>
                <a:gd name="T14" fmla="*/ 131 w 12071"/>
                <a:gd name="T15" fmla="*/ 166 h 8033"/>
                <a:gd name="T16" fmla="*/ 85 w 12071"/>
                <a:gd name="T17" fmla="*/ 222 h 8033"/>
                <a:gd name="T18" fmla="*/ 49 w 12071"/>
                <a:gd name="T19" fmla="*/ 284 h 8033"/>
                <a:gd name="T20" fmla="*/ 22 w 12071"/>
                <a:gd name="T21" fmla="*/ 353 h 8033"/>
                <a:gd name="T22" fmla="*/ 6 w 12071"/>
                <a:gd name="T23" fmla="*/ 426 h 8033"/>
                <a:gd name="T24" fmla="*/ 0 w 12071"/>
                <a:gd name="T25" fmla="*/ 502 h 8033"/>
                <a:gd name="T26" fmla="*/ 3 w 12071"/>
                <a:gd name="T27" fmla="*/ 7582 h 8033"/>
                <a:gd name="T28" fmla="*/ 16 w 12071"/>
                <a:gd name="T29" fmla="*/ 7656 h 8033"/>
                <a:gd name="T30" fmla="*/ 39 w 12071"/>
                <a:gd name="T31" fmla="*/ 7726 h 8033"/>
                <a:gd name="T32" fmla="*/ 72 w 12071"/>
                <a:gd name="T33" fmla="*/ 7792 h 8033"/>
                <a:gd name="T34" fmla="*/ 115 w 12071"/>
                <a:gd name="T35" fmla="*/ 7850 h 8033"/>
                <a:gd name="T36" fmla="*/ 165 w 12071"/>
                <a:gd name="T37" fmla="*/ 7902 h 8033"/>
                <a:gd name="T38" fmla="*/ 221 w 12071"/>
                <a:gd name="T39" fmla="*/ 7947 h 8033"/>
                <a:gd name="T40" fmla="*/ 285 w 12071"/>
                <a:gd name="T41" fmla="*/ 7983 h 8033"/>
                <a:gd name="T42" fmla="*/ 353 w 12071"/>
                <a:gd name="T43" fmla="*/ 8011 h 8033"/>
                <a:gd name="T44" fmla="*/ 426 w 12071"/>
                <a:gd name="T45" fmla="*/ 8027 h 8033"/>
                <a:gd name="T46" fmla="*/ 503 w 12071"/>
                <a:gd name="T47" fmla="*/ 8033 h 8033"/>
                <a:gd name="T48" fmla="*/ 11619 w 12071"/>
                <a:gd name="T49" fmla="*/ 8030 h 8033"/>
                <a:gd name="T50" fmla="*/ 11694 w 12071"/>
                <a:gd name="T51" fmla="*/ 8017 h 8033"/>
                <a:gd name="T52" fmla="*/ 11764 w 12071"/>
                <a:gd name="T53" fmla="*/ 7994 h 8033"/>
                <a:gd name="T54" fmla="*/ 11829 w 12071"/>
                <a:gd name="T55" fmla="*/ 7960 h 8033"/>
                <a:gd name="T56" fmla="*/ 11888 w 12071"/>
                <a:gd name="T57" fmla="*/ 7918 h 8033"/>
                <a:gd name="T58" fmla="*/ 11940 w 12071"/>
                <a:gd name="T59" fmla="*/ 7868 h 8033"/>
                <a:gd name="T60" fmla="*/ 11986 w 12071"/>
                <a:gd name="T61" fmla="*/ 7812 h 8033"/>
                <a:gd name="T62" fmla="*/ 12022 w 12071"/>
                <a:gd name="T63" fmla="*/ 7749 h 8033"/>
                <a:gd name="T64" fmla="*/ 12049 w 12071"/>
                <a:gd name="T65" fmla="*/ 7680 h 8033"/>
                <a:gd name="T66" fmla="*/ 12065 w 12071"/>
                <a:gd name="T67" fmla="*/ 7607 h 8033"/>
                <a:gd name="T68" fmla="*/ 12071 w 12071"/>
                <a:gd name="T69" fmla="*/ 7531 h 8033"/>
                <a:gd name="T70" fmla="*/ 12068 w 12071"/>
                <a:gd name="T71" fmla="*/ 451 h 8033"/>
                <a:gd name="T72" fmla="*/ 12055 w 12071"/>
                <a:gd name="T73" fmla="*/ 377 h 8033"/>
                <a:gd name="T74" fmla="*/ 12032 w 12071"/>
                <a:gd name="T75" fmla="*/ 306 h 8033"/>
                <a:gd name="T76" fmla="*/ 11999 w 12071"/>
                <a:gd name="T77" fmla="*/ 242 h 8033"/>
                <a:gd name="T78" fmla="*/ 11956 w 12071"/>
                <a:gd name="T79" fmla="*/ 183 h 8033"/>
                <a:gd name="T80" fmla="*/ 11906 w 12071"/>
                <a:gd name="T81" fmla="*/ 131 h 8033"/>
                <a:gd name="T82" fmla="*/ 11850 w 12071"/>
                <a:gd name="T83" fmla="*/ 85 h 8033"/>
                <a:gd name="T84" fmla="*/ 11786 w 12071"/>
                <a:gd name="T85" fmla="*/ 49 h 8033"/>
                <a:gd name="T86" fmla="*/ 11718 w 12071"/>
                <a:gd name="T87" fmla="*/ 22 h 8033"/>
                <a:gd name="T88" fmla="*/ 11645 w 12071"/>
                <a:gd name="T89" fmla="*/ 6 h 8033"/>
                <a:gd name="T90" fmla="*/ 11568 w 12071"/>
                <a:gd name="T91" fmla="*/ 0 h 80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071" h="8033">
                  <a:moveTo>
                    <a:pt x="11568" y="7533"/>
                  </a:moveTo>
                  <a:lnTo>
                    <a:pt x="503" y="7533"/>
                  </a:lnTo>
                  <a:lnTo>
                    <a:pt x="503" y="502"/>
                  </a:lnTo>
                  <a:lnTo>
                    <a:pt x="11568" y="502"/>
                  </a:lnTo>
                  <a:lnTo>
                    <a:pt x="11568" y="7533"/>
                  </a:lnTo>
                  <a:close/>
                  <a:moveTo>
                    <a:pt x="11568" y="0"/>
                  </a:moveTo>
                  <a:lnTo>
                    <a:pt x="503" y="2"/>
                  </a:lnTo>
                  <a:lnTo>
                    <a:pt x="477" y="3"/>
                  </a:lnTo>
                  <a:lnTo>
                    <a:pt x="452" y="5"/>
                  </a:lnTo>
                  <a:lnTo>
                    <a:pt x="426" y="8"/>
                  </a:lnTo>
                  <a:lnTo>
                    <a:pt x="401" y="12"/>
                  </a:lnTo>
                  <a:lnTo>
                    <a:pt x="377" y="18"/>
                  </a:lnTo>
                  <a:lnTo>
                    <a:pt x="353" y="24"/>
                  </a:lnTo>
                  <a:lnTo>
                    <a:pt x="330" y="32"/>
                  </a:lnTo>
                  <a:lnTo>
                    <a:pt x="307" y="41"/>
                  </a:lnTo>
                  <a:lnTo>
                    <a:pt x="285" y="51"/>
                  </a:lnTo>
                  <a:lnTo>
                    <a:pt x="263" y="62"/>
                  </a:lnTo>
                  <a:lnTo>
                    <a:pt x="242" y="74"/>
                  </a:lnTo>
                  <a:lnTo>
                    <a:pt x="221" y="87"/>
                  </a:lnTo>
                  <a:lnTo>
                    <a:pt x="202" y="102"/>
                  </a:lnTo>
                  <a:lnTo>
                    <a:pt x="183" y="116"/>
                  </a:lnTo>
                  <a:lnTo>
                    <a:pt x="165" y="132"/>
                  </a:lnTo>
                  <a:lnTo>
                    <a:pt x="147" y="148"/>
                  </a:lnTo>
                  <a:lnTo>
                    <a:pt x="131" y="166"/>
                  </a:lnTo>
                  <a:lnTo>
                    <a:pt x="115" y="184"/>
                  </a:lnTo>
                  <a:lnTo>
                    <a:pt x="99" y="202"/>
                  </a:lnTo>
                  <a:lnTo>
                    <a:pt x="85" y="222"/>
                  </a:lnTo>
                  <a:lnTo>
                    <a:pt x="72" y="242"/>
                  </a:lnTo>
                  <a:lnTo>
                    <a:pt x="60" y="263"/>
                  </a:lnTo>
                  <a:lnTo>
                    <a:pt x="49" y="284"/>
                  </a:lnTo>
                  <a:lnTo>
                    <a:pt x="39" y="307"/>
                  </a:lnTo>
                  <a:lnTo>
                    <a:pt x="30" y="329"/>
                  </a:lnTo>
                  <a:lnTo>
                    <a:pt x="22" y="353"/>
                  </a:lnTo>
                  <a:lnTo>
                    <a:pt x="16" y="377"/>
                  </a:lnTo>
                  <a:lnTo>
                    <a:pt x="10" y="401"/>
                  </a:lnTo>
                  <a:lnTo>
                    <a:pt x="6" y="426"/>
                  </a:lnTo>
                  <a:lnTo>
                    <a:pt x="3" y="451"/>
                  </a:lnTo>
                  <a:lnTo>
                    <a:pt x="1" y="476"/>
                  </a:lnTo>
                  <a:lnTo>
                    <a:pt x="0" y="502"/>
                  </a:lnTo>
                  <a:lnTo>
                    <a:pt x="0" y="7531"/>
                  </a:lnTo>
                  <a:lnTo>
                    <a:pt x="1" y="7557"/>
                  </a:lnTo>
                  <a:lnTo>
                    <a:pt x="3" y="7582"/>
                  </a:lnTo>
                  <a:lnTo>
                    <a:pt x="6" y="7607"/>
                  </a:lnTo>
                  <a:lnTo>
                    <a:pt x="10" y="7632"/>
                  </a:lnTo>
                  <a:lnTo>
                    <a:pt x="16" y="7656"/>
                  </a:lnTo>
                  <a:lnTo>
                    <a:pt x="22" y="7680"/>
                  </a:lnTo>
                  <a:lnTo>
                    <a:pt x="30" y="7703"/>
                  </a:lnTo>
                  <a:lnTo>
                    <a:pt x="39" y="7726"/>
                  </a:lnTo>
                  <a:lnTo>
                    <a:pt x="49" y="7749"/>
                  </a:lnTo>
                  <a:lnTo>
                    <a:pt x="60" y="7771"/>
                  </a:lnTo>
                  <a:lnTo>
                    <a:pt x="72" y="7792"/>
                  </a:lnTo>
                  <a:lnTo>
                    <a:pt x="85" y="7812"/>
                  </a:lnTo>
                  <a:lnTo>
                    <a:pt x="99" y="7831"/>
                  </a:lnTo>
                  <a:lnTo>
                    <a:pt x="115" y="7850"/>
                  </a:lnTo>
                  <a:lnTo>
                    <a:pt x="131" y="7868"/>
                  </a:lnTo>
                  <a:lnTo>
                    <a:pt x="147" y="7886"/>
                  </a:lnTo>
                  <a:lnTo>
                    <a:pt x="165" y="7902"/>
                  </a:lnTo>
                  <a:lnTo>
                    <a:pt x="183" y="7918"/>
                  </a:lnTo>
                  <a:lnTo>
                    <a:pt x="202" y="7933"/>
                  </a:lnTo>
                  <a:lnTo>
                    <a:pt x="221" y="7947"/>
                  </a:lnTo>
                  <a:lnTo>
                    <a:pt x="242" y="7960"/>
                  </a:lnTo>
                  <a:lnTo>
                    <a:pt x="263" y="7972"/>
                  </a:lnTo>
                  <a:lnTo>
                    <a:pt x="285" y="7983"/>
                  </a:lnTo>
                  <a:lnTo>
                    <a:pt x="307" y="7994"/>
                  </a:lnTo>
                  <a:lnTo>
                    <a:pt x="330" y="8003"/>
                  </a:lnTo>
                  <a:lnTo>
                    <a:pt x="353" y="8011"/>
                  </a:lnTo>
                  <a:lnTo>
                    <a:pt x="377" y="8017"/>
                  </a:lnTo>
                  <a:lnTo>
                    <a:pt x="401" y="8023"/>
                  </a:lnTo>
                  <a:lnTo>
                    <a:pt x="426" y="8027"/>
                  </a:lnTo>
                  <a:lnTo>
                    <a:pt x="452" y="8030"/>
                  </a:lnTo>
                  <a:lnTo>
                    <a:pt x="477" y="8032"/>
                  </a:lnTo>
                  <a:lnTo>
                    <a:pt x="503" y="8033"/>
                  </a:lnTo>
                  <a:lnTo>
                    <a:pt x="11568" y="8033"/>
                  </a:lnTo>
                  <a:lnTo>
                    <a:pt x="11594" y="8032"/>
                  </a:lnTo>
                  <a:lnTo>
                    <a:pt x="11619" y="8030"/>
                  </a:lnTo>
                  <a:lnTo>
                    <a:pt x="11645" y="8027"/>
                  </a:lnTo>
                  <a:lnTo>
                    <a:pt x="11670" y="8023"/>
                  </a:lnTo>
                  <a:lnTo>
                    <a:pt x="11694" y="8017"/>
                  </a:lnTo>
                  <a:lnTo>
                    <a:pt x="11718" y="8011"/>
                  </a:lnTo>
                  <a:lnTo>
                    <a:pt x="11741" y="8003"/>
                  </a:lnTo>
                  <a:lnTo>
                    <a:pt x="11764" y="7994"/>
                  </a:lnTo>
                  <a:lnTo>
                    <a:pt x="11786" y="7983"/>
                  </a:lnTo>
                  <a:lnTo>
                    <a:pt x="11809" y="7972"/>
                  </a:lnTo>
                  <a:lnTo>
                    <a:pt x="11829" y="7960"/>
                  </a:lnTo>
                  <a:lnTo>
                    <a:pt x="11850" y="7947"/>
                  </a:lnTo>
                  <a:lnTo>
                    <a:pt x="11869" y="7933"/>
                  </a:lnTo>
                  <a:lnTo>
                    <a:pt x="11888" y="7918"/>
                  </a:lnTo>
                  <a:lnTo>
                    <a:pt x="11906" y="7902"/>
                  </a:lnTo>
                  <a:lnTo>
                    <a:pt x="11924" y="7886"/>
                  </a:lnTo>
                  <a:lnTo>
                    <a:pt x="11940" y="7868"/>
                  </a:lnTo>
                  <a:lnTo>
                    <a:pt x="11956" y="7850"/>
                  </a:lnTo>
                  <a:lnTo>
                    <a:pt x="11972" y="7831"/>
                  </a:lnTo>
                  <a:lnTo>
                    <a:pt x="11986" y="7812"/>
                  </a:lnTo>
                  <a:lnTo>
                    <a:pt x="11999" y="7792"/>
                  </a:lnTo>
                  <a:lnTo>
                    <a:pt x="12011" y="7771"/>
                  </a:lnTo>
                  <a:lnTo>
                    <a:pt x="12022" y="7749"/>
                  </a:lnTo>
                  <a:lnTo>
                    <a:pt x="12032" y="7726"/>
                  </a:lnTo>
                  <a:lnTo>
                    <a:pt x="12041" y="7703"/>
                  </a:lnTo>
                  <a:lnTo>
                    <a:pt x="12049" y="7680"/>
                  </a:lnTo>
                  <a:lnTo>
                    <a:pt x="12055" y="7656"/>
                  </a:lnTo>
                  <a:lnTo>
                    <a:pt x="12061" y="7632"/>
                  </a:lnTo>
                  <a:lnTo>
                    <a:pt x="12065" y="7607"/>
                  </a:lnTo>
                  <a:lnTo>
                    <a:pt x="12068" y="7582"/>
                  </a:lnTo>
                  <a:lnTo>
                    <a:pt x="12070" y="7557"/>
                  </a:lnTo>
                  <a:lnTo>
                    <a:pt x="12071" y="7531"/>
                  </a:lnTo>
                  <a:lnTo>
                    <a:pt x="12071" y="502"/>
                  </a:lnTo>
                  <a:lnTo>
                    <a:pt x="12070" y="476"/>
                  </a:lnTo>
                  <a:lnTo>
                    <a:pt x="12068" y="451"/>
                  </a:lnTo>
                  <a:lnTo>
                    <a:pt x="12065" y="426"/>
                  </a:lnTo>
                  <a:lnTo>
                    <a:pt x="12061" y="401"/>
                  </a:lnTo>
                  <a:lnTo>
                    <a:pt x="12055" y="377"/>
                  </a:lnTo>
                  <a:lnTo>
                    <a:pt x="12049" y="353"/>
                  </a:lnTo>
                  <a:lnTo>
                    <a:pt x="12041" y="329"/>
                  </a:lnTo>
                  <a:lnTo>
                    <a:pt x="12032" y="306"/>
                  </a:lnTo>
                  <a:lnTo>
                    <a:pt x="12022" y="284"/>
                  </a:lnTo>
                  <a:lnTo>
                    <a:pt x="12011" y="263"/>
                  </a:lnTo>
                  <a:lnTo>
                    <a:pt x="11999" y="242"/>
                  </a:lnTo>
                  <a:lnTo>
                    <a:pt x="11986" y="221"/>
                  </a:lnTo>
                  <a:lnTo>
                    <a:pt x="11972" y="202"/>
                  </a:lnTo>
                  <a:lnTo>
                    <a:pt x="11956" y="183"/>
                  </a:lnTo>
                  <a:lnTo>
                    <a:pt x="11940" y="165"/>
                  </a:lnTo>
                  <a:lnTo>
                    <a:pt x="11924" y="147"/>
                  </a:lnTo>
                  <a:lnTo>
                    <a:pt x="11906" y="131"/>
                  </a:lnTo>
                  <a:lnTo>
                    <a:pt x="11888" y="115"/>
                  </a:lnTo>
                  <a:lnTo>
                    <a:pt x="11869" y="100"/>
                  </a:lnTo>
                  <a:lnTo>
                    <a:pt x="11850" y="85"/>
                  </a:lnTo>
                  <a:lnTo>
                    <a:pt x="11829" y="72"/>
                  </a:lnTo>
                  <a:lnTo>
                    <a:pt x="11809" y="60"/>
                  </a:lnTo>
                  <a:lnTo>
                    <a:pt x="11786" y="49"/>
                  </a:lnTo>
                  <a:lnTo>
                    <a:pt x="11764" y="39"/>
                  </a:lnTo>
                  <a:lnTo>
                    <a:pt x="11741" y="30"/>
                  </a:lnTo>
                  <a:lnTo>
                    <a:pt x="11718" y="22"/>
                  </a:lnTo>
                  <a:lnTo>
                    <a:pt x="11694" y="16"/>
                  </a:lnTo>
                  <a:lnTo>
                    <a:pt x="11670" y="10"/>
                  </a:lnTo>
                  <a:lnTo>
                    <a:pt x="11645" y="6"/>
                  </a:lnTo>
                  <a:lnTo>
                    <a:pt x="11619" y="3"/>
                  </a:lnTo>
                  <a:lnTo>
                    <a:pt x="11594" y="1"/>
                  </a:lnTo>
                  <a:lnTo>
                    <a:pt x="1156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mn-ea"/>
              </a:endParaRPr>
            </a:p>
          </p:txBody>
        </p:sp>
        <p:sp>
          <p:nvSpPr>
            <p:cNvPr id="4" name="PA-任意多边形 92">
              <a:extLst>
                <a:ext uri="{FF2B5EF4-FFF2-40B4-BE49-F238E27FC236}">
                  <a16:creationId xmlns:a16="http://schemas.microsoft.com/office/drawing/2014/main" id="{5CC078B0-10E6-4925-BB48-FC27FF63BD60}"/>
                </a:ext>
              </a:extLst>
            </p:cNvPr>
            <p:cNvSpPr>
              <a:spLocks noEditPoints="1"/>
            </p:cNvSpPr>
            <p:nvPr>
              <p:custDataLst>
                <p:tags r:id="rId49"/>
              </p:custDataLst>
            </p:nvPr>
          </p:nvSpPr>
          <p:spPr bwMode="auto">
            <a:xfrm>
              <a:off x="6964363" y="2108200"/>
              <a:ext cx="690562" cy="646113"/>
            </a:xfrm>
            <a:custGeom>
              <a:avLst/>
              <a:gdLst>
                <a:gd name="T0" fmla="*/ 15066 w 16095"/>
                <a:gd name="T1" fmla="*/ 11696 h 15059"/>
                <a:gd name="T2" fmla="*/ 14988 w 16095"/>
                <a:gd name="T3" fmla="*/ 11847 h 15059"/>
                <a:gd name="T4" fmla="*/ 14867 w 16095"/>
                <a:gd name="T5" fmla="*/ 11963 h 15059"/>
                <a:gd name="T6" fmla="*/ 14712 w 16095"/>
                <a:gd name="T7" fmla="*/ 12033 h 15059"/>
                <a:gd name="T8" fmla="*/ 6036 w 16095"/>
                <a:gd name="T9" fmla="*/ 12049 h 15059"/>
                <a:gd name="T10" fmla="*/ 1359 w 16095"/>
                <a:gd name="T11" fmla="*/ 12027 h 15059"/>
                <a:gd name="T12" fmla="*/ 1208 w 16095"/>
                <a:gd name="T13" fmla="*/ 11949 h 15059"/>
                <a:gd name="T14" fmla="*/ 1091 w 16095"/>
                <a:gd name="T15" fmla="*/ 11828 h 15059"/>
                <a:gd name="T16" fmla="*/ 1022 w 16095"/>
                <a:gd name="T17" fmla="*/ 11672 h 15059"/>
                <a:gd name="T18" fmla="*/ 1007 w 16095"/>
                <a:gd name="T19" fmla="*/ 1480 h 15059"/>
                <a:gd name="T20" fmla="*/ 1045 w 16095"/>
                <a:gd name="T21" fmla="*/ 1310 h 15059"/>
                <a:gd name="T22" fmla="*/ 1137 w 16095"/>
                <a:gd name="T23" fmla="*/ 1169 h 15059"/>
                <a:gd name="T24" fmla="*/ 1268 w 16095"/>
                <a:gd name="T25" fmla="*/ 1064 h 15059"/>
                <a:gd name="T26" fmla="*/ 1432 w 16095"/>
                <a:gd name="T27" fmla="*/ 1010 h 15059"/>
                <a:gd name="T28" fmla="*/ 14663 w 16095"/>
                <a:gd name="T29" fmla="*/ 1010 h 15059"/>
                <a:gd name="T30" fmla="*/ 14826 w 16095"/>
                <a:gd name="T31" fmla="*/ 1064 h 15059"/>
                <a:gd name="T32" fmla="*/ 14958 w 16095"/>
                <a:gd name="T33" fmla="*/ 1169 h 15059"/>
                <a:gd name="T34" fmla="*/ 15050 w 16095"/>
                <a:gd name="T35" fmla="*/ 1310 h 15059"/>
                <a:gd name="T36" fmla="*/ 15088 w 16095"/>
                <a:gd name="T37" fmla="*/ 1480 h 15059"/>
                <a:gd name="T38" fmla="*/ 1279 w 16095"/>
                <a:gd name="T39" fmla="*/ 17 h 15059"/>
                <a:gd name="T40" fmla="*/ 790 w 16095"/>
                <a:gd name="T41" fmla="*/ 182 h 15059"/>
                <a:gd name="T42" fmla="*/ 391 w 16095"/>
                <a:gd name="T43" fmla="*/ 493 h 15059"/>
                <a:gd name="T44" fmla="*/ 119 w 16095"/>
                <a:gd name="T45" fmla="*/ 920 h 15059"/>
                <a:gd name="T46" fmla="*/ 2 w 16095"/>
                <a:gd name="T47" fmla="*/ 1429 h 15059"/>
                <a:gd name="T48" fmla="*/ 47 w 16095"/>
                <a:gd name="T49" fmla="*/ 11922 h 15059"/>
                <a:gd name="T50" fmla="*/ 257 w 16095"/>
                <a:gd name="T51" fmla="*/ 12387 h 15059"/>
                <a:gd name="T52" fmla="*/ 604 w 16095"/>
                <a:gd name="T53" fmla="*/ 12752 h 15059"/>
                <a:gd name="T54" fmla="*/ 1056 w 16095"/>
                <a:gd name="T55" fmla="*/ 12984 h 15059"/>
                <a:gd name="T56" fmla="*/ 6539 w 16095"/>
                <a:gd name="T57" fmla="*/ 13053 h 15059"/>
                <a:gd name="T58" fmla="*/ 3299 w 16095"/>
                <a:gd name="T59" fmla="*/ 14106 h 15059"/>
                <a:gd name="T60" fmla="*/ 3180 w 16095"/>
                <a:gd name="T61" fmla="*/ 14188 h 15059"/>
                <a:gd name="T62" fmla="*/ 3089 w 16095"/>
                <a:gd name="T63" fmla="*/ 14299 h 15059"/>
                <a:gd name="T64" fmla="*/ 3034 w 16095"/>
                <a:gd name="T65" fmla="*/ 14431 h 15059"/>
                <a:gd name="T66" fmla="*/ 3019 w 16095"/>
                <a:gd name="T67" fmla="*/ 14583 h 15059"/>
                <a:gd name="T68" fmla="*/ 3057 w 16095"/>
                <a:gd name="T69" fmla="*/ 14753 h 15059"/>
                <a:gd name="T70" fmla="*/ 3149 w 16095"/>
                <a:gd name="T71" fmla="*/ 14894 h 15059"/>
                <a:gd name="T72" fmla="*/ 3280 w 16095"/>
                <a:gd name="T73" fmla="*/ 14999 h 15059"/>
                <a:gd name="T74" fmla="*/ 3444 w 16095"/>
                <a:gd name="T75" fmla="*/ 15053 h 15059"/>
                <a:gd name="T76" fmla="*/ 12651 w 16095"/>
                <a:gd name="T77" fmla="*/ 15053 h 15059"/>
                <a:gd name="T78" fmla="*/ 12814 w 16095"/>
                <a:gd name="T79" fmla="*/ 14999 h 15059"/>
                <a:gd name="T80" fmla="*/ 12946 w 16095"/>
                <a:gd name="T81" fmla="*/ 14894 h 15059"/>
                <a:gd name="T82" fmla="*/ 13038 w 16095"/>
                <a:gd name="T83" fmla="*/ 14753 h 15059"/>
                <a:gd name="T84" fmla="*/ 13076 w 16095"/>
                <a:gd name="T85" fmla="*/ 14583 h 15059"/>
                <a:gd name="T86" fmla="*/ 13061 w 16095"/>
                <a:gd name="T87" fmla="*/ 14431 h 15059"/>
                <a:gd name="T88" fmla="*/ 13006 w 16095"/>
                <a:gd name="T89" fmla="*/ 14299 h 15059"/>
                <a:gd name="T90" fmla="*/ 12915 w 16095"/>
                <a:gd name="T91" fmla="*/ 14188 h 15059"/>
                <a:gd name="T92" fmla="*/ 12796 w 16095"/>
                <a:gd name="T93" fmla="*/ 14106 h 15059"/>
                <a:gd name="T94" fmla="*/ 9556 w 16095"/>
                <a:gd name="T95" fmla="*/ 13053 h 15059"/>
                <a:gd name="T96" fmla="*/ 15039 w 16095"/>
                <a:gd name="T97" fmla="*/ 12984 h 15059"/>
                <a:gd name="T98" fmla="*/ 15491 w 16095"/>
                <a:gd name="T99" fmla="*/ 12752 h 15059"/>
                <a:gd name="T100" fmla="*/ 15838 w 16095"/>
                <a:gd name="T101" fmla="*/ 12387 h 15059"/>
                <a:gd name="T102" fmla="*/ 16048 w 16095"/>
                <a:gd name="T103" fmla="*/ 11922 h 15059"/>
                <a:gd name="T104" fmla="*/ 16093 w 16095"/>
                <a:gd name="T105" fmla="*/ 1429 h 15059"/>
                <a:gd name="T106" fmla="*/ 15976 w 16095"/>
                <a:gd name="T107" fmla="*/ 920 h 15059"/>
                <a:gd name="T108" fmla="*/ 15703 w 16095"/>
                <a:gd name="T109" fmla="*/ 493 h 15059"/>
                <a:gd name="T110" fmla="*/ 15305 w 16095"/>
                <a:gd name="T111" fmla="*/ 182 h 15059"/>
                <a:gd name="T112" fmla="*/ 14815 w 16095"/>
                <a:gd name="T113" fmla="*/ 17 h 150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095" h="15059">
                  <a:moveTo>
                    <a:pt x="15089" y="11547"/>
                  </a:moveTo>
                  <a:lnTo>
                    <a:pt x="15088" y="11573"/>
                  </a:lnTo>
                  <a:lnTo>
                    <a:pt x="15086" y="11598"/>
                  </a:lnTo>
                  <a:lnTo>
                    <a:pt x="15083" y="11623"/>
                  </a:lnTo>
                  <a:lnTo>
                    <a:pt x="15079" y="11648"/>
                  </a:lnTo>
                  <a:lnTo>
                    <a:pt x="15073" y="11672"/>
                  </a:lnTo>
                  <a:lnTo>
                    <a:pt x="15066" y="11696"/>
                  </a:lnTo>
                  <a:lnTo>
                    <a:pt x="15059" y="11719"/>
                  </a:lnTo>
                  <a:lnTo>
                    <a:pt x="15050" y="11743"/>
                  </a:lnTo>
                  <a:lnTo>
                    <a:pt x="15040" y="11765"/>
                  </a:lnTo>
                  <a:lnTo>
                    <a:pt x="15029" y="11786"/>
                  </a:lnTo>
                  <a:lnTo>
                    <a:pt x="15016" y="11807"/>
                  </a:lnTo>
                  <a:lnTo>
                    <a:pt x="15003" y="11828"/>
                  </a:lnTo>
                  <a:lnTo>
                    <a:pt x="14988" y="11847"/>
                  </a:lnTo>
                  <a:lnTo>
                    <a:pt x="14974" y="11866"/>
                  </a:lnTo>
                  <a:lnTo>
                    <a:pt x="14958" y="11884"/>
                  </a:lnTo>
                  <a:lnTo>
                    <a:pt x="14941" y="11902"/>
                  </a:lnTo>
                  <a:lnTo>
                    <a:pt x="14924" y="11918"/>
                  </a:lnTo>
                  <a:lnTo>
                    <a:pt x="14906" y="11934"/>
                  </a:lnTo>
                  <a:lnTo>
                    <a:pt x="14887" y="11949"/>
                  </a:lnTo>
                  <a:lnTo>
                    <a:pt x="14867" y="11963"/>
                  </a:lnTo>
                  <a:lnTo>
                    <a:pt x="14847" y="11977"/>
                  </a:lnTo>
                  <a:lnTo>
                    <a:pt x="14826" y="11989"/>
                  </a:lnTo>
                  <a:lnTo>
                    <a:pt x="14803" y="12000"/>
                  </a:lnTo>
                  <a:lnTo>
                    <a:pt x="14781" y="12010"/>
                  </a:lnTo>
                  <a:lnTo>
                    <a:pt x="14759" y="12019"/>
                  </a:lnTo>
                  <a:lnTo>
                    <a:pt x="14735" y="12027"/>
                  </a:lnTo>
                  <a:lnTo>
                    <a:pt x="14712" y="12033"/>
                  </a:lnTo>
                  <a:lnTo>
                    <a:pt x="14687" y="12039"/>
                  </a:lnTo>
                  <a:lnTo>
                    <a:pt x="14663" y="12043"/>
                  </a:lnTo>
                  <a:lnTo>
                    <a:pt x="14637" y="12047"/>
                  </a:lnTo>
                  <a:lnTo>
                    <a:pt x="14612" y="12048"/>
                  </a:lnTo>
                  <a:lnTo>
                    <a:pt x="14586" y="12049"/>
                  </a:lnTo>
                  <a:lnTo>
                    <a:pt x="10059" y="12049"/>
                  </a:lnTo>
                  <a:lnTo>
                    <a:pt x="6036" y="12049"/>
                  </a:lnTo>
                  <a:lnTo>
                    <a:pt x="1509" y="12049"/>
                  </a:lnTo>
                  <a:lnTo>
                    <a:pt x="1483" y="12048"/>
                  </a:lnTo>
                  <a:lnTo>
                    <a:pt x="1458" y="12047"/>
                  </a:lnTo>
                  <a:lnTo>
                    <a:pt x="1432" y="12043"/>
                  </a:lnTo>
                  <a:lnTo>
                    <a:pt x="1407" y="12039"/>
                  </a:lnTo>
                  <a:lnTo>
                    <a:pt x="1383" y="12033"/>
                  </a:lnTo>
                  <a:lnTo>
                    <a:pt x="1359" y="12027"/>
                  </a:lnTo>
                  <a:lnTo>
                    <a:pt x="1336" y="12019"/>
                  </a:lnTo>
                  <a:lnTo>
                    <a:pt x="1313" y="12010"/>
                  </a:lnTo>
                  <a:lnTo>
                    <a:pt x="1291" y="12000"/>
                  </a:lnTo>
                  <a:lnTo>
                    <a:pt x="1268" y="11989"/>
                  </a:lnTo>
                  <a:lnTo>
                    <a:pt x="1248" y="11977"/>
                  </a:lnTo>
                  <a:lnTo>
                    <a:pt x="1227" y="11963"/>
                  </a:lnTo>
                  <a:lnTo>
                    <a:pt x="1208" y="11949"/>
                  </a:lnTo>
                  <a:lnTo>
                    <a:pt x="1189" y="11934"/>
                  </a:lnTo>
                  <a:lnTo>
                    <a:pt x="1171" y="11918"/>
                  </a:lnTo>
                  <a:lnTo>
                    <a:pt x="1153" y="11902"/>
                  </a:lnTo>
                  <a:lnTo>
                    <a:pt x="1137" y="11884"/>
                  </a:lnTo>
                  <a:lnTo>
                    <a:pt x="1121" y="11866"/>
                  </a:lnTo>
                  <a:lnTo>
                    <a:pt x="1106" y="11847"/>
                  </a:lnTo>
                  <a:lnTo>
                    <a:pt x="1091" y="11828"/>
                  </a:lnTo>
                  <a:lnTo>
                    <a:pt x="1078" y="11807"/>
                  </a:lnTo>
                  <a:lnTo>
                    <a:pt x="1066" y="11786"/>
                  </a:lnTo>
                  <a:lnTo>
                    <a:pt x="1055" y="11765"/>
                  </a:lnTo>
                  <a:lnTo>
                    <a:pt x="1045" y="11743"/>
                  </a:lnTo>
                  <a:lnTo>
                    <a:pt x="1036" y="11719"/>
                  </a:lnTo>
                  <a:lnTo>
                    <a:pt x="1028" y="11696"/>
                  </a:lnTo>
                  <a:lnTo>
                    <a:pt x="1022" y="11672"/>
                  </a:lnTo>
                  <a:lnTo>
                    <a:pt x="1016" y="11648"/>
                  </a:lnTo>
                  <a:lnTo>
                    <a:pt x="1012" y="11623"/>
                  </a:lnTo>
                  <a:lnTo>
                    <a:pt x="1009" y="11598"/>
                  </a:lnTo>
                  <a:lnTo>
                    <a:pt x="1007" y="11573"/>
                  </a:lnTo>
                  <a:lnTo>
                    <a:pt x="1006" y="11547"/>
                  </a:lnTo>
                  <a:lnTo>
                    <a:pt x="1006" y="1506"/>
                  </a:lnTo>
                  <a:lnTo>
                    <a:pt x="1007" y="1480"/>
                  </a:lnTo>
                  <a:lnTo>
                    <a:pt x="1009" y="1455"/>
                  </a:lnTo>
                  <a:lnTo>
                    <a:pt x="1012" y="1430"/>
                  </a:lnTo>
                  <a:lnTo>
                    <a:pt x="1016" y="1405"/>
                  </a:lnTo>
                  <a:lnTo>
                    <a:pt x="1022" y="1381"/>
                  </a:lnTo>
                  <a:lnTo>
                    <a:pt x="1028" y="1356"/>
                  </a:lnTo>
                  <a:lnTo>
                    <a:pt x="1036" y="1333"/>
                  </a:lnTo>
                  <a:lnTo>
                    <a:pt x="1045" y="1310"/>
                  </a:lnTo>
                  <a:lnTo>
                    <a:pt x="1055" y="1288"/>
                  </a:lnTo>
                  <a:lnTo>
                    <a:pt x="1066" y="1267"/>
                  </a:lnTo>
                  <a:lnTo>
                    <a:pt x="1078" y="1246"/>
                  </a:lnTo>
                  <a:lnTo>
                    <a:pt x="1091" y="1225"/>
                  </a:lnTo>
                  <a:lnTo>
                    <a:pt x="1106" y="1206"/>
                  </a:lnTo>
                  <a:lnTo>
                    <a:pt x="1121" y="1187"/>
                  </a:lnTo>
                  <a:lnTo>
                    <a:pt x="1137" y="1169"/>
                  </a:lnTo>
                  <a:lnTo>
                    <a:pt x="1153" y="1151"/>
                  </a:lnTo>
                  <a:lnTo>
                    <a:pt x="1171" y="1135"/>
                  </a:lnTo>
                  <a:lnTo>
                    <a:pt x="1189" y="1119"/>
                  </a:lnTo>
                  <a:lnTo>
                    <a:pt x="1208" y="1103"/>
                  </a:lnTo>
                  <a:lnTo>
                    <a:pt x="1227" y="1090"/>
                  </a:lnTo>
                  <a:lnTo>
                    <a:pt x="1248" y="1077"/>
                  </a:lnTo>
                  <a:lnTo>
                    <a:pt x="1268" y="1064"/>
                  </a:lnTo>
                  <a:lnTo>
                    <a:pt x="1291" y="1053"/>
                  </a:lnTo>
                  <a:lnTo>
                    <a:pt x="1313" y="1043"/>
                  </a:lnTo>
                  <a:lnTo>
                    <a:pt x="1336" y="1034"/>
                  </a:lnTo>
                  <a:lnTo>
                    <a:pt x="1359" y="1027"/>
                  </a:lnTo>
                  <a:lnTo>
                    <a:pt x="1383" y="1020"/>
                  </a:lnTo>
                  <a:lnTo>
                    <a:pt x="1407" y="1014"/>
                  </a:lnTo>
                  <a:lnTo>
                    <a:pt x="1432" y="1010"/>
                  </a:lnTo>
                  <a:lnTo>
                    <a:pt x="1458" y="1007"/>
                  </a:lnTo>
                  <a:lnTo>
                    <a:pt x="1483" y="1005"/>
                  </a:lnTo>
                  <a:lnTo>
                    <a:pt x="1509" y="1004"/>
                  </a:lnTo>
                  <a:lnTo>
                    <a:pt x="14586" y="1004"/>
                  </a:lnTo>
                  <a:lnTo>
                    <a:pt x="14612" y="1005"/>
                  </a:lnTo>
                  <a:lnTo>
                    <a:pt x="14637" y="1007"/>
                  </a:lnTo>
                  <a:lnTo>
                    <a:pt x="14663" y="1010"/>
                  </a:lnTo>
                  <a:lnTo>
                    <a:pt x="14687" y="1014"/>
                  </a:lnTo>
                  <a:lnTo>
                    <a:pt x="14712" y="1020"/>
                  </a:lnTo>
                  <a:lnTo>
                    <a:pt x="14735" y="1027"/>
                  </a:lnTo>
                  <a:lnTo>
                    <a:pt x="14759" y="1034"/>
                  </a:lnTo>
                  <a:lnTo>
                    <a:pt x="14781" y="1043"/>
                  </a:lnTo>
                  <a:lnTo>
                    <a:pt x="14803" y="1053"/>
                  </a:lnTo>
                  <a:lnTo>
                    <a:pt x="14826" y="1064"/>
                  </a:lnTo>
                  <a:lnTo>
                    <a:pt x="14847" y="1077"/>
                  </a:lnTo>
                  <a:lnTo>
                    <a:pt x="14867" y="1090"/>
                  </a:lnTo>
                  <a:lnTo>
                    <a:pt x="14887" y="1103"/>
                  </a:lnTo>
                  <a:lnTo>
                    <a:pt x="14906" y="1119"/>
                  </a:lnTo>
                  <a:lnTo>
                    <a:pt x="14924" y="1135"/>
                  </a:lnTo>
                  <a:lnTo>
                    <a:pt x="14941" y="1151"/>
                  </a:lnTo>
                  <a:lnTo>
                    <a:pt x="14958" y="1169"/>
                  </a:lnTo>
                  <a:lnTo>
                    <a:pt x="14974" y="1187"/>
                  </a:lnTo>
                  <a:lnTo>
                    <a:pt x="14988" y="1206"/>
                  </a:lnTo>
                  <a:lnTo>
                    <a:pt x="15003" y="1225"/>
                  </a:lnTo>
                  <a:lnTo>
                    <a:pt x="15016" y="1246"/>
                  </a:lnTo>
                  <a:lnTo>
                    <a:pt x="15029" y="1267"/>
                  </a:lnTo>
                  <a:lnTo>
                    <a:pt x="15040" y="1288"/>
                  </a:lnTo>
                  <a:lnTo>
                    <a:pt x="15050" y="1310"/>
                  </a:lnTo>
                  <a:lnTo>
                    <a:pt x="15059" y="1333"/>
                  </a:lnTo>
                  <a:lnTo>
                    <a:pt x="15066" y="1356"/>
                  </a:lnTo>
                  <a:lnTo>
                    <a:pt x="15073" y="1381"/>
                  </a:lnTo>
                  <a:lnTo>
                    <a:pt x="15079" y="1405"/>
                  </a:lnTo>
                  <a:lnTo>
                    <a:pt x="15083" y="1430"/>
                  </a:lnTo>
                  <a:lnTo>
                    <a:pt x="15086" y="1455"/>
                  </a:lnTo>
                  <a:lnTo>
                    <a:pt x="15088" y="1480"/>
                  </a:lnTo>
                  <a:lnTo>
                    <a:pt x="15089" y="1506"/>
                  </a:lnTo>
                  <a:lnTo>
                    <a:pt x="15089" y="11547"/>
                  </a:lnTo>
                  <a:close/>
                  <a:moveTo>
                    <a:pt x="14586" y="0"/>
                  </a:moveTo>
                  <a:lnTo>
                    <a:pt x="1509" y="0"/>
                  </a:lnTo>
                  <a:lnTo>
                    <a:pt x="1431" y="2"/>
                  </a:lnTo>
                  <a:lnTo>
                    <a:pt x="1354" y="8"/>
                  </a:lnTo>
                  <a:lnTo>
                    <a:pt x="1279" y="17"/>
                  </a:lnTo>
                  <a:lnTo>
                    <a:pt x="1204" y="30"/>
                  </a:lnTo>
                  <a:lnTo>
                    <a:pt x="1132" y="47"/>
                  </a:lnTo>
                  <a:lnTo>
                    <a:pt x="1060" y="67"/>
                  </a:lnTo>
                  <a:lnTo>
                    <a:pt x="990" y="91"/>
                  </a:lnTo>
                  <a:lnTo>
                    <a:pt x="921" y="118"/>
                  </a:lnTo>
                  <a:lnTo>
                    <a:pt x="854" y="149"/>
                  </a:lnTo>
                  <a:lnTo>
                    <a:pt x="790" y="182"/>
                  </a:lnTo>
                  <a:lnTo>
                    <a:pt x="726" y="218"/>
                  </a:lnTo>
                  <a:lnTo>
                    <a:pt x="665" y="257"/>
                  </a:lnTo>
                  <a:lnTo>
                    <a:pt x="606" y="299"/>
                  </a:lnTo>
                  <a:lnTo>
                    <a:pt x="549" y="344"/>
                  </a:lnTo>
                  <a:lnTo>
                    <a:pt x="494" y="392"/>
                  </a:lnTo>
                  <a:lnTo>
                    <a:pt x="442" y="441"/>
                  </a:lnTo>
                  <a:lnTo>
                    <a:pt x="391" y="493"/>
                  </a:lnTo>
                  <a:lnTo>
                    <a:pt x="344" y="548"/>
                  </a:lnTo>
                  <a:lnTo>
                    <a:pt x="300" y="605"/>
                  </a:lnTo>
                  <a:lnTo>
                    <a:pt x="258" y="664"/>
                  </a:lnTo>
                  <a:lnTo>
                    <a:pt x="218" y="725"/>
                  </a:lnTo>
                  <a:lnTo>
                    <a:pt x="182" y="788"/>
                  </a:lnTo>
                  <a:lnTo>
                    <a:pt x="149" y="853"/>
                  </a:lnTo>
                  <a:lnTo>
                    <a:pt x="119" y="920"/>
                  </a:lnTo>
                  <a:lnTo>
                    <a:pt x="92" y="988"/>
                  </a:lnTo>
                  <a:lnTo>
                    <a:pt x="67" y="1058"/>
                  </a:lnTo>
                  <a:lnTo>
                    <a:pt x="47" y="1130"/>
                  </a:lnTo>
                  <a:lnTo>
                    <a:pt x="30" y="1203"/>
                  </a:lnTo>
                  <a:lnTo>
                    <a:pt x="17" y="1277"/>
                  </a:lnTo>
                  <a:lnTo>
                    <a:pt x="8" y="1352"/>
                  </a:lnTo>
                  <a:lnTo>
                    <a:pt x="2" y="1429"/>
                  </a:lnTo>
                  <a:lnTo>
                    <a:pt x="0" y="1506"/>
                  </a:lnTo>
                  <a:lnTo>
                    <a:pt x="0" y="11547"/>
                  </a:lnTo>
                  <a:lnTo>
                    <a:pt x="2" y="11624"/>
                  </a:lnTo>
                  <a:lnTo>
                    <a:pt x="8" y="11700"/>
                  </a:lnTo>
                  <a:lnTo>
                    <a:pt x="17" y="11776"/>
                  </a:lnTo>
                  <a:lnTo>
                    <a:pt x="30" y="11850"/>
                  </a:lnTo>
                  <a:lnTo>
                    <a:pt x="47" y="11922"/>
                  </a:lnTo>
                  <a:lnTo>
                    <a:pt x="67" y="11994"/>
                  </a:lnTo>
                  <a:lnTo>
                    <a:pt x="92" y="12064"/>
                  </a:lnTo>
                  <a:lnTo>
                    <a:pt x="118" y="12132"/>
                  </a:lnTo>
                  <a:lnTo>
                    <a:pt x="148" y="12198"/>
                  </a:lnTo>
                  <a:lnTo>
                    <a:pt x="181" y="12264"/>
                  </a:lnTo>
                  <a:lnTo>
                    <a:pt x="217" y="12326"/>
                  </a:lnTo>
                  <a:lnTo>
                    <a:pt x="257" y="12387"/>
                  </a:lnTo>
                  <a:lnTo>
                    <a:pt x="299" y="12446"/>
                  </a:lnTo>
                  <a:lnTo>
                    <a:pt x="343" y="12504"/>
                  </a:lnTo>
                  <a:lnTo>
                    <a:pt x="390" y="12558"/>
                  </a:lnTo>
                  <a:lnTo>
                    <a:pt x="441" y="12610"/>
                  </a:lnTo>
                  <a:lnTo>
                    <a:pt x="493" y="12660"/>
                  </a:lnTo>
                  <a:lnTo>
                    <a:pt x="547" y="12707"/>
                  </a:lnTo>
                  <a:lnTo>
                    <a:pt x="604" y="12752"/>
                  </a:lnTo>
                  <a:lnTo>
                    <a:pt x="663" y="12794"/>
                  </a:lnTo>
                  <a:lnTo>
                    <a:pt x="724" y="12833"/>
                  </a:lnTo>
                  <a:lnTo>
                    <a:pt x="787" y="12869"/>
                  </a:lnTo>
                  <a:lnTo>
                    <a:pt x="852" y="12902"/>
                  </a:lnTo>
                  <a:lnTo>
                    <a:pt x="918" y="12933"/>
                  </a:lnTo>
                  <a:lnTo>
                    <a:pt x="987" y="12959"/>
                  </a:lnTo>
                  <a:lnTo>
                    <a:pt x="1056" y="12984"/>
                  </a:lnTo>
                  <a:lnTo>
                    <a:pt x="1128" y="13004"/>
                  </a:lnTo>
                  <a:lnTo>
                    <a:pt x="1201" y="13021"/>
                  </a:lnTo>
                  <a:lnTo>
                    <a:pt x="1275" y="13035"/>
                  </a:lnTo>
                  <a:lnTo>
                    <a:pt x="1350" y="13044"/>
                  </a:lnTo>
                  <a:lnTo>
                    <a:pt x="1426" y="13050"/>
                  </a:lnTo>
                  <a:lnTo>
                    <a:pt x="1504" y="13053"/>
                  </a:lnTo>
                  <a:lnTo>
                    <a:pt x="6539" y="13053"/>
                  </a:lnTo>
                  <a:lnTo>
                    <a:pt x="6539" y="13663"/>
                  </a:lnTo>
                  <a:lnTo>
                    <a:pt x="3399" y="14070"/>
                  </a:lnTo>
                  <a:lnTo>
                    <a:pt x="3378" y="14076"/>
                  </a:lnTo>
                  <a:lnTo>
                    <a:pt x="3358" y="14082"/>
                  </a:lnTo>
                  <a:lnTo>
                    <a:pt x="3338" y="14090"/>
                  </a:lnTo>
                  <a:lnTo>
                    <a:pt x="3319" y="14098"/>
                  </a:lnTo>
                  <a:lnTo>
                    <a:pt x="3299" y="14106"/>
                  </a:lnTo>
                  <a:lnTo>
                    <a:pt x="3280" y="14116"/>
                  </a:lnTo>
                  <a:lnTo>
                    <a:pt x="3262" y="14126"/>
                  </a:lnTo>
                  <a:lnTo>
                    <a:pt x="3245" y="14137"/>
                  </a:lnTo>
                  <a:lnTo>
                    <a:pt x="3228" y="14149"/>
                  </a:lnTo>
                  <a:lnTo>
                    <a:pt x="3211" y="14161"/>
                  </a:lnTo>
                  <a:lnTo>
                    <a:pt x="3196" y="14174"/>
                  </a:lnTo>
                  <a:lnTo>
                    <a:pt x="3180" y="14188"/>
                  </a:lnTo>
                  <a:lnTo>
                    <a:pt x="3166" y="14203"/>
                  </a:lnTo>
                  <a:lnTo>
                    <a:pt x="3151" y="14217"/>
                  </a:lnTo>
                  <a:lnTo>
                    <a:pt x="3138" y="14233"/>
                  </a:lnTo>
                  <a:lnTo>
                    <a:pt x="3124" y="14249"/>
                  </a:lnTo>
                  <a:lnTo>
                    <a:pt x="3112" y="14265"/>
                  </a:lnTo>
                  <a:lnTo>
                    <a:pt x="3100" y="14282"/>
                  </a:lnTo>
                  <a:lnTo>
                    <a:pt x="3089" y="14299"/>
                  </a:lnTo>
                  <a:lnTo>
                    <a:pt x="3079" y="14316"/>
                  </a:lnTo>
                  <a:lnTo>
                    <a:pt x="3070" y="14335"/>
                  </a:lnTo>
                  <a:lnTo>
                    <a:pt x="3061" y="14353"/>
                  </a:lnTo>
                  <a:lnTo>
                    <a:pt x="3053" y="14372"/>
                  </a:lnTo>
                  <a:lnTo>
                    <a:pt x="3046" y="14391"/>
                  </a:lnTo>
                  <a:lnTo>
                    <a:pt x="3039" y="14411"/>
                  </a:lnTo>
                  <a:lnTo>
                    <a:pt x="3034" y="14431"/>
                  </a:lnTo>
                  <a:lnTo>
                    <a:pt x="3029" y="14452"/>
                  </a:lnTo>
                  <a:lnTo>
                    <a:pt x="3025" y="14473"/>
                  </a:lnTo>
                  <a:lnTo>
                    <a:pt x="3022" y="14493"/>
                  </a:lnTo>
                  <a:lnTo>
                    <a:pt x="3020" y="14514"/>
                  </a:lnTo>
                  <a:lnTo>
                    <a:pt x="3018" y="14536"/>
                  </a:lnTo>
                  <a:lnTo>
                    <a:pt x="3018" y="14557"/>
                  </a:lnTo>
                  <a:lnTo>
                    <a:pt x="3019" y="14583"/>
                  </a:lnTo>
                  <a:lnTo>
                    <a:pt x="3020" y="14608"/>
                  </a:lnTo>
                  <a:lnTo>
                    <a:pt x="3024" y="14633"/>
                  </a:lnTo>
                  <a:lnTo>
                    <a:pt x="3028" y="14658"/>
                  </a:lnTo>
                  <a:lnTo>
                    <a:pt x="3034" y="14682"/>
                  </a:lnTo>
                  <a:lnTo>
                    <a:pt x="3040" y="14707"/>
                  </a:lnTo>
                  <a:lnTo>
                    <a:pt x="3048" y="14730"/>
                  </a:lnTo>
                  <a:lnTo>
                    <a:pt x="3057" y="14753"/>
                  </a:lnTo>
                  <a:lnTo>
                    <a:pt x="3067" y="14775"/>
                  </a:lnTo>
                  <a:lnTo>
                    <a:pt x="3078" y="14797"/>
                  </a:lnTo>
                  <a:lnTo>
                    <a:pt x="3090" y="14818"/>
                  </a:lnTo>
                  <a:lnTo>
                    <a:pt x="3103" y="14838"/>
                  </a:lnTo>
                  <a:lnTo>
                    <a:pt x="3117" y="14857"/>
                  </a:lnTo>
                  <a:lnTo>
                    <a:pt x="3132" y="14876"/>
                  </a:lnTo>
                  <a:lnTo>
                    <a:pt x="3149" y="14894"/>
                  </a:lnTo>
                  <a:lnTo>
                    <a:pt x="3165" y="14912"/>
                  </a:lnTo>
                  <a:lnTo>
                    <a:pt x="3183" y="14928"/>
                  </a:lnTo>
                  <a:lnTo>
                    <a:pt x="3201" y="14945"/>
                  </a:lnTo>
                  <a:lnTo>
                    <a:pt x="3220" y="14960"/>
                  </a:lnTo>
                  <a:lnTo>
                    <a:pt x="3239" y="14974"/>
                  </a:lnTo>
                  <a:lnTo>
                    <a:pt x="3260" y="14987"/>
                  </a:lnTo>
                  <a:lnTo>
                    <a:pt x="3280" y="14999"/>
                  </a:lnTo>
                  <a:lnTo>
                    <a:pt x="3302" y="15010"/>
                  </a:lnTo>
                  <a:lnTo>
                    <a:pt x="3325" y="15020"/>
                  </a:lnTo>
                  <a:lnTo>
                    <a:pt x="3348" y="15029"/>
                  </a:lnTo>
                  <a:lnTo>
                    <a:pt x="3371" y="15037"/>
                  </a:lnTo>
                  <a:lnTo>
                    <a:pt x="3395" y="15043"/>
                  </a:lnTo>
                  <a:lnTo>
                    <a:pt x="3419" y="15049"/>
                  </a:lnTo>
                  <a:lnTo>
                    <a:pt x="3444" y="15053"/>
                  </a:lnTo>
                  <a:lnTo>
                    <a:pt x="3469" y="15056"/>
                  </a:lnTo>
                  <a:lnTo>
                    <a:pt x="3495" y="15058"/>
                  </a:lnTo>
                  <a:lnTo>
                    <a:pt x="3521" y="15059"/>
                  </a:lnTo>
                  <a:lnTo>
                    <a:pt x="12574" y="15059"/>
                  </a:lnTo>
                  <a:lnTo>
                    <a:pt x="12600" y="15058"/>
                  </a:lnTo>
                  <a:lnTo>
                    <a:pt x="12626" y="15056"/>
                  </a:lnTo>
                  <a:lnTo>
                    <a:pt x="12651" y="15053"/>
                  </a:lnTo>
                  <a:lnTo>
                    <a:pt x="12676" y="15049"/>
                  </a:lnTo>
                  <a:lnTo>
                    <a:pt x="12700" y="15043"/>
                  </a:lnTo>
                  <a:lnTo>
                    <a:pt x="12724" y="15037"/>
                  </a:lnTo>
                  <a:lnTo>
                    <a:pt x="12747" y="15029"/>
                  </a:lnTo>
                  <a:lnTo>
                    <a:pt x="12770" y="15020"/>
                  </a:lnTo>
                  <a:lnTo>
                    <a:pt x="12793" y="15010"/>
                  </a:lnTo>
                  <a:lnTo>
                    <a:pt x="12814" y="14999"/>
                  </a:lnTo>
                  <a:lnTo>
                    <a:pt x="12835" y="14987"/>
                  </a:lnTo>
                  <a:lnTo>
                    <a:pt x="12856" y="14974"/>
                  </a:lnTo>
                  <a:lnTo>
                    <a:pt x="12875" y="14960"/>
                  </a:lnTo>
                  <a:lnTo>
                    <a:pt x="12894" y="14945"/>
                  </a:lnTo>
                  <a:lnTo>
                    <a:pt x="12912" y="14928"/>
                  </a:lnTo>
                  <a:lnTo>
                    <a:pt x="12930" y="14912"/>
                  </a:lnTo>
                  <a:lnTo>
                    <a:pt x="12946" y="14894"/>
                  </a:lnTo>
                  <a:lnTo>
                    <a:pt x="12963" y="14876"/>
                  </a:lnTo>
                  <a:lnTo>
                    <a:pt x="12978" y="14857"/>
                  </a:lnTo>
                  <a:lnTo>
                    <a:pt x="12992" y="14838"/>
                  </a:lnTo>
                  <a:lnTo>
                    <a:pt x="13005" y="14818"/>
                  </a:lnTo>
                  <a:lnTo>
                    <a:pt x="13017" y="14797"/>
                  </a:lnTo>
                  <a:lnTo>
                    <a:pt x="13028" y="14775"/>
                  </a:lnTo>
                  <a:lnTo>
                    <a:pt x="13038" y="14753"/>
                  </a:lnTo>
                  <a:lnTo>
                    <a:pt x="13047" y="14730"/>
                  </a:lnTo>
                  <a:lnTo>
                    <a:pt x="13055" y="14707"/>
                  </a:lnTo>
                  <a:lnTo>
                    <a:pt x="13061" y="14682"/>
                  </a:lnTo>
                  <a:lnTo>
                    <a:pt x="13067" y="14658"/>
                  </a:lnTo>
                  <a:lnTo>
                    <a:pt x="13071" y="14633"/>
                  </a:lnTo>
                  <a:lnTo>
                    <a:pt x="13074" y="14608"/>
                  </a:lnTo>
                  <a:lnTo>
                    <a:pt x="13076" y="14583"/>
                  </a:lnTo>
                  <a:lnTo>
                    <a:pt x="13077" y="14557"/>
                  </a:lnTo>
                  <a:lnTo>
                    <a:pt x="13077" y="14536"/>
                  </a:lnTo>
                  <a:lnTo>
                    <a:pt x="13075" y="14514"/>
                  </a:lnTo>
                  <a:lnTo>
                    <a:pt x="13073" y="14493"/>
                  </a:lnTo>
                  <a:lnTo>
                    <a:pt x="13070" y="14473"/>
                  </a:lnTo>
                  <a:lnTo>
                    <a:pt x="13066" y="14452"/>
                  </a:lnTo>
                  <a:lnTo>
                    <a:pt x="13061" y="14431"/>
                  </a:lnTo>
                  <a:lnTo>
                    <a:pt x="13056" y="14411"/>
                  </a:lnTo>
                  <a:lnTo>
                    <a:pt x="13049" y="14391"/>
                  </a:lnTo>
                  <a:lnTo>
                    <a:pt x="13042" y="14372"/>
                  </a:lnTo>
                  <a:lnTo>
                    <a:pt x="13034" y="14353"/>
                  </a:lnTo>
                  <a:lnTo>
                    <a:pt x="13025" y="14335"/>
                  </a:lnTo>
                  <a:lnTo>
                    <a:pt x="13016" y="14316"/>
                  </a:lnTo>
                  <a:lnTo>
                    <a:pt x="13006" y="14299"/>
                  </a:lnTo>
                  <a:lnTo>
                    <a:pt x="12995" y="14282"/>
                  </a:lnTo>
                  <a:lnTo>
                    <a:pt x="12983" y="14265"/>
                  </a:lnTo>
                  <a:lnTo>
                    <a:pt x="12971" y="14249"/>
                  </a:lnTo>
                  <a:lnTo>
                    <a:pt x="12957" y="14233"/>
                  </a:lnTo>
                  <a:lnTo>
                    <a:pt x="12944" y="14217"/>
                  </a:lnTo>
                  <a:lnTo>
                    <a:pt x="12930" y="14203"/>
                  </a:lnTo>
                  <a:lnTo>
                    <a:pt x="12915" y="14188"/>
                  </a:lnTo>
                  <a:lnTo>
                    <a:pt x="12900" y="14174"/>
                  </a:lnTo>
                  <a:lnTo>
                    <a:pt x="12884" y="14161"/>
                  </a:lnTo>
                  <a:lnTo>
                    <a:pt x="12867" y="14149"/>
                  </a:lnTo>
                  <a:lnTo>
                    <a:pt x="12850" y="14137"/>
                  </a:lnTo>
                  <a:lnTo>
                    <a:pt x="12833" y="14126"/>
                  </a:lnTo>
                  <a:lnTo>
                    <a:pt x="12815" y="14116"/>
                  </a:lnTo>
                  <a:lnTo>
                    <a:pt x="12796" y="14106"/>
                  </a:lnTo>
                  <a:lnTo>
                    <a:pt x="12776" y="14098"/>
                  </a:lnTo>
                  <a:lnTo>
                    <a:pt x="12757" y="14090"/>
                  </a:lnTo>
                  <a:lnTo>
                    <a:pt x="12737" y="14082"/>
                  </a:lnTo>
                  <a:lnTo>
                    <a:pt x="12717" y="14076"/>
                  </a:lnTo>
                  <a:lnTo>
                    <a:pt x="12696" y="14070"/>
                  </a:lnTo>
                  <a:lnTo>
                    <a:pt x="9556" y="13663"/>
                  </a:lnTo>
                  <a:lnTo>
                    <a:pt x="9556" y="13053"/>
                  </a:lnTo>
                  <a:lnTo>
                    <a:pt x="14591" y="13053"/>
                  </a:lnTo>
                  <a:lnTo>
                    <a:pt x="14669" y="13050"/>
                  </a:lnTo>
                  <a:lnTo>
                    <a:pt x="14745" y="13044"/>
                  </a:lnTo>
                  <a:lnTo>
                    <a:pt x="14820" y="13035"/>
                  </a:lnTo>
                  <a:lnTo>
                    <a:pt x="14894" y="13021"/>
                  </a:lnTo>
                  <a:lnTo>
                    <a:pt x="14967" y="13004"/>
                  </a:lnTo>
                  <a:lnTo>
                    <a:pt x="15039" y="12984"/>
                  </a:lnTo>
                  <a:lnTo>
                    <a:pt x="15108" y="12959"/>
                  </a:lnTo>
                  <a:lnTo>
                    <a:pt x="15177" y="12933"/>
                  </a:lnTo>
                  <a:lnTo>
                    <a:pt x="15243" y="12902"/>
                  </a:lnTo>
                  <a:lnTo>
                    <a:pt x="15308" y="12869"/>
                  </a:lnTo>
                  <a:lnTo>
                    <a:pt x="15371" y="12833"/>
                  </a:lnTo>
                  <a:lnTo>
                    <a:pt x="15432" y="12794"/>
                  </a:lnTo>
                  <a:lnTo>
                    <a:pt x="15491" y="12752"/>
                  </a:lnTo>
                  <a:lnTo>
                    <a:pt x="15548" y="12707"/>
                  </a:lnTo>
                  <a:lnTo>
                    <a:pt x="15602" y="12660"/>
                  </a:lnTo>
                  <a:lnTo>
                    <a:pt x="15654" y="12610"/>
                  </a:lnTo>
                  <a:lnTo>
                    <a:pt x="15705" y="12558"/>
                  </a:lnTo>
                  <a:lnTo>
                    <a:pt x="15752" y="12504"/>
                  </a:lnTo>
                  <a:lnTo>
                    <a:pt x="15796" y="12446"/>
                  </a:lnTo>
                  <a:lnTo>
                    <a:pt x="15838" y="12387"/>
                  </a:lnTo>
                  <a:lnTo>
                    <a:pt x="15878" y="12326"/>
                  </a:lnTo>
                  <a:lnTo>
                    <a:pt x="15914" y="12264"/>
                  </a:lnTo>
                  <a:lnTo>
                    <a:pt x="15947" y="12198"/>
                  </a:lnTo>
                  <a:lnTo>
                    <a:pt x="15977" y="12132"/>
                  </a:lnTo>
                  <a:lnTo>
                    <a:pt x="16003" y="12064"/>
                  </a:lnTo>
                  <a:lnTo>
                    <a:pt x="16028" y="11994"/>
                  </a:lnTo>
                  <a:lnTo>
                    <a:pt x="16048" y="11922"/>
                  </a:lnTo>
                  <a:lnTo>
                    <a:pt x="16065" y="11850"/>
                  </a:lnTo>
                  <a:lnTo>
                    <a:pt x="16078" y="11776"/>
                  </a:lnTo>
                  <a:lnTo>
                    <a:pt x="16087" y="11700"/>
                  </a:lnTo>
                  <a:lnTo>
                    <a:pt x="16093" y="11624"/>
                  </a:lnTo>
                  <a:lnTo>
                    <a:pt x="16095" y="11547"/>
                  </a:lnTo>
                  <a:lnTo>
                    <a:pt x="16095" y="1506"/>
                  </a:lnTo>
                  <a:lnTo>
                    <a:pt x="16093" y="1429"/>
                  </a:lnTo>
                  <a:lnTo>
                    <a:pt x="16087" y="1352"/>
                  </a:lnTo>
                  <a:lnTo>
                    <a:pt x="16078" y="1277"/>
                  </a:lnTo>
                  <a:lnTo>
                    <a:pt x="16064" y="1203"/>
                  </a:lnTo>
                  <a:lnTo>
                    <a:pt x="16048" y="1130"/>
                  </a:lnTo>
                  <a:lnTo>
                    <a:pt x="16028" y="1058"/>
                  </a:lnTo>
                  <a:lnTo>
                    <a:pt x="16003" y="988"/>
                  </a:lnTo>
                  <a:lnTo>
                    <a:pt x="15976" y="920"/>
                  </a:lnTo>
                  <a:lnTo>
                    <a:pt x="15946" y="853"/>
                  </a:lnTo>
                  <a:lnTo>
                    <a:pt x="15913" y="788"/>
                  </a:lnTo>
                  <a:lnTo>
                    <a:pt x="15877" y="725"/>
                  </a:lnTo>
                  <a:lnTo>
                    <a:pt x="15837" y="664"/>
                  </a:lnTo>
                  <a:lnTo>
                    <a:pt x="15795" y="605"/>
                  </a:lnTo>
                  <a:lnTo>
                    <a:pt x="15750" y="548"/>
                  </a:lnTo>
                  <a:lnTo>
                    <a:pt x="15703" y="493"/>
                  </a:lnTo>
                  <a:lnTo>
                    <a:pt x="15652" y="441"/>
                  </a:lnTo>
                  <a:lnTo>
                    <a:pt x="15600" y="392"/>
                  </a:lnTo>
                  <a:lnTo>
                    <a:pt x="15546" y="344"/>
                  </a:lnTo>
                  <a:lnTo>
                    <a:pt x="15488" y="299"/>
                  </a:lnTo>
                  <a:lnTo>
                    <a:pt x="15429" y="257"/>
                  </a:lnTo>
                  <a:lnTo>
                    <a:pt x="15369" y="218"/>
                  </a:lnTo>
                  <a:lnTo>
                    <a:pt x="15305" y="182"/>
                  </a:lnTo>
                  <a:lnTo>
                    <a:pt x="15240" y="149"/>
                  </a:lnTo>
                  <a:lnTo>
                    <a:pt x="15174" y="118"/>
                  </a:lnTo>
                  <a:lnTo>
                    <a:pt x="15105" y="91"/>
                  </a:lnTo>
                  <a:lnTo>
                    <a:pt x="15035" y="67"/>
                  </a:lnTo>
                  <a:lnTo>
                    <a:pt x="14963" y="47"/>
                  </a:lnTo>
                  <a:lnTo>
                    <a:pt x="14890" y="30"/>
                  </a:lnTo>
                  <a:lnTo>
                    <a:pt x="14815" y="17"/>
                  </a:lnTo>
                  <a:lnTo>
                    <a:pt x="14740" y="8"/>
                  </a:lnTo>
                  <a:lnTo>
                    <a:pt x="14664" y="2"/>
                  </a:lnTo>
                  <a:lnTo>
                    <a:pt x="1458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mn-ea"/>
              </a:endParaRPr>
            </a:p>
          </p:txBody>
        </p:sp>
      </p:grpSp>
      <p:grpSp>
        <p:nvGrpSpPr>
          <p:cNvPr id="5" name="PA-jiandan86">
            <a:extLst>
              <a:ext uri="{FF2B5EF4-FFF2-40B4-BE49-F238E27FC236}">
                <a16:creationId xmlns:a16="http://schemas.microsoft.com/office/drawing/2014/main" id="{654C3304-9D91-431D-9E55-BCCC46C661B4}"/>
              </a:ext>
            </a:extLst>
          </p:cNvPr>
          <p:cNvGrpSpPr/>
          <p:nvPr>
            <p:custDataLst>
              <p:tags r:id="rId2"/>
            </p:custDataLst>
          </p:nvPr>
        </p:nvGrpSpPr>
        <p:grpSpPr>
          <a:xfrm>
            <a:off x="3712026" y="1712947"/>
            <a:ext cx="536970" cy="535735"/>
            <a:chOff x="4594225" y="2119313"/>
            <a:chExt cx="690563" cy="688975"/>
          </a:xfrm>
          <a:solidFill>
            <a:srgbClr val="88C754"/>
          </a:solidFill>
        </p:grpSpPr>
        <p:sp>
          <p:nvSpPr>
            <p:cNvPr id="6" name="PA-任意多边形 74">
              <a:extLst>
                <a:ext uri="{FF2B5EF4-FFF2-40B4-BE49-F238E27FC236}">
                  <a16:creationId xmlns:a16="http://schemas.microsoft.com/office/drawing/2014/main" id="{F56B6322-9030-42E0-88A4-6C8A40D7BEF7}"/>
                </a:ext>
              </a:extLst>
            </p:cNvPr>
            <p:cNvSpPr>
              <a:spLocks noEditPoints="1"/>
            </p:cNvSpPr>
            <p:nvPr>
              <p:custDataLst>
                <p:tags r:id="rId45"/>
              </p:custDataLst>
            </p:nvPr>
          </p:nvSpPr>
          <p:spPr bwMode="auto">
            <a:xfrm>
              <a:off x="4594225" y="2119313"/>
              <a:ext cx="690563" cy="688975"/>
            </a:xfrm>
            <a:custGeom>
              <a:avLst/>
              <a:gdLst>
                <a:gd name="T0" fmla="*/ 13014 w 16095"/>
                <a:gd name="T1" fmla="*/ 9314 h 16058"/>
                <a:gd name="T2" fmla="*/ 12601 w 16095"/>
                <a:gd name="T3" fmla="*/ 10148 h 16058"/>
                <a:gd name="T4" fmla="*/ 12483 w 16095"/>
                <a:gd name="T5" fmla="*/ 10816 h 16058"/>
                <a:gd name="T6" fmla="*/ 11103 w 16095"/>
                <a:gd name="T7" fmla="*/ 12535 h 16058"/>
                <a:gd name="T8" fmla="*/ 10453 w 16095"/>
                <a:gd name="T9" fmla="*/ 12465 h 16058"/>
                <a:gd name="T10" fmla="*/ 9575 w 16095"/>
                <a:gd name="T11" fmla="*/ 12816 h 16058"/>
                <a:gd name="T12" fmla="*/ 9126 w 16095"/>
                <a:gd name="T13" fmla="*/ 13268 h 16058"/>
                <a:gd name="T14" fmla="*/ 6955 w 16095"/>
                <a:gd name="T15" fmla="*/ 13239 h 16058"/>
                <a:gd name="T16" fmla="*/ 6491 w 16095"/>
                <a:gd name="T17" fmla="*/ 12802 h 16058"/>
                <a:gd name="T18" fmla="*/ 5615 w 16095"/>
                <a:gd name="T19" fmla="*/ 12459 h 16058"/>
                <a:gd name="T20" fmla="*/ 4959 w 16095"/>
                <a:gd name="T21" fmla="*/ 12551 h 16058"/>
                <a:gd name="T22" fmla="*/ 3617 w 16095"/>
                <a:gd name="T23" fmla="*/ 10784 h 16058"/>
                <a:gd name="T24" fmla="*/ 3464 w 16095"/>
                <a:gd name="T25" fmla="*/ 10082 h 16058"/>
                <a:gd name="T26" fmla="*/ 3059 w 16095"/>
                <a:gd name="T27" fmla="*/ 9291 h 16058"/>
                <a:gd name="T28" fmla="*/ 1006 w 16095"/>
                <a:gd name="T29" fmla="*/ 7347 h 16058"/>
                <a:gd name="T30" fmla="*/ 3081 w 16095"/>
                <a:gd name="T31" fmla="*/ 6745 h 16058"/>
                <a:gd name="T32" fmla="*/ 3495 w 16095"/>
                <a:gd name="T33" fmla="*/ 5911 h 16058"/>
                <a:gd name="T34" fmla="*/ 3613 w 16095"/>
                <a:gd name="T35" fmla="*/ 5243 h 16058"/>
                <a:gd name="T36" fmla="*/ 4992 w 16095"/>
                <a:gd name="T37" fmla="*/ 3523 h 16058"/>
                <a:gd name="T38" fmla="*/ 5643 w 16095"/>
                <a:gd name="T39" fmla="*/ 3593 h 16058"/>
                <a:gd name="T40" fmla="*/ 6520 w 16095"/>
                <a:gd name="T41" fmla="*/ 3242 h 16058"/>
                <a:gd name="T42" fmla="*/ 6970 w 16095"/>
                <a:gd name="T43" fmla="*/ 2790 h 16058"/>
                <a:gd name="T44" fmla="*/ 9140 w 16095"/>
                <a:gd name="T45" fmla="*/ 2819 h 16058"/>
                <a:gd name="T46" fmla="*/ 9604 w 16095"/>
                <a:gd name="T47" fmla="*/ 3256 h 16058"/>
                <a:gd name="T48" fmla="*/ 10480 w 16095"/>
                <a:gd name="T49" fmla="*/ 3599 h 16058"/>
                <a:gd name="T50" fmla="*/ 11137 w 16095"/>
                <a:gd name="T51" fmla="*/ 3507 h 16058"/>
                <a:gd name="T52" fmla="*/ 12478 w 16095"/>
                <a:gd name="T53" fmla="*/ 5274 h 16058"/>
                <a:gd name="T54" fmla="*/ 12631 w 16095"/>
                <a:gd name="T55" fmla="*/ 5976 h 16058"/>
                <a:gd name="T56" fmla="*/ 13036 w 16095"/>
                <a:gd name="T57" fmla="*/ 6767 h 16058"/>
                <a:gd name="T58" fmla="*/ 15089 w 16095"/>
                <a:gd name="T59" fmla="*/ 8712 h 16058"/>
                <a:gd name="T60" fmla="*/ 14489 w 16095"/>
                <a:gd name="T61" fmla="*/ 3783 h 16058"/>
                <a:gd name="T62" fmla="*/ 14336 w 16095"/>
                <a:gd name="T63" fmla="*/ 2970 h 16058"/>
                <a:gd name="T64" fmla="*/ 12945 w 16095"/>
                <a:gd name="T65" fmla="*/ 1659 h 16058"/>
                <a:gd name="T66" fmla="*/ 12433 w 16095"/>
                <a:gd name="T67" fmla="*/ 1581 h 16058"/>
                <a:gd name="T68" fmla="*/ 10192 w 16095"/>
                <a:gd name="T69" fmla="*/ 2406 h 16058"/>
                <a:gd name="T70" fmla="*/ 9336 w 16095"/>
                <a:gd name="T71" fmla="*/ 202 h 16058"/>
                <a:gd name="T72" fmla="*/ 7187 w 16095"/>
                <a:gd name="T73" fmla="*/ 15 h 16058"/>
                <a:gd name="T74" fmla="*/ 6503 w 16095"/>
                <a:gd name="T75" fmla="*/ 483 h 16058"/>
                <a:gd name="T76" fmla="*/ 4046 w 16095"/>
                <a:gd name="T77" fmla="*/ 1704 h 16058"/>
                <a:gd name="T78" fmla="*/ 3407 w 16095"/>
                <a:gd name="T79" fmla="*/ 1586 h 16058"/>
                <a:gd name="T80" fmla="*/ 2956 w 16095"/>
                <a:gd name="T81" fmla="*/ 1771 h 16058"/>
                <a:gd name="T82" fmla="*/ 1604 w 16095"/>
                <a:gd name="T83" fmla="*/ 3320 h 16058"/>
                <a:gd name="T84" fmla="*/ 2620 w 16095"/>
                <a:gd name="T85" fmla="*/ 5408 h 16058"/>
                <a:gd name="T86" fmla="*/ 379 w 16095"/>
                <a:gd name="T87" fmla="*/ 6562 h 16058"/>
                <a:gd name="T88" fmla="*/ 1 w 16095"/>
                <a:gd name="T89" fmla="*/ 7302 h 16058"/>
                <a:gd name="T90" fmla="*/ 285 w 16095"/>
                <a:gd name="T91" fmla="*/ 9412 h 16058"/>
                <a:gd name="T92" fmla="*/ 2511 w 16095"/>
                <a:gd name="T93" fmla="*/ 10413 h 16058"/>
                <a:gd name="T94" fmla="*/ 1583 w 16095"/>
                <a:gd name="T95" fmla="*/ 12613 h 16058"/>
                <a:gd name="T96" fmla="*/ 2897 w 16095"/>
                <a:gd name="T97" fmla="*/ 14241 h 16058"/>
                <a:gd name="T98" fmla="*/ 3336 w 16095"/>
                <a:gd name="T99" fmla="*/ 14459 h 16058"/>
                <a:gd name="T100" fmla="*/ 3944 w 16095"/>
                <a:gd name="T101" fmla="*/ 14404 h 16058"/>
                <a:gd name="T102" fmla="*/ 6444 w 16095"/>
                <a:gd name="T103" fmla="*/ 15461 h 16058"/>
                <a:gd name="T104" fmla="*/ 7061 w 16095"/>
                <a:gd name="T105" fmla="*/ 16012 h 16058"/>
                <a:gd name="T106" fmla="*/ 9229 w 16095"/>
                <a:gd name="T107" fmla="*/ 15927 h 16058"/>
                <a:gd name="T108" fmla="*/ 9718 w 16095"/>
                <a:gd name="T109" fmla="*/ 15251 h 16058"/>
                <a:gd name="T110" fmla="*/ 12326 w 16095"/>
                <a:gd name="T111" fmla="*/ 14460 h 16058"/>
                <a:gd name="T112" fmla="*/ 12877 w 16095"/>
                <a:gd name="T113" fmla="*/ 14426 h 16058"/>
                <a:gd name="T114" fmla="*/ 14253 w 16095"/>
                <a:gd name="T115" fmla="*/ 13191 h 16058"/>
                <a:gd name="T116" fmla="*/ 14511 w 16095"/>
                <a:gd name="T117" fmla="*/ 12402 h 16058"/>
                <a:gd name="T118" fmla="*/ 13745 w 16095"/>
                <a:gd name="T119" fmla="*/ 10004 h 16058"/>
                <a:gd name="T120" fmla="*/ 15941 w 16095"/>
                <a:gd name="T121" fmla="*/ 9245 h 16058"/>
                <a:gd name="T122" fmla="*/ 16061 w 16095"/>
                <a:gd name="T123" fmla="*/ 7086 h 16058"/>
                <a:gd name="T124" fmla="*/ 15536 w 16095"/>
                <a:gd name="T125" fmla="*/ 6448 h 16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095" h="16058">
                  <a:moveTo>
                    <a:pt x="13547" y="9020"/>
                  </a:moveTo>
                  <a:lnTo>
                    <a:pt x="13515" y="9027"/>
                  </a:lnTo>
                  <a:lnTo>
                    <a:pt x="13483" y="9035"/>
                  </a:lnTo>
                  <a:lnTo>
                    <a:pt x="13450" y="9044"/>
                  </a:lnTo>
                  <a:lnTo>
                    <a:pt x="13419" y="9054"/>
                  </a:lnTo>
                  <a:lnTo>
                    <a:pt x="13388" y="9065"/>
                  </a:lnTo>
                  <a:lnTo>
                    <a:pt x="13358" y="9077"/>
                  </a:lnTo>
                  <a:lnTo>
                    <a:pt x="13328" y="9090"/>
                  </a:lnTo>
                  <a:lnTo>
                    <a:pt x="13298" y="9104"/>
                  </a:lnTo>
                  <a:lnTo>
                    <a:pt x="13269" y="9120"/>
                  </a:lnTo>
                  <a:lnTo>
                    <a:pt x="13241" y="9135"/>
                  </a:lnTo>
                  <a:lnTo>
                    <a:pt x="13213" y="9152"/>
                  </a:lnTo>
                  <a:lnTo>
                    <a:pt x="13186" y="9169"/>
                  </a:lnTo>
                  <a:lnTo>
                    <a:pt x="13160" y="9187"/>
                  </a:lnTo>
                  <a:lnTo>
                    <a:pt x="13134" y="9207"/>
                  </a:lnTo>
                  <a:lnTo>
                    <a:pt x="13108" y="9226"/>
                  </a:lnTo>
                  <a:lnTo>
                    <a:pt x="13083" y="9247"/>
                  </a:lnTo>
                  <a:lnTo>
                    <a:pt x="13059" y="9269"/>
                  </a:lnTo>
                  <a:lnTo>
                    <a:pt x="13036" y="9291"/>
                  </a:lnTo>
                  <a:lnTo>
                    <a:pt x="13014" y="9314"/>
                  </a:lnTo>
                  <a:lnTo>
                    <a:pt x="12992" y="9338"/>
                  </a:lnTo>
                  <a:lnTo>
                    <a:pt x="12971" y="9362"/>
                  </a:lnTo>
                  <a:lnTo>
                    <a:pt x="12950" y="9387"/>
                  </a:lnTo>
                  <a:lnTo>
                    <a:pt x="12931" y="9414"/>
                  </a:lnTo>
                  <a:lnTo>
                    <a:pt x="12912" y="9440"/>
                  </a:lnTo>
                  <a:lnTo>
                    <a:pt x="12894" y="9467"/>
                  </a:lnTo>
                  <a:lnTo>
                    <a:pt x="12877" y="9495"/>
                  </a:lnTo>
                  <a:lnTo>
                    <a:pt x="12861" y="9523"/>
                  </a:lnTo>
                  <a:lnTo>
                    <a:pt x="12846" y="9552"/>
                  </a:lnTo>
                  <a:lnTo>
                    <a:pt x="12832" y="9582"/>
                  </a:lnTo>
                  <a:lnTo>
                    <a:pt x="12819" y="9612"/>
                  </a:lnTo>
                  <a:lnTo>
                    <a:pt x="12807" y="9642"/>
                  </a:lnTo>
                  <a:lnTo>
                    <a:pt x="12795" y="9674"/>
                  </a:lnTo>
                  <a:lnTo>
                    <a:pt x="12769" y="9743"/>
                  </a:lnTo>
                  <a:lnTo>
                    <a:pt x="12744" y="9812"/>
                  </a:lnTo>
                  <a:lnTo>
                    <a:pt x="12717" y="9880"/>
                  </a:lnTo>
                  <a:lnTo>
                    <a:pt x="12690" y="9948"/>
                  </a:lnTo>
                  <a:lnTo>
                    <a:pt x="12661" y="10015"/>
                  </a:lnTo>
                  <a:lnTo>
                    <a:pt x="12632" y="10082"/>
                  </a:lnTo>
                  <a:lnTo>
                    <a:pt x="12601" y="10148"/>
                  </a:lnTo>
                  <a:lnTo>
                    <a:pt x="12570" y="10214"/>
                  </a:lnTo>
                  <a:lnTo>
                    <a:pt x="12556" y="10244"/>
                  </a:lnTo>
                  <a:lnTo>
                    <a:pt x="12543" y="10274"/>
                  </a:lnTo>
                  <a:lnTo>
                    <a:pt x="12531" y="10305"/>
                  </a:lnTo>
                  <a:lnTo>
                    <a:pt x="12520" y="10336"/>
                  </a:lnTo>
                  <a:lnTo>
                    <a:pt x="12510" y="10367"/>
                  </a:lnTo>
                  <a:lnTo>
                    <a:pt x="12501" y="10399"/>
                  </a:lnTo>
                  <a:lnTo>
                    <a:pt x="12494" y="10430"/>
                  </a:lnTo>
                  <a:lnTo>
                    <a:pt x="12487" y="10462"/>
                  </a:lnTo>
                  <a:lnTo>
                    <a:pt x="12481" y="10495"/>
                  </a:lnTo>
                  <a:lnTo>
                    <a:pt x="12477" y="10527"/>
                  </a:lnTo>
                  <a:lnTo>
                    <a:pt x="12473" y="10559"/>
                  </a:lnTo>
                  <a:lnTo>
                    <a:pt x="12471" y="10591"/>
                  </a:lnTo>
                  <a:lnTo>
                    <a:pt x="12469" y="10623"/>
                  </a:lnTo>
                  <a:lnTo>
                    <a:pt x="12469" y="10655"/>
                  </a:lnTo>
                  <a:lnTo>
                    <a:pt x="12470" y="10687"/>
                  </a:lnTo>
                  <a:lnTo>
                    <a:pt x="12471" y="10719"/>
                  </a:lnTo>
                  <a:lnTo>
                    <a:pt x="12474" y="10752"/>
                  </a:lnTo>
                  <a:lnTo>
                    <a:pt x="12478" y="10784"/>
                  </a:lnTo>
                  <a:lnTo>
                    <a:pt x="12483" y="10816"/>
                  </a:lnTo>
                  <a:lnTo>
                    <a:pt x="12488" y="10848"/>
                  </a:lnTo>
                  <a:lnTo>
                    <a:pt x="12495" y="10879"/>
                  </a:lnTo>
                  <a:lnTo>
                    <a:pt x="12503" y="10911"/>
                  </a:lnTo>
                  <a:lnTo>
                    <a:pt x="12512" y="10942"/>
                  </a:lnTo>
                  <a:lnTo>
                    <a:pt x="12522" y="10972"/>
                  </a:lnTo>
                  <a:lnTo>
                    <a:pt x="12532" y="11003"/>
                  </a:lnTo>
                  <a:lnTo>
                    <a:pt x="12544" y="11034"/>
                  </a:lnTo>
                  <a:lnTo>
                    <a:pt x="12557" y="11064"/>
                  </a:lnTo>
                  <a:lnTo>
                    <a:pt x="12571" y="11093"/>
                  </a:lnTo>
                  <a:lnTo>
                    <a:pt x="12586" y="11123"/>
                  </a:lnTo>
                  <a:lnTo>
                    <a:pt x="12602" y="11151"/>
                  </a:lnTo>
                  <a:lnTo>
                    <a:pt x="12619" y="11180"/>
                  </a:lnTo>
                  <a:lnTo>
                    <a:pt x="12638" y="11207"/>
                  </a:lnTo>
                  <a:lnTo>
                    <a:pt x="13511" y="12514"/>
                  </a:lnTo>
                  <a:lnTo>
                    <a:pt x="12543" y="13480"/>
                  </a:lnTo>
                  <a:lnTo>
                    <a:pt x="11233" y="12608"/>
                  </a:lnTo>
                  <a:lnTo>
                    <a:pt x="11202" y="12588"/>
                  </a:lnTo>
                  <a:lnTo>
                    <a:pt x="11169" y="12569"/>
                  </a:lnTo>
                  <a:lnTo>
                    <a:pt x="11137" y="12551"/>
                  </a:lnTo>
                  <a:lnTo>
                    <a:pt x="11103" y="12535"/>
                  </a:lnTo>
                  <a:lnTo>
                    <a:pt x="11069" y="12520"/>
                  </a:lnTo>
                  <a:lnTo>
                    <a:pt x="11035" y="12506"/>
                  </a:lnTo>
                  <a:lnTo>
                    <a:pt x="11000" y="12494"/>
                  </a:lnTo>
                  <a:lnTo>
                    <a:pt x="10965" y="12483"/>
                  </a:lnTo>
                  <a:lnTo>
                    <a:pt x="10930" y="12473"/>
                  </a:lnTo>
                  <a:lnTo>
                    <a:pt x="10894" y="12464"/>
                  </a:lnTo>
                  <a:lnTo>
                    <a:pt x="10858" y="12457"/>
                  </a:lnTo>
                  <a:lnTo>
                    <a:pt x="10822" y="12451"/>
                  </a:lnTo>
                  <a:lnTo>
                    <a:pt x="10786" y="12446"/>
                  </a:lnTo>
                  <a:lnTo>
                    <a:pt x="10748" y="12443"/>
                  </a:lnTo>
                  <a:lnTo>
                    <a:pt x="10712" y="12441"/>
                  </a:lnTo>
                  <a:lnTo>
                    <a:pt x="10676" y="12440"/>
                  </a:lnTo>
                  <a:lnTo>
                    <a:pt x="10648" y="12441"/>
                  </a:lnTo>
                  <a:lnTo>
                    <a:pt x="10620" y="12442"/>
                  </a:lnTo>
                  <a:lnTo>
                    <a:pt x="10592" y="12444"/>
                  </a:lnTo>
                  <a:lnTo>
                    <a:pt x="10563" y="12446"/>
                  </a:lnTo>
                  <a:lnTo>
                    <a:pt x="10536" y="12450"/>
                  </a:lnTo>
                  <a:lnTo>
                    <a:pt x="10508" y="12454"/>
                  </a:lnTo>
                  <a:lnTo>
                    <a:pt x="10480" y="12459"/>
                  </a:lnTo>
                  <a:lnTo>
                    <a:pt x="10453" y="12465"/>
                  </a:lnTo>
                  <a:lnTo>
                    <a:pt x="10425" y="12472"/>
                  </a:lnTo>
                  <a:lnTo>
                    <a:pt x="10397" y="12479"/>
                  </a:lnTo>
                  <a:lnTo>
                    <a:pt x="10370" y="12488"/>
                  </a:lnTo>
                  <a:lnTo>
                    <a:pt x="10343" y="12497"/>
                  </a:lnTo>
                  <a:lnTo>
                    <a:pt x="10317" y="12506"/>
                  </a:lnTo>
                  <a:lnTo>
                    <a:pt x="10290" y="12517"/>
                  </a:lnTo>
                  <a:lnTo>
                    <a:pt x="10264" y="12528"/>
                  </a:lnTo>
                  <a:lnTo>
                    <a:pt x="10237" y="12540"/>
                  </a:lnTo>
                  <a:lnTo>
                    <a:pt x="10172" y="12571"/>
                  </a:lnTo>
                  <a:lnTo>
                    <a:pt x="10106" y="12602"/>
                  </a:lnTo>
                  <a:lnTo>
                    <a:pt x="10038" y="12631"/>
                  </a:lnTo>
                  <a:lnTo>
                    <a:pt x="9971" y="12661"/>
                  </a:lnTo>
                  <a:lnTo>
                    <a:pt x="9903" y="12688"/>
                  </a:lnTo>
                  <a:lnTo>
                    <a:pt x="9835" y="12715"/>
                  </a:lnTo>
                  <a:lnTo>
                    <a:pt x="9766" y="12740"/>
                  </a:lnTo>
                  <a:lnTo>
                    <a:pt x="9696" y="12765"/>
                  </a:lnTo>
                  <a:lnTo>
                    <a:pt x="9665" y="12777"/>
                  </a:lnTo>
                  <a:lnTo>
                    <a:pt x="9635" y="12789"/>
                  </a:lnTo>
                  <a:lnTo>
                    <a:pt x="9605" y="12802"/>
                  </a:lnTo>
                  <a:lnTo>
                    <a:pt x="9575" y="12816"/>
                  </a:lnTo>
                  <a:lnTo>
                    <a:pt x="9545" y="12832"/>
                  </a:lnTo>
                  <a:lnTo>
                    <a:pt x="9517" y="12848"/>
                  </a:lnTo>
                  <a:lnTo>
                    <a:pt x="9489" y="12864"/>
                  </a:lnTo>
                  <a:lnTo>
                    <a:pt x="9462" y="12882"/>
                  </a:lnTo>
                  <a:lnTo>
                    <a:pt x="9436" y="12901"/>
                  </a:lnTo>
                  <a:lnTo>
                    <a:pt x="9410" y="12920"/>
                  </a:lnTo>
                  <a:lnTo>
                    <a:pt x="9384" y="12941"/>
                  </a:lnTo>
                  <a:lnTo>
                    <a:pt x="9360" y="12962"/>
                  </a:lnTo>
                  <a:lnTo>
                    <a:pt x="9336" y="12984"/>
                  </a:lnTo>
                  <a:lnTo>
                    <a:pt x="9313" y="13007"/>
                  </a:lnTo>
                  <a:lnTo>
                    <a:pt x="9291" y="13030"/>
                  </a:lnTo>
                  <a:lnTo>
                    <a:pt x="9269" y="13054"/>
                  </a:lnTo>
                  <a:lnTo>
                    <a:pt x="9249" y="13078"/>
                  </a:lnTo>
                  <a:lnTo>
                    <a:pt x="9228" y="13103"/>
                  </a:lnTo>
                  <a:lnTo>
                    <a:pt x="9209" y="13129"/>
                  </a:lnTo>
                  <a:lnTo>
                    <a:pt x="9190" y="13156"/>
                  </a:lnTo>
                  <a:lnTo>
                    <a:pt x="9173" y="13183"/>
                  </a:lnTo>
                  <a:lnTo>
                    <a:pt x="9156" y="13211"/>
                  </a:lnTo>
                  <a:lnTo>
                    <a:pt x="9141" y="13239"/>
                  </a:lnTo>
                  <a:lnTo>
                    <a:pt x="9126" y="13268"/>
                  </a:lnTo>
                  <a:lnTo>
                    <a:pt x="9112" y="13297"/>
                  </a:lnTo>
                  <a:lnTo>
                    <a:pt x="9099" y="13327"/>
                  </a:lnTo>
                  <a:lnTo>
                    <a:pt x="9087" y="13357"/>
                  </a:lnTo>
                  <a:lnTo>
                    <a:pt x="9076" y="13388"/>
                  </a:lnTo>
                  <a:lnTo>
                    <a:pt x="9066" y="13419"/>
                  </a:lnTo>
                  <a:lnTo>
                    <a:pt x="9056" y="13451"/>
                  </a:lnTo>
                  <a:lnTo>
                    <a:pt x="9048" y="13484"/>
                  </a:lnTo>
                  <a:lnTo>
                    <a:pt x="9041" y="13516"/>
                  </a:lnTo>
                  <a:lnTo>
                    <a:pt x="8732" y="15054"/>
                  </a:lnTo>
                  <a:lnTo>
                    <a:pt x="7363" y="15054"/>
                  </a:lnTo>
                  <a:lnTo>
                    <a:pt x="7055" y="13516"/>
                  </a:lnTo>
                  <a:lnTo>
                    <a:pt x="7048" y="13484"/>
                  </a:lnTo>
                  <a:lnTo>
                    <a:pt x="7040" y="13451"/>
                  </a:lnTo>
                  <a:lnTo>
                    <a:pt x="7030" y="13419"/>
                  </a:lnTo>
                  <a:lnTo>
                    <a:pt x="7020" y="13388"/>
                  </a:lnTo>
                  <a:lnTo>
                    <a:pt x="7009" y="13357"/>
                  </a:lnTo>
                  <a:lnTo>
                    <a:pt x="6997" y="13327"/>
                  </a:lnTo>
                  <a:lnTo>
                    <a:pt x="6984" y="13297"/>
                  </a:lnTo>
                  <a:lnTo>
                    <a:pt x="6970" y="13268"/>
                  </a:lnTo>
                  <a:lnTo>
                    <a:pt x="6955" y="13239"/>
                  </a:lnTo>
                  <a:lnTo>
                    <a:pt x="6940" y="13211"/>
                  </a:lnTo>
                  <a:lnTo>
                    <a:pt x="6923" y="13183"/>
                  </a:lnTo>
                  <a:lnTo>
                    <a:pt x="6906" y="13156"/>
                  </a:lnTo>
                  <a:lnTo>
                    <a:pt x="6887" y="13129"/>
                  </a:lnTo>
                  <a:lnTo>
                    <a:pt x="6868" y="13103"/>
                  </a:lnTo>
                  <a:lnTo>
                    <a:pt x="6847" y="13078"/>
                  </a:lnTo>
                  <a:lnTo>
                    <a:pt x="6827" y="13054"/>
                  </a:lnTo>
                  <a:lnTo>
                    <a:pt x="6805" y="13030"/>
                  </a:lnTo>
                  <a:lnTo>
                    <a:pt x="6783" y="13007"/>
                  </a:lnTo>
                  <a:lnTo>
                    <a:pt x="6760" y="12984"/>
                  </a:lnTo>
                  <a:lnTo>
                    <a:pt x="6736" y="12962"/>
                  </a:lnTo>
                  <a:lnTo>
                    <a:pt x="6712" y="12941"/>
                  </a:lnTo>
                  <a:lnTo>
                    <a:pt x="6686" y="12920"/>
                  </a:lnTo>
                  <a:lnTo>
                    <a:pt x="6660" y="12901"/>
                  </a:lnTo>
                  <a:lnTo>
                    <a:pt x="6634" y="12882"/>
                  </a:lnTo>
                  <a:lnTo>
                    <a:pt x="6607" y="12864"/>
                  </a:lnTo>
                  <a:lnTo>
                    <a:pt x="6579" y="12848"/>
                  </a:lnTo>
                  <a:lnTo>
                    <a:pt x="6551" y="12832"/>
                  </a:lnTo>
                  <a:lnTo>
                    <a:pt x="6521" y="12816"/>
                  </a:lnTo>
                  <a:lnTo>
                    <a:pt x="6491" y="12802"/>
                  </a:lnTo>
                  <a:lnTo>
                    <a:pt x="6461" y="12789"/>
                  </a:lnTo>
                  <a:lnTo>
                    <a:pt x="6431" y="12777"/>
                  </a:lnTo>
                  <a:lnTo>
                    <a:pt x="6400" y="12765"/>
                  </a:lnTo>
                  <a:lnTo>
                    <a:pt x="6330" y="12740"/>
                  </a:lnTo>
                  <a:lnTo>
                    <a:pt x="6261" y="12715"/>
                  </a:lnTo>
                  <a:lnTo>
                    <a:pt x="6193" y="12688"/>
                  </a:lnTo>
                  <a:lnTo>
                    <a:pt x="6125" y="12661"/>
                  </a:lnTo>
                  <a:lnTo>
                    <a:pt x="6058" y="12632"/>
                  </a:lnTo>
                  <a:lnTo>
                    <a:pt x="5990" y="12602"/>
                  </a:lnTo>
                  <a:lnTo>
                    <a:pt x="5924" y="12572"/>
                  </a:lnTo>
                  <a:lnTo>
                    <a:pt x="5859" y="12541"/>
                  </a:lnTo>
                  <a:lnTo>
                    <a:pt x="5832" y="12529"/>
                  </a:lnTo>
                  <a:lnTo>
                    <a:pt x="5806" y="12517"/>
                  </a:lnTo>
                  <a:lnTo>
                    <a:pt x="5779" y="12507"/>
                  </a:lnTo>
                  <a:lnTo>
                    <a:pt x="5752" y="12497"/>
                  </a:lnTo>
                  <a:lnTo>
                    <a:pt x="5725" y="12488"/>
                  </a:lnTo>
                  <a:lnTo>
                    <a:pt x="5698" y="12479"/>
                  </a:lnTo>
                  <a:lnTo>
                    <a:pt x="5670" y="12472"/>
                  </a:lnTo>
                  <a:lnTo>
                    <a:pt x="5643" y="12465"/>
                  </a:lnTo>
                  <a:lnTo>
                    <a:pt x="5615" y="12459"/>
                  </a:lnTo>
                  <a:lnTo>
                    <a:pt x="5588" y="12454"/>
                  </a:lnTo>
                  <a:lnTo>
                    <a:pt x="5560" y="12450"/>
                  </a:lnTo>
                  <a:lnTo>
                    <a:pt x="5533" y="12446"/>
                  </a:lnTo>
                  <a:lnTo>
                    <a:pt x="5504" y="12444"/>
                  </a:lnTo>
                  <a:lnTo>
                    <a:pt x="5476" y="12442"/>
                  </a:lnTo>
                  <a:lnTo>
                    <a:pt x="5448" y="12441"/>
                  </a:lnTo>
                  <a:lnTo>
                    <a:pt x="5420" y="12440"/>
                  </a:lnTo>
                  <a:lnTo>
                    <a:pt x="5384" y="12441"/>
                  </a:lnTo>
                  <a:lnTo>
                    <a:pt x="5347" y="12443"/>
                  </a:lnTo>
                  <a:lnTo>
                    <a:pt x="5310" y="12446"/>
                  </a:lnTo>
                  <a:lnTo>
                    <a:pt x="5274" y="12451"/>
                  </a:lnTo>
                  <a:lnTo>
                    <a:pt x="5238" y="12457"/>
                  </a:lnTo>
                  <a:lnTo>
                    <a:pt x="5202" y="12464"/>
                  </a:lnTo>
                  <a:lnTo>
                    <a:pt x="5166" y="12473"/>
                  </a:lnTo>
                  <a:lnTo>
                    <a:pt x="5130" y="12483"/>
                  </a:lnTo>
                  <a:lnTo>
                    <a:pt x="5096" y="12494"/>
                  </a:lnTo>
                  <a:lnTo>
                    <a:pt x="5061" y="12506"/>
                  </a:lnTo>
                  <a:lnTo>
                    <a:pt x="5027" y="12520"/>
                  </a:lnTo>
                  <a:lnTo>
                    <a:pt x="4992" y="12535"/>
                  </a:lnTo>
                  <a:lnTo>
                    <a:pt x="4959" y="12551"/>
                  </a:lnTo>
                  <a:lnTo>
                    <a:pt x="4926" y="12569"/>
                  </a:lnTo>
                  <a:lnTo>
                    <a:pt x="4894" y="12588"/>
                  </a:lnTo>
                  <a:lnTo>
                    <a:pt x="4862" y="12608"/>
                  </a:lnTo>
                  <a:lnTo>
                    <a:pt x="3552" y="13480"/>
                  </a:lnTo>
                  <a:lnTo>
                    <a:pt x="2584" y="12514"/>
                  </a:lnTo>
                  <a:lnTo>
                    <a:pt x="3457" y="11207"/>
                  </a:lnTo>
                  <a:lnTo>
                    <a:pt x="3476" y="11180"/>
                  </a:lnTo>
                  <a:lnTo>
                    <a:pt x="3493" y="11151"/>
                  </a:lnTo>
                  <a:lnTo>
                    <a:pt x="3509" y="11123"/>
                  </a:lnTo>
                  <a:lnTo>
                    <a:pt x="3524" y="11093"/>
                  </a:lnTo>
                  <a:lnTo>
                    <a:pt x="3537" y="11064"/>
                  </a:lnTo>
                  <a:lnTo>
                    <a:pt x="3550" y="11034"/>
                  </a:lnTo>
                  <a:lnTo>
                    <a:pt x="3562" y="11003"/>
                  </a:lnTo>
                  <a:lnTo>
                    <a:pt x="3573" y="10972"/>
                  </a:lnTo>
                  <a:lnTo>
                    <a:pt x="3583" y="10942"/>
                  </a:lnTo>
                  <a:lnTo>
                    <a:pt x="3592" y="10911"/>
                  </a:lnTo>
                  <a:lnTo>
                    <a:pt x="3600" y="10879"/>
                  </a:lnTo>
                  <a:lnTo>
                    <a:pt x="3606" y="10848"/>
                  </a:lnTo>
                  <a:lnTo>
                    <a:pt x="3612" y="10816"/>
                  </a:lnTo>
                  <a:lnTo>
                    <a:pt x="3617" y="10784"/>
                  </a:lnTo>
                  <a:lnTo>
                    <a:pt x="3621" y="10753"/>
                  </a:lnTo>
                  <a:lnTo>
                    <a:pt x="3624" y="10720"/>
                  </a:lnTo>
                  <a:lnTo>
                    <a:pt x="3625" y="10688"/>
                  </a:lnTo>
                  <a:lnTo>
                    <a:pt x="3626" y="10655"/>
                  </a:lnTo>
                  <a:lnTo>
                    <a:pt x="3626" y="10623"/>
                  </a:lnTo>
                  <a:lnTo>
                    <a:pt x="3624" y="10591"/>
                  </a:lnTo>
                  <a:lnTo>
                    <a:pt x="3622" y="10559"/>
                  </a:lnTo>
                  <a:lnTo>
                    <a:pt x="3618" y="10527"/>
                  </a:lnTo>
                  <a:lnTo>
                    <a:pt x="3614" y="10495"/>
                  </a:lnTo>
                  <a:lnTo>
                    <a:pt x="3608" y="10462"/>
                  </a:lnTo>
                  <a:lnTo>
                    <a:pt x="3602" y="10431"/>
                  </a:lnTo>
                  <a:lnTo>
                    <a:pt x="3594" y="10399"/>
                  </a:lnTo>
                  <a:lnTo>
                    <a:pt x="3585" y="10368"/>
                  </a:lnTo>
                  <a:lnTo>
                    <a:pt x="3576" y="10337"/>
                  </a:lnTo>
                  <a:lnTo>
                    <a:pt x="3565" y="10306"/>
                  </a:lnTo>
                  <a:lnTo>
                    <a:pt x="3553" y="10275"/>
                  </a:lnTo>
                  <a:lnTo>
                    <a:pt x="3540" y="10245"/>
                  </a:lnTo>
                  <a:lnTo>
                    <a:pt x="3526" y="10215"/>
                  </a:lnTo>
                  <a:lnTo>
                    <a:pt x="3495" y="10148"/>
                  </a:lnTo>
                  <a:lnTo>
                    <a:pt x="3464" y="10082"/>
                  </a:lnTo>
                  <a:lnTo>
                    <a:pt x="3435" y="10016"/>
                  </a:lnTo>
                  <a:lnTo>
                    <a:pt x="3406" y="9949"/>
                  </a:lnTo>
                  <a:lnTo>
                    <a:pt x="3378" y="9881"/>
                  </a:lnTo>
                  <a:lnTo>
                    <a:pt x="3352" y="9813"/>
                  </a:lnTo>
                  <a:lnTo>
                    <a:pt x="3326" y="9744"/>
                  </a:lnTo>
                  <a:lnTo>
                    <a:pt x="3300" y="9675"/>
                  </a:lnTo>
                  <a:lnTo>
                    <a:pt x="3289" y="9643"/>
                  </a:lnTo>
                  <a:lnTo>
                    <a:pt x="3277" y="9612"/>
                  </a:lnTo>
                  <a:lnTo>
                    <a:pt x="3263" y="9582"/>
                  </a:lnTo>
                  <a:lnTo>
                    <a:pt x="3249" y="9553"/>
                  </a:lnTo>
                  <a:lnTo>
                    <a:pt x="3234" y="9524"/>
                  </a:lnTo>
                  <a:lnTo>
                    <a:pt x="3218" y="9496"/>
                  </a:lnTo>
                  <a:lnTo>
                    <a:pt x="3201" y="9468"/>
                  </a:lnTo>
                  <a:lnTo>
                    <a:pt x="3183" y="9441"/>
                  </a:lnTo>
                  <a:lnTo>
                    <a:pt x="3165" y="9414"/>
                  </a:lnTo>
                  <a:lnTo>
                    <a:pt x="3145" y="9388"/>
                  </a:lnTo>
                  <a:lnTo>
                    <a:pt x="3124" y="9362"/>
                  </a:lnTo>
                  <a:lnTo>
                    <a:pt x="3103" y="9338"/>
                  </a:lnTo>
                  <a:lnTo>
                    <a:pt x="3081" y="9314"/>
                  </a:lnTo>
                  <a:lnTo>
                    <a:pt x="3059" y="9291"/>
                  </a:lnTo>
                  <a:lnTo>
                    <a:pt x="3036" y="9269"/>
                  </a:lnTo>
                  <a:lnTo>
                    <a:pt x="3012" y="9248"/>
                  </a:lnTo>
                  <a:lnTo>
                    <a:pt x="2987" y="9227"/>
                  </a:lnTo>
                  <a:lnTo>
                    <a:pt x="2961" y="9207"/>
                  </a:lnTo>
                  <a:lnTo>
                    <a:pt x="2935" y="9188"/>
                  </a:lnTo>
                  <a:lnTo>
                    <a:pt x="2909" y="9170"/>
                  </a:lnTo>
                  <a:lnTo>
                    <a:pt x="2882" y="9152"/>
                  </a:lnTo>
                  <a:lnTo>
                    <a:pt x="2854" y="9136"/>
                  </a:lnTo>
                  <a:lnTo>
                    <a:pt x="2826" y="9120"/>
                  </a:lnTo>
                  <a:lnTo>
                    <a:pt x="2797" y="9104"/>
                  </a:lnTo>
                  <a:lnTo>
                    <a:pt x="2767" y="9090"/>
                  </a:lnTo>
                  <a:lnTo>
                    <a:pt x="2737" y="9077"/>
                  </a:lnTo>
                  <a:lnTo>
                    <a:pt x="2707" y="9065"/>
                  </a:lnTo>
                  <a:lnTo>
                    <a:pt x="2676" y="9054"/>
                  </a:lnTo>
                  <a:lnTo>
                    <a:pt x="2645" y="9044"/>
                  </a:lnTo>
                  <a:lnTo>
                    <a:pt x="2613" y="9035"/>
                  </a:lnTo>
                  <a:lnTo>
                    <a:pt x="2581" y="9027"/>
                  </a:lnTo>
                  <a:lnTo>
                    <a:pt x="2548" y="9020"/>
                  </a:lnTo>
                  <a:lnTo>
                    <a:pt x="1006" y="8712"/>
                  </a:lnTo>
                  <a:lnTo>
                    <a:pt x="1006" y="7347"/>
                  </a:lnTo>
                  <a:lnTo>
                    <a:pt x="2548" y="7039"/>
                  </a:lnTo>
                  <a:lnTo>
                    <a:pt x="2581" y="7032"/>
                  </a:lnTo>
                  <a:lnTo>
                    <a:pt x="2613" y="7024"/>
                  </a:lnTo>
                  <a:lnTo>
                    <a:pt x="2645" y="7015"/>
                  </a:lnTo>
                  <a:lnTo>
                    <a:pt x="2676" y="7005"/>
                  </a:lnTo>
                  <a:lnTo>
                    <a:pt x="2707" y="6994"/>
                  </a:lnTo>
                  <a:lnTo>
                    <a:pt x="2737" y="6982"/>
                  </a:lnTo>
                  <a:lnTo>
                    <a:pt x="2767" y="6969"/>
                  </a:lnTo>
                  <a:lnTo>
                    <a:pt x="2797" y="6955"/>
                  </a:lnTo>
                  <a:lnTo>
                    <a:pt x="2826" y="6939"/>
                  </a:lnTo>
                  <a:lnTo>
                    <a:pt x="2854" y="6923"/>
                  </a:lnTo>
                  <a:lnTo>
                    <a:pt x="2882" y="6907"/>
                  </a:lnTo>
                  <a:lnTo>
                    <a:pt x="2909" y="6889"/>
                  </a:lnTo>
                  <a:lnTo>
                    <a:pt x="2935" y="6871"/>
                  </a:lnTo>
                  <a:lnTo>
                    <a:pt x="2961" y="6852"/>
                  </a:lnTo>
                  <a:lnTo>
                    <a:pt x="2987" y="6832"/>
                  </a:lnTo>
                  <a:lnTo>
                    <a:pt x="3012" y="6812"/>
                  </a:lnTo>
                  <a:lnTo>
                    <a:pt x="3036" y="6790"/>
                  </a:lnTo>
                  <a:lnTo>
                    <a:pt x="3059" y="6768"/>
                  </a:lnTo>
                  <a:lnTo>
                    <a:pt x="3081" y="6745"/>
                  </a:lnTo>
                  <a:lnTo>
                    <a:pt x="3103" y="6721"/>
                  </a:lnTo>
                  <a:lnTo>
                    <a:pt x="3124" y="6697"/>
                  </a:lnTo>
                  <a:lnTo>
                    <a:pt x="3145" y="6672"/>
                  </a:lnTo>
                  <a:lnTo>
                    <a:pt x="3165" y="6645"/>
                  </a:lnTo>
                  <a:lnTo>
                    <a:pt x="3183" y="6618"/>
                  </a:lnTo>
                  <a:lnTo>
                    <a:pt x="3201" y="6591"/>
                  </a:lnTo>
                  <a:lnTo>
                    <a:pt x="3218" y="6564"/>
                  </a:lnTo>
                  <a:lnTo>
                    <a:pt x="3234" y="6535"/>
                  </a:lnTo>
                  <a:lnTo>
                    <a:pt x="3249" y="6506"/>
                  </a:lnTo>
                  <a:lnTo>
                    <a:pt x="3263" y="6477"/>
                  </a:lnTo>
                  <a:lnTo>
                    <a:pt x="3277" y="6447"/>
                  </a:lnTo>
                  <a:lnTo>
                    <a:pt x="3289" y="6416"/>
                  </a:lnTo>
                  <a:lnTo>
                    <a:pt x="3300" y="6384"/>
                  </a:lnTo>
                  <a:lnTo>
                    <a:pt x="3326" y="6315"/>
                  </a:lnTo>
                  <a:lnTo>
                    <a:pt x="3351" y="6247"/>
                  </a:lnTo>
                  <a:lnTo>
                    <a:pt x="3378" y="6179"/>
                  </a:lnTo>
                  <a:lnTo>
                    <a:pt x="3406" y="6110"/>
                  </a:lnTo>
                  <a:lnTo>
                    <a:pt x="3434" y="6043"/>
                  </a:lnTo>
                  <a:lnTo>
                    <a:pt x="3463" y="5977"/>
                  </a:lnTo>
                  <a:lnTo>
                    <a:pt x="3495" y="5911"/>
                  </a:lnTo>
                  <a:lnTo>
                    <a:pt x="3526" y="5845"/>
                  </a:lnTo>
                  <a:lnTo>
                    <a:pt x="3540" y="5815"/>
                  </a:lnTo>
                  <a:lnTo>
                    <a:pt x="3553" y="5784"/>
                  </a:lnTo>
                  <a:lnTo>
                    <a:pt x="3565" y="5754"/>
                  </a:lnTo>
                  <a:lnTo>
                    <a:pt x="3575" y="5723"/>
                  </a:lnTo>
                  <a:lnTo>
                    <a:pt x="3585" y="5692"/>
                  </a:lnTo>
                  <a:lnTo>
                    <a:pt x="3594" y="5660"/>
                  </a:lnTo>
                  <a:lnTo>
                    <a:pt x="3602" y="5629"/>
                  </a:lnTo>
                  <a:lnTo>
                    <a:pt x="3608" y="5597"/>
                  </a:lnTo>
                  <a:lnTo>
                    <a:pt x="3614" y="5564"/>
                  </a:lnTo>
                  <a:lnTo>
                    <a:pt x="3618" y="5532"/>
                  </a:lnTo>
                  <a:lnTo>
                    <a:pt x="3622" y="5500"/>
                  </a:lnTo>
                  <a:lnTo>
                    <a:pt x="3624" y="5468"/>
                  </a:lnTo>
                  <a:lnTo>
                    <a:pt x="3626" y="5436"/>
                  </a:lnTo>
                  <a:lnTo>
                    <a:pt x="3626" y="5403"/>
                  </a:lnTo>
                  <a:lnTo>
                    <a:pt x="3625" y="5371"/>
                  </a:lnTo>
                  <a:lnTo>
                    <a:pt x="3624" y="5339"/>
                  </a:lnTo>
                  <a:lnTo>
                    <a:pt x="3621" y="5306"/>
                  </a:lnTo>
                  <a:lnTo>
                    <a:pt x="3617" y="5274"/>
                  </a:lnTo>
                  <a:lnTo>
                    <a:pt x="3613" y="5243"/>
                  </a:lnTo>
                  <a:lnTo>
                    <a:pt x="3607" y="5211"/>
                  </a:lnTo>
                  <a:lnTo>
                    <a:pt x="3600" y="5179"/>
                  </a:lnTo>
                  <a:lnTo>
                    <a:pt x="3592" y="5148"/>
                  </a:lnTo>
                  <a:lnTo>
                    <a:pt x="3583" y="5117"/>
                  </a:lnTo>
                  <a:lnTo>
                    <a:pt x="3573" y="5086"/>
                  </a:lnTo>
                  <a:lnTo>
                    <a:pt x="3562" y="5056"/>
                  </a:lnTo>
                  <a:lnTo>
                    <a:pt x="3551" y="5024"/>
                  </a:lnTo>
                  <a:lnTo>
                    <a:pt x="3538" y="4995"/>
                  </a:lnTo>
                  <a:lnTo>
                    <a:pt x="3524" y="4965"/>
                  </a:lnTo>
                  <a:lnTo>
                    <a:pt x="3509" y="4936"/>
                  </a:lnTo>
                  <a:lnTo>
                    <a:pt x="3493" y="4907"/>
                  </a:lnTo>
                  <a:lnTo>
                    <a:pt x="3476" y="4879"/>
                  </a:lnTo>
                  <a:lnTo>
                    <a:pt x="3457" y="4851"/>
                  </a:lnTo>
                  <a:lnTo>
                    <a:pt x="2584" y="3544"/>
                  </a:lnTo>
                  <a:lnTo>
                    <a:pt x="3552" y="2578"/>
                  </a:lnTo>
                  <a:lnTo>
                    <a:pt x="4862" y="3450"/>
                  </a:lnTo>
                  <a:lnTo>
                    <a:pt x="4894" y="3470"/>
                  </a:lnTo>
                  <a:lnTo>
                    <a:pt x="4926" y="3489"/>
                  </a:lnTo>
                  <a:lnTo>
                    <a:pt x="4959" y="3507"/>
                  </a:lnTo>
                  <a:lnTo>
                    <a:pt x="4992" y="3523"/>
                  </a:lnTo>
                  <a:lnTo>
                    <a:pt x="5027" y="3538"/>
                  </a:lnTo>
                  <a:lnTo>
                    <a:pt x="5061" y="3552"/>
                  </a:lnTo>
                  <a:lnTo>
                    <a:pt x="5096" y="3564"/>
                  </a:lnTo>
                  <a:lnTo>
                    <a:pt x="5130" y="3576"/>
                  </a:lnTo>
                  <a:lnTo>
                    <a:pt x="5166" y="3586"/>
                  </a:lnTo>
                  <a:lnTo>
                    <a:pt x="5202" y="3594"/>
                  </a:lnTo>
                  <a:lnTo>
                    <a:pt x="5238" y="3601"/>
                  </a:lnTo>
                  <a:lnTo>
                    <a:pt x="5274" y="3607"/>
                  </a:lnTo>
                  <a:lnTo>
                    <a:pt x="5310" y="3612"/>
                  </a:lnTo>
                  <a:lnTo>
                    <a:pt x="5347" y="3615"/>
                  </a:lnTo>
                  <a:lnTo>
                    <a:pt x="5384" y="3617"/>
                  </a:lnTo>
                  <a:lnTo>
                    <a:pt x="5420" y="3618"/>
                  </a:lnTo>
                  <a:lnTo>
                    <a:pt x="5448" y="3617"/>
                  </a:lnTo>
                  <a:lnTo>
                    <a:pt x="5476" y="3616"/>
                  </a:lnTo>
                  <a:lnTo>
                    <a:pt x="5504" y="3614"/>
                  </a:lnTo>
                  <a:lnTo>
                    <a:pt x="5532" y="3612"/>
                  </a:lnTo>
                  <a:lnTo>
                    <a:pt x="5560" y="3608"/>
                  </a:lnTo>
                  <a:lnTo>
                    <a:pt x="5588" y="3604"/>
                  </a:lnTo>
                  <a:lnTo>
                    <a:pt x="5615" y="3599"/>
                  </a:lnTo>
                  <a:lnTo>
                    <a:pt x="5643" y="3593"/>
                  </a:lnTo>
                  <a:lnTo>
                    <a:pt x="5670" y="3586"/>
                  </a:lnTo>
                  <a:lnTo>
                    <a:pt x="5698" y="3579"/>
                  </a:lnTo>
                  <a:lnTo>
                    <a:pt x="5725" y="3571"/>
                  </a:lnTo>
                  <a:lnTo>
                    <a:pt x="5752" y="3562"/>
                  </a:lnTo>
                  <a:lnTo>
                    <a:pt x="5779" y="3552"/>
                  </a:lnTo>
                  <a:lnTo>
                    <a:pt x="5805" y="3542"/>
                  </a:lnTo>
                  <a:lnTo>
                    <a:pt x="5832" y="3531"/>
                  </a:lnTo>
                  <a:lnTo>
                    <a:pt x="5859" y="3518"/>
                  </a:lnTo>
                  <a:lnTo>
                    <a:pt x="5924" y="3487"/>
                  </a:lnTo>
                  <a:lnTo>
                    <a:pt x="5990" y="3457"/>
                  </a:lnTo>
                  <a:lnTo>
                    <a:pt x="6057" y="3428"/>
                  </a:lnTo>
                  <a:lnTo>
                    <a:pt x="6124" y="3398"/>
                  </a:lnTo>
                  <a:lnTo>
                    <a:pt x="6192" y="3370"/>
                  </a:lnTo>
                  <a:lnTo>
                    <a:pt x="6260" y="3344"/>
                  </a:lnTo>
                  <a:lnTo>
                    <a:pt x="6329" y="3318"/>
                  </a:lnTo>
                  <a:lnTo>
                    <a:pt x="6399" y="3293"/>
                  </a:lnTo>
                  <a:lnTo>
                    <a:pt x="6430" y="3282"/>
                  </a:lnTo>
                  <a:lnTo>
                    <a:pt x="6461" y="3270"/>
                  </a:lnTo>
                  <a:lnTo>
                    <a:pt x="6491" y="3256"/>
                  </a:lnTo>
                  <a:lnTo>
                    <a:pt x="6520" y="3242"/>
                  </a:lnTo>
                  <a:lnTo>
                    <a:pt x="6550" y="3227"/>
                  </a:lnTo>
                  <a:lnTo>
                    <a:pt x="6578" y="3211"/>
                  </a:lnTo>
                  <a:lnTo>
                    <a:pt x="6606" y="3194"/>
                  </a:lnTo>
                  <a:lnTo>
                    <a:pt x="6633" y="3176"/>
                  </a:lnTo>
                  <a:lnTo>
                    <a:pt x="6660" y="3158"/>
                  </a:lnTo>
                  <a:lnTo>
                    <a:pt x="6686" y="3138"/>
                  </a:lnTo>
                  <a:lnTo>
                    <a:pt x="6712" y="3117"/>
                  </a:lnTo>
                  <a:lnTo>
                    <a:pt x="6736" y="3096"/>
                  </a:lnTo>
                  <a:lnTo>
                    <a:pt x="6760" y="3074"/>
                  </a:lnTo>
                  <a:lnTo>
                    <a:pt x="6783" y="3052"/>
                  </a:lnTo>
                  <a:lnTo>
                    <a:pt x="6805" y="3029"/>
                  </a:lnTo>
                  <a:lnTo>
                    <a:pt x="6827" y="3005"/>
                  </a:lnTo>
                  <a:lnTo>
                    <a:pt x="6847" y="2980"/>
                  </a:lnTo>
                  <a:lnTo>
                    <a:pt x="6868" y="2955"/>
                  </a:lnTo>
                  <a:lnTo>
                    <a:pt x="6887" y="2929"/>
                  </a:lnTo>
                  <a:lnTo>
                    <a:pt x="6906" y="2903"/>
                  </a:lnTo>
                  <a:lnTo>
                    <a:pt x="6923" y="2876"/>
                  </a:lnTo>
                  <a:lnTo>
                    <a:pt x="6940" y="2847"/>
                  </a:lnTo>
                  <a:lnTo>
                    <a:pt x="6955" y="2819"/>
                  </a:lnTo>
                  <a:lnTo>
                    <a:pt x="6970" y="2790"/>
                  </a:lnTo>
                  <a:lnTo>
                    <a:pt x="6984" y="2761"/>
                  </a:lnTo>
                  <a:lnTo>
                    <a:pt x="6997" y="2731"/>
                  </a:lnTo>
                  <a:lnTo>
                    <a:pt x="7009" y="2701"/>
                  </a:lnTo>
                  <a:lnTo>
                    <a:pt x="7020" y="2670"/>
                  </a:lnTo>
                  <a:lnTo>
                    <a:pt x="7030" y="2639"/>
                  </a:lnTo>
                  <a:lnTo>
                    <a:pt x="7040" y="2608"/>
                  </a:lnTo>
                  <a:lnTo>
                    <a:pt x="7048" y="2575"/>
                  </a:lnTo>
                  <a:lnTo>
                    <a:pt x="7055" y="2542"/>
                  </a:lnTo>
                  <a:lnTo>
                    <a:pt x="7363" y="1004"/>
                  </a:lnTo>
                  <a:lnTo>
                    <a:pt x="8732" y="1004"/>
                  </a:lnTo>
                  <a:lnTo>
                    <a:pt x="9040" y="2542"/>
                  </a:lnTo>
                  <a:lnTo>
                    <a:pt x="9047" y="2575"/>
                  </a:lnTo>
                  <a:lnTo>
                    <a:pt x="9055" y="2608"/>
                  </a:lnTo>
                  <a:lnTo>
                    <a:pt x="9065" y="2639"/>
                  </a:lnTo>
                  <a:lnTo>
                    <a:pt x="9075" y="2670"/>
                  </a:lnTo>
                  <a:lnTo>
                    <a:pt x="9086" y="2701"/>
                  </a:lnTo>
                  <a:lnTo>
                    <a:pt x="9098" y="2731"/>
                  </a:lnTo>
                  <a:lnTo>
                    <a:pt x="9111" y="2761"/>
                  </a:lnTo>
                  <a:lnTo>
                    <a:pt x="9125" y="2790"/>
                  </a:lnTo>
                  <a:lnTo>
                    <a:pt x="9140" y="2819"/>
                  </a:lnTo>
                  <a:lnTo>
                    <a:pt x="9155" y="2847"/>
                  </a:lnTo>
                  <a:lnTo>
                    <a:pt x="9172" y="2876"/>
                  </a:lnTo>
                  <a:lnTo>
                    <a:pt x="9189" y="2903"/>
                  </a:lnTo>
                  <a:lnTo>
                    <a:pt x="9208" y="2929"/>
                  </a:lnTo>
                  <a:lnTo>
                    <a:pt x="9227" y="2955"/>
                  </a:lnTo>
                  <a:lnTo>
                    <a:pt x="9248" y="2980"/>
                  </a:lnTo>
                  <a:lnTo>
                    <a:pt x="9268" y="3005"/>
                  </a:lnTo>
                  <a:lnTo>
                    <a:pt x="9290" y="3029"/>
                  </a:lnTo>
                  <a:lnTo>
                    <a:pt x="9312" y="3052"/>
                  </a:lnTo>
                  <a:lnTo>
                    <a:pt x="9335" y="3074"/>
                  </a:lnTo>
                  <a:lnTo>
                    <a:pt x="9359" y="3096"/>
                  </a:lnTo>
                  <a:lnTo>
                    <a:pt x="9383" y="3117"/>
                  </a:lnTo>
                  <a:lnTo>
                    <a:pt x="9409" y="3138"/>
                  </a:lnTo>
                  <a:lnTo>
                    <a:pt x="9435" y="3158"/>
                  </a:lnTo>
                  <a:lnTo>
                    <a:pt x="9462" y="3176"/>
                  </a:lnTo>
                  <a:lnTo>
                    <a:pt x="9489" y="3194"/>
                  </a:lnTo>
                  <a:lnTo>
                    <a:pt x="9517" y="3211"/>
                  </a:lnTo>
                  <a:lnTo>
                    <a:pt x="9545" y="3227"/>
                  </a:lnTo>
                  <a:lnTo>
                    <a:pt x="9575" y="3242"/>
                  </a:lnTo>
                  <a:lnTo>
                    <a:pt x="9604" y="3256"/>
                  </a:lnTo>
                  <a:lnTo>
                    <a:pt x="9634" y="3270"/>
                  </a:lnTo>
                  <a:lnTo>
                    <a:pt x="9665" y="3282"/>
                  </a:lnTo>
                  <a:lnTo>
                    <a:pt x="9696" y="3293"/>
                  </a:lnTo>
                  <a:lnTo>
                    <a:pt x="9766" y="3318"/>
                  </a:lnTo>
                  <a:lnTo>
                    <a:pt x="9834" y="3344"/>
                  </a:lnTo>
                  <a:lnTo>
                    <a:pt x="9902" y="3370"/>
                  </a:lnTo>
                  <a:lnTo>
                    <a:pt x="9971" y="3398"/>
                  </a:lnTo>
                  <a:lnTo>
                    <a:pt x="10037" y="3427"/>
                  </a:lnTo>
                  <a:lnTo>
                    <a:pt x="10105" y="3456"/>
                  </a:lnTo>
                  <a:lnTo>
                    <a:pt x="10171" y="3487"/>
                  </a:lnTo>
                  <a:lnTo>
                    <a:pt x="10236" y="3518"/>
                  </a:lnTo>
                  <a:lnTo>
                    <a:pt x="10263" y="3530"/>
                  </a:lnTo>
                  <a:lnTo>
                    <a:pt x="10290" y="3541"/>
                  </a:lnTo>
                  <a:lnTo>
                    <a:pt x="10316" y="3552"/>
                  </a:lnTo>
                  <a:lnTo>
                    <a:pt x="10343" y="3562"/>
                  </a:lnTo>
                  <a:lnTo>
                    <a:pt x="10370" y="3571"/>
                  </a:lnTo>
                  <a:lnTo>
                    <a:pt x="10397" y="3579"/>
                  </a:lnTo>
                  <a:lnTo>
                    <a:pt x="10425" y="3586"/>
                  </a:lnTo>
                  <a:lnTo>
                    <a:pt x="10452" y="3593"/>
                  </a:lnTo>
                  <a:lnTo>
                    <a:pt x="10480" y="3599"/>
                  </a:lnTo>
                  <a:lnTo>
                    <a:pt x="10507" y="3604"/>
                  </a:lnTo>
                  <a:lnTo>
                    <a:pt x="10535" y="3608"/>
                  </a:lnTo>
                  <a:lnTo>
                    <a:pt x="10563" y="3612"/>
                  </a:lnTo>
                  <a:lnTo>
                    <a:pt x="10592" y="3614"/>
                  </a:lnTo>
                  <a:lnTo>
                    <a:pt x="10620" y="3616"/>
                  </a:lnTo>
                  <a:lnTo>
                    <a:pt x="10648" y="3617"/>
                  </a:lnTo>
                  <a:lnTo>
                    <a:pt x="10676" y="3618"/>
                  </a:lnTo>
                  <a:lnTo>
                    <a:pt x="10712" y="3617"/>
                  </a:lnTo>
                  <a:lnTo>
                    <a:pt x="10748" y="3615"/>
                  </a:lnTo>
                  <a:lnTo>
                    <a:pt x="10786" y="3612"/>
                  </a:lnTo>
                  <a:lnTo>
                    <a:pt x="10822" y="3607"/>
                  </a:lnTo>
                  <a:lnTo>
                    <a:pt x="10858" y="3601"/>
                  </a:lnTo>
                  <a:lnTo>
                    <a:pt x="10894" y="3594"/>
                  </a:lnTo>
                  <a:lnTo>
                    <a:pt x="10930" y="3586"/>
                  </a:lnTo>
                  <a:lnTo>
                    <a:pt x="10965" y="3576"/>
                  </a:lnTo>
                  <a:lnTo>
                    <a:pt x="11000" y="3564"/>
                  </a:lnTo>
                  <a:lnTo>
                    <a:pt x="11035" y="3552"/>
                  </a:lnTo>
                  <a:lnTo>
                    <a:pt x="11069" y="3538"/>
                  </a:lnTo>
                  <a:lnTo>
                    <a:pt x="11103" y="3523"/>
                  </a:lnTo>
                  <a:lnTo>
                    <a:pt x="11137" y="3507"/>
                  </a:lnTo>
                  <a:lnTo>
                    <a:pt x="11169" y="3489"/>
                  </a:lnTo>
                  <a:lnTo>
                    <a:pt x="11202" y="3470"/>
                  </a:lnTo>
                  <a:lnTo>
                    <a:pt x="11233" y="3450"/>
                  </a:lnTo>
                  <a:lnTo>
                    <a:pt x="12543" y="2578"/>
                  </a:lnTo>
                  <a:lnTo>
                    <a:pt x="13511" y="3544"/>
                  </a:lnTo>
                  <a:lnTo>
                    <a:pt x="12638" y="4851"/>
                  </a:lnTo>
                  <a:lnTo>
                    <a:pt x="12619" y="4879"/>
                  </a:lnTo>
                  <a:lnTo>
                    <a:pt x="12602" y="4907"/>
                  </a:lnTo>
                  <a:lnTo>
                    <a:pt x="12586" y="4936"/>
                  </a:lnTo>
                  <a:lnTo>
                    <a:pt x="12571" y="4965"/>
                  </a:lnTo>
                  <a:lnTo>
                    <a:pt x="12557" y="4995"/>
                  </a:lnTo>
                  <a:lnTo>
                    <a:pt x="12544" y="5024"/>
                  </a:lnTo>
                  <a:lnTo>
                    <a:pt x="12533" y="5056"/>
                  </a:lnTo>
                  <a:lnTo>
                    <a:pt x="12522" y="5086"/>
                  </a:lnTo>
                  <a:lnTo>
                    <a:pt x="12512" y="5117"/>
                  </a:lnTo>
                  <a:lnTo>
                    <a:pt x="12503" y="5148"/>
                  </a:lnTo>
                  <a:lnTo>
                    <a:pt x="12495" y="5179"/>
                  </a:lnTo>
                  <a:lnTo>
                    <a:pt x="12489" y="5211"/>
                  </a:lnTo>
                  <a:lnTo>
                    <a:pt x="12483" y="5242"/>
                  </a:lnTo>
                  <a:lnTo>
                    <a:pt x="12478" y="5274"/>
                  </a:lnTo>
                  <a:lnTo>
                    <a:pt x="12474" y="5306"/>
                  </a:lnTo>
                  <a:lnTo>
                    <a:pt x="12472" y="5339"/>
                  </a:lnTo>
                  <a:lnTo>
                    <a:pt x="12470" y="5371"/>
                  </a:lnTo>
                  <a:lnTo>
                    <a:pt x="12469" y="5403"/>
                  </a:lnTo>
                  <a:lnTo>
                    <a:pt x="12470" y="5435"/>
                  </a:lnTo>
                  <a:lnTo>
                    <a:pt x="12471" y="5467"/>
                  </a:lnTo>
                  <a:lnTo>
                    <a:pt x="12473" y="5500"/>
                  </a:lnTo>
                  <a:lnTo>
                    <a:pt x="12477" y="5532"/>
                  </a:lnTo>
                  <a:lnTo>
                    <a:pt x="12481" y="5563"/>
                  </a:lnTo>
                  <a:lnTo>
                    <a:pt x="12487" y="5596"/>
                  </a:lnTo>
                  <a:lnTo>
                    <a:pt x="12494" y="5628"/>
                  </a:lnTo>
                  <a:lnTo>
                    <a:pt x="12501" y="5660"/>
                  </a:lnTo>
                  <a:lnTo>
                    <a:pt x="12510" y="5691"/>
                  </a:lnTo>
                  <a:lnTo>
                    <a:pt x="12519" y="5722"/>
                  </a:lnTo>
                  <a:lnTo>
                    <a:pt x="12530" y="5753"/>
                  </a:lnTo>
                  <a:lnTo>
                    <a:pt x="12542" y="5784"/>
                  </a:lnTo>
                  <a:lnTo>
                    <a:pt x="12555" y="5814"/>
                  </a:lnTo>
                  <a:lnTo>
                    <a:pt x="12569" y="5844"/>
                  </a:lnTo>
                  <a:lnTo>
                    <a:pt x="12600" y="5910"/>
                  </a:lnTo>
                  <a:lnTo>
                    <a:pt x="12631" y="5976"/>
                  </a:lnTo>
                  <a:lnTo>
                    <a:pt x="12661" y="6043"/>
                  </a:lnTo>
                  <a:lnTo>
                    <a:pt x="12689" y="6110"/>
                  </a:lnTo>
                  <a:lnTo>
                    <a:pt x="12717" y="6178"/>
                  </a:lnTo>
                  <a:lnTo>
                    <a:pt x="12744" y="6246"/>
                  </a:lnTo>
                  <a:lnTo>
                    <a:pt x="12769" y="6315"/>
                  </a:lnTo>
                  <a:lnTo>
                    <a:pt x="12795" y="6384"/>
                  </a:lnTo>
                  <a:lnTo>
                    <a:pt x="12807" y="6416"/>
                  </a:lnTo>
                  <a:lnTo>
                    <a:pt x="12819" y="6446"/>
                  </a:lnTo>
                  <a:lnTo>
                    <a:pt x="12832" y="6476"/>
                  </a:lnTo>
                  <a:lnTo>
                    <a:pt x="12846" y="6506"/>
                  </a:lnTo>
                  <a:lnTo>
                    <a:pt x="12861" y="6535"/>
                  </a:lnTo>
                  <a:lnTo>
                    <a:pt x="12877" y="6563"/>
                  </a:lnTo>
                  <a:lnTo>
                    <a:pt x="12894" y="6591"/>
                  </a:lnTo>
                  <a:lnTo>
                    <a:pt x="12912" y="6618"/>
                  </a:lnTo>
                  <a:lnTo>
                    <a:pt x="12931" y="6644"/>
                  </a:lnTo>
                  <a:lnTo>
                    <a:pt x="12950" y="6671"/>
                  </a:lnTo>
                  <a:lnTo>
                    <a:pt x="12971" y="6696"/>
                  </a:lnTo>
                  <a:lnTo>
                    <a:pt x="12992" y="6721"/>
                  </a:lnTo>
                  <a:lnTo>
                    <a:pt x="13014" y="6744"/>
                  </a:lnTo>
                  <a:lnTo>
                    <a:pt x="13036" y="6767"/>
                  </a:lnTo>
                  <a:lnTo>
                    <a:pt x="13059" y="6790"/>
                  </a:lnTo>
                  <a:lnTo>
                    <a:pt x="13083" y="6811"/>
                  </a:lnTo>
                  <a:lnTo>
                    <a:pt x="13108" y="6832"/>
                  </a:lnTo>
                  <a:lnTo>
                    <a:pt x="13134" y="6852"/>
                  </a:lnTo>
                  <a:lnTo>
                    <a:pt x="13160" y="6871"/>
                  </a:lnTo>
                  <a:lnTo>
                    <a:pt x="13186" y="6889"/>
                  </a:lnTo>
                  <a:lnTo>
                    <a:pt x="13213" y="6907"/>
                  </a:lnTo>
                  <a:lnTo>
                    <a:pt x="13241" y="6923"/>
                  </a:lnTo>
                  <a:lnTo>
                    <a:pt x="13269" y="6939"/>
                  </a:lnTo>
                  <a:lnTo>
                    <a:pt x="13298" y="6955"/>
                  </a:lnTo>
                  <a:lnTo>
                    <a:pt x="13328" y="6968"/>
                  </a:lnTo>
                  <a:lnTo>
                    <a:pt x="13358" y="6981"/>
                  </a:lnTo>
                  <a:lnTo>
                    <a:pt x="13388" y="6993"/>
                  </a:lnTo>
                  <a:lnTo>
                    <a:pt x="13419" y="7004"/>
                  </a:lnTo>
                  <a:lnTo>
                    <a:pt x="13450" y="7014"/>
                  </a:lnTo>
                  <a:lnTo>
                    <a:pt x="13483" y="7024"/>
                  </a:lnTo>
                  <a:lnTo>
                    <a:pt x="13515" y="7032"/>
                  </a:lnTo>
                  <a:lnTo>
                    <a:pt x="13547" y="7039"/>
                  </a:lnTo>
                  <a:lnTo>
                    <a:pt x="15088" y="7347"/>
                  </a:lnTo>
                  <a:lnTo>
                    <a:pt x="15089" y="8712"/>
                  </a:lnTo>
                  <a:lnTo>
                    <a:pt x="13547" y="9020"/>
                  </a:lnTo>
                  <a:close/>
                  <a:moveTo>
                    <a:pt x="15286" y="6362"/>
                  </a:moveTo>
                  <a:lnTo>
                    <a:pt x="13745" y="6054"/>
                  </a:lnTo>
                  <a:lnTo>
                    <a:pt x="13715" y="5971"/>
                  </a:lnTo>
                  <a:lnTo>
                    <a:pt x="13684" y="5889"/>
                  </a:lnTo>
                  <a:lnTo>
                    <a:pt x="13652" y="5807"/>
                  </a:lnTo>
                  <a:lnTo>
                    <a:pt x="13618" y="5726"/>
                  </a:lnTo>
                  <a:lnTo>
                    <a:pt x="13584" y="5646"/>
                  </a:lnTo>
                  <a:lnTo>
                    <a:pt x="13548" y="5565"/>
                  </a:lnTo>
                  <a:lnTo>
                    <a:pt x="13512" y="5486"/>
                  </a:lnTo>
                  <a:lnTo>
                    <a:pt x="13475" y="5408"/>
                  </a:lnTo>
                  <a:lnTo>
                    <a:pt x="14348" y="4101"/>
                  </a:lnTo>
                  <a:lnTo>
                    <a:pt x="14372" y="4063"/>
                  </a:lnTo>
                  <a:lnTo>
                    <a:pt x="14394" y="4025"/>
                  </a:lnTo>
                  <a:lnTo>
                    <a:pt x="14414" y="3986"/>
                  </a:lnTo>
                  <a:lnTo>
                    <a:pt x="14433" y="3947"/>
                  </a:lnTo>
                  <a:lnTo>
                    <a:pt x="14449" y="3906"/>
                  </a:lnTo>
                  <a:lnTo>
                    <a:pt x="14464" y="3865"/>
                  </a:lnTo>
                  <a:lnTo>
                    <a:pt x="14476" y="3824"/>
                  </a:lnTo>
                  <a:lnTo>
                    <a:pt x="14489" y="3783"/>
                  </a:lnTo>
                  <a:lnTo>
                    <a:pt x="14498" y="3741"/>
                  </a:lnTo>
                  <a:lnTo>
                    <a:pt x="14505" y="3699"/>
                  </a:lnTo>
                  <a:lnTo>
                    <a:pt x="14511" y="3656"/>
                  </a:lnTo>
                  <a:lnTo>
                    <a:pt x="14515" y="3614"/>
                  </a:lnTo>
                  <a:lnTo>
                    <a:pt x="14517" y="3572"/>
                  </a:lnTo>
                  <a:lnTo>
                    <a:pt x="14517" y="3530"/>
                  </a:lnTo>
                  <a:lnTo>
                    <a:pt x="14515" y="3488"/>
                  </a:lnTo>
                  <a:lnTo>
                    <a:pt x="14512" y="3446"/>
                  </a:lnTo>
                  <a:lnTo>
                    <a:pt x="14507" y="3404"/>
                  </a:lnTo>
                  <a:lnTo>
                    <a:pt x="14500" y="3361"/>
                  </a:lnTo>
                  <a:lnTo>
                    <a:pt x="14492" y="3320"/>
                  </a:lnTo>
                  <a:lnTo>
                    <a:pt x="14480" y="3279"/>
                  </a:lnTo>
                  <a:lnTo>
                    <a:pt x="14468" y="3239"/>
                  </a:lnTo>
                  <a:lnTo>
                    <a:pt x="14455" y="3198"/>
                  </a:lnTo>
                  <a:lnTo>
                    <a:pt x="14439" y="3159"/>
                  </a:lnTo>
                  <a:lnTo>
                    <a:pt x="14422" y="3119"/>
                  </a:lnTo>
                  <a:lnTo>
                    <a:pt x="14403" y="3081"/>
                  </a:lnTo>
                  <a:lnTo>
                    <a:pt x="14382" y="3043"/>
                  </a:lnTo>
                  <a:lnTo>
                    <a:pt x="14360" y="3006"/>
                  </a:lnTo>
                  <a:lnTo>
                    <a:pt x="14336" y="2970"/>
                  </a:lnTo>
                  <a:lnTo>
                    <a:pt x="14309" y="2935"/>
                  </a:lnTo>
                  <a:lnTo>
                    <a:pt x="14282" y="2901"/>
                  </a:lnTo>
                  <a:lnTo>
                    <a:pt x="14253" y="2868"/>
                  </a:lnTo>
                  <a:lnTo>
                    <a:pt x="14222" y="2834"/>
                  </a:lnTo>
                  <a:lnTo>
                    <a:pt x="13254" y="1869"/>
                  </a:lnTo>
                  <a:lnTo>
                    <a:pt x="13236" y="1852"/>
                  </a:lnTo>
                  <a:lnTo>
                    <a:pt x="13217" y="1834"/>
                  </a:lnTo>
                  <a:lnTo>
                    <a:pt x="13198" y="1817"/>
                  </a:lnTo>
                  <a:lnTo>
                    <a:pt x="13179" y="1801"/>
                  </a:lnTo>
                  <a:lnTo>
                    <a:pt x="13159" y="1786"/>
                  </a:lnTo>
                  <a:lnTo>
                    <a:pt x="13139" y="1771"/>
                  </a:lnTo>
                  <a:lnTo>
                    <a:pt x="13118" y="1755"/>
                  </a:lnTo>
                  <a:lnTo>
                    <a:pt x="13097" y="1741"/>
                  </a:lnTo>
                  <a:lnTo>
                    <a:pt x="13076" y="1728"/>
                  </a:lnTo>
                  <a:lnTo>
                    <a:pt x="13055" y="1715"/>
                  </a:lnTo>
                  <a:lnTo>
                    <a:pt x="13034" y="1702"/>
                  </a:lnTo>
                  <a:lnTo>
                    <a:pt x="13012" y="1691"/>
                  </a:lnTo>
                  <a:lnTo>
                    <a:pt x="12990" y="1680"/>
                  </a:lnTo>
                  <a:lnTo>
                    <a:pt x="12968" y="1669"/>
                  </a:lnTo>
                  <a:lnTo>
                    <a:pt x="12945" y="1659"/>
                  </a:lnTo>
                  <a:lnTo>
                    <a:pt x="12923" y="1649"/>
                  </a:lnTo>
                  <a:lnTo>
                    <a:pt x="12900" y="1640"/>
                  </a:lnTo>
                  <a:lnTo>
                    <a:pt x="12877" y="1632"/>
                  </a:lnTo>
                  <a:lnTo>
                    <a:pt x="12854" y="1624"/>
                  </a:lnTo>
                  <a:lnTo>
                    <a:pt x="12831" y="1617"/>
                  </a:lnTo>
                  <a:lnTo>
                    <a:pt x="12808" y="1610"/>
                  </a:lnTo>
                  <a:lnTo>
                    <a:pt x="12783" y="1604"/>
                  </a:lnTo>
                  <a:lnTo>
                    <a:pt x="12759" y="1599"/>
                  </a:lnTo>
                  <a:lnTo>
                    <a:pt x="12736" y="1594"/>
                  </a:lnTo>
                  <a:lnTo>
                    <a:pt x="12712" y="1590"/>
                  </a:lnTo>
                  <a:lnTo>
                    <a:pt x="12688" y="1586"/>
                  </a:lnTo>
                  <a:lnTo>
                    <a:pt x="12664" y="1583"/>
                  </a:lnTo>
                  <a:lnTo>
                    <a:pt x="12640" y="1580"/>
                  </a:lnTo>
                  <a:lnTo>
                    <a:pt x="12615" y="1578"/>
                  </a:lnTo>
                  <a:lnTo>
                    <a:pt x="12591" y="1577"/>
                  </a:lnTo>
                  <a:lnTo>
                    <a:pt x="12566" y="1576"/>
                  </a:lnTo>
                  <a:lnTo>
                    <a:pt x="12542" y="1575"/>
                  </a:lnTo>
                  <a:lnTo>
                    <a:pt x="12506" y="1576"/>
                  </a:lnTo>
                  <a:lnTo>
                    <a:pt x="12470" y="1578"/>
                  </a:lnTo>
                  <a:lnTo>
                    <a:pt x="12433" y="1581"/>
                  </a:lnTo>
                  <a:lnTo>
                    <a:pt x="12398" y="1586"/>
                  </a:lnTo>
                  <a:lnTo>
                    <a:pt x="12362" y="1592"/>
                  </a:lnTo>
                  <a:lnTo>
                    <a:pt x="12326" y="1599"/>
                  </a:lnTo>
                  <a:lnTo>
                    <a:pt x="12291" y="1607"/>
                  </a:lnTo>
                  <a:lnTo>
                    <a:pt x="12255" y="1617"/>
                  </a:lnTo>
                  <a:lnTo>
                    <a:pt x="12220" y="1628"/>
                  </a:lnTo>
                  <a:lnTo>
                    <a:pt x="12185" y="1641"/>
                  </a:lnTo>
                  <a:lnTo>
                    <a:pt x="12151" y="1654"/>
                  </a:lnTo>
                  <a:lnTo>
                    <a:pt x="12117" y="1670"/>
                  </a:lnTo>
                  <a:lnTo>
                    <a:pt x="12083" y="1686"/>
                  </a:lnTo>
                  <a:lnTo>
                    <a:pt x="12050" y="1704"/>
                  </a:lnTo>
                  <a:lnTo>
                    <a:pt x="12018" y="1723"/>
                  </a:lnTo>
                  <a:lnTo>
                    <a:pt x="11986" y="1743"/>
                  </a:lnTo>
                  <a:lnTo>
                    <a:pt x="10676" y="2615"/>
                  </a:lnTo>
                  <a:lnTo>
                    <a:pt x="10597" y="2577"/>
                  </a:lnTo>
                  <a:lnTo>
                    <a:pt x="10517" y="2540"/>
                  </a:lnTo>
                  <a:lnTo>
                    <a:pt x="10437" y="2505"/>
                  </a:lnTo>
                  <a:lnTo>
                    <a:pt x="10356" y="2471"/>
                  </a:lnTo>
                  <a:lnTo>
                    <a:pt x="10275" y="2438"/>
                  </a:lnTo>
                  <a:lnTo>
                    <a:pt x="10192" y="2406"/>
                  </a:lnTo>
                  <a:lnTo>
                    <a:pt x="10110" y="2375"/>
                  </a:lnTo>
                  <a:lnTo>
                    <a:pt x="10026" y="2346"/>
                  </a:lnTo>
                  <a:lnTo>
                    <a:pt x="9718" y="808"/>
                  </a:lnTo>
                  <a:lnTo>
                    <a:pt x="9708" y="764"/>
                  </a:lnTo>
                  <a:lnTo>
                    <a:pt x="9697" y="721"/>
                  </a:lnTo>
                  <a:lnTo>
                    <a:pt x="9683" y="679"/>
                  </a:lnTo>
                  <a:lnTo>
                    <a:pt x="9668" y="638"/>
                  </a:lnTo>
                  <a:lnTo>
                    <a:pt x="9652" y="598"/>
                  </a:lnTo>
                  <a:lnTo>
                    <a:pt x="9633" y="559"/>
                  </a:lnTo>
                  <a:lnTo>
                    <a:pt x="9614" y="520"/>
                  </a:lnTo>
                  <a:lnTo>
                    <a:pt x="9592" y="483"/>
                  </a:lnTo>
                  <a:lnTo>
                    <a:pt x="9568" y="447"/>
                  </a:lnTo>
                  <a:lnTo>
                    <a:pt x="9544" y="413"/>
                  </a:lnTo>
                  <a:lnTo>
                    <a:pt x="9518" y="378"/>
                  </a:lnTo>
                  <a:lnTo>
                    <a:pt x="9491" y="345"/>
                  </a:lnTo>
                  <a:lnTo>
                    <a:pt x="9463" y="314"/>
                  </a:lnTo>
                  <a:lnTo>
                    <a:pt x="9433" y="284"/>
                  </a:lnTo>
                  <a:lnTo>
                    <a:pt x="9401" y="255"/>
                  </a:lnTo>
                  <a:lnTo>
                    <a:pt x="9369" y="228"/>
                  </a:lnTo>
                  <a:lnTo>
                    <a:pt x="9336" y="202"/>
                  </a:lnTo>
                  <a:lnTo>
                    <a:pt x="9302" y="177"/>
                  </a:lnTo>
                  <a:lnTo>
                    <a:pt x="9267" y="154"/>
                  </a:lnTo>
                  <a:lnTo>
                    <a:pt x="9229" y="131"/>
                  </a:lnTo>
                  <a:lnTo>
                    <a:pt x="9192" y="111"/>
                  </a:lnTo>
                  <a:lnTo>
                    <a:pt x="9154" y="92"/>
                  </a:lnTo>
                  <a:lnTo>
                    <a:pt x="9115" y="75"/>
                  </a:lnTo>
                  <a:lnTo>
                    <a:pt x="9075" y="60"/>
                  </a:lnTo>
                  <a:lnTo>
                    <a:pt x="9034" y="46"/>
                  </a:lnTo>
                  <a:lnTo>
                    <a:pt x="8993" y="34"/>
                  </a:lnTo>
                  <a:lnTo>
                    <a:pt x="8951" y="24"/>
                  </a:lnTo>
                  <a:lnTo>
                    <a:pt x="8908" y="15"/>
                  </a:lnTo>
                  <a:lnTo>
                    <a:pt x="8864" y="9"/>
                  </a:lnTo>
                  <a:lnTo>
                    <a:pt x="8821" y="4"/>
                  </a:lnTo>
                  <a:lnTo>
                    <a:pt x="8777" y="1"/>
                  </a:lnTo>
                  <a:lnTo>
                    <a:pt x="8732" y="0"/>
                  </a:lnTo>
                  <a:lnTo>
                    <a:pt x="7363" y="0"/>
                  </a:lnTo>
                  <a:lnTo>
                    <a:pt x="7318" y="1"/>
                  </a:lnTo>
                  <a:lnTo>
                    <a:pt x="7274" y="4"/>
                  </a:lnTo>
                  <a:lnTo>
                    <a:pt x="7231" y="9"/>
                  </a:lnTo>
                  <a:lnTo>
                    <a:pt x="7187" y="15"/>
                  </a:lnTo>
                  <a:lnTo>
                    <a:pt x="7144" y="24"/>
                  </a:lnTo>
                  <a:lnTo>
                    <a:pt x="7102" y="34"/>
                  </a:lnTo>
                  <a:lnTo>
                    <a:pt x="7061" y="46"/>
                  </a:lnTo>
                  <a:lnTo>
                    <a:pt x="7020" y="60"/>
                  </a:lnTo>
                  <a:lnTo>
                    <a:pt x="6980" y="75"/>
                  </a:lnTo>
                  <a:lnTo>
                    <a:pt x="6941" y="92"/>
                  </a:lnTo>
                  <a:lnTo>
                    <a:pt x="6903" y="111"/>
                  </a:lnTo>
                  <a:lnTo>
                    <a:pt x="6866" y="131"/>
                  </a:lnTo>
                  <a:lnTo>
                    <a:pt x="6829" y="154"/>
                  </a:lnTo>
                  <a:lnTo>
                    <a:pt x="6793" y="177"/>
                  </a:lnTo>
                  <a:lnTo>
                    <a:pt x="6759" y="202"/>
                  </a:lnTo>
                  <a:lnTo>
                    <a:pt x="6726" y="228"/>
                  </a:lnTo>
                  <a:lnTo>
                    <a:pt x="6694" y="255"/>
                  </a:lnTo>
                  <a:lnTo>
                    <a:pt x="6662" y="284"/>
                  </a:lnTo>
                  <a:lnTo>
                    <a:pt x="6633" y="314"/>
                  </a:lnTo>
                  <a:lnTo>
                    <a:pt x="6604" y="345"/>
                  </a:lnTo>
                  <a:lnTo>
                    <a:pt x="6577" y="378"/>
                  </a:lnTo>
                  <a:lnTo>
                    <a:pt x="6551" y="413"/>
                  </a:lnTo>
                  <a:lnTo>
                    <a:pt x="6527" y="447"/>
                  </a:lnTo>
                  <a:lnTo>
                    <a:pt x="6503" y="483"/>
                  </a:lnTo>
                  <a:lnTo>
                    <a:pt x="6482" y="520"/>
                  </a:lnTo>
                  <a:lnTo>
                    <a:pt x="6462" y="559"/>
                  </a:lnTo>
                  <a:lnTo>
                    <a:pt x="6444" y="598"/>
                  </a:lnTo>
                  <a:lnTo>
                    <a:pt x="6427" y="638"/>
                  </a:lnTo>
                  <a:lnTo>
                    <a:pt x="6412" y="679"/>
                  </a:lnTo>
                  <a:lnTo>
                    <a:pt x="6398" y="721"/>
                  </a:lnTo>
                  <a:lnTo>
                    <a:pt x="6387" y="764"/>
                  </a:lnTo>
                  <a:lnTo>
                    <a:pt x="6377" y="808"/>
                  </a:lnTo>
                  <a:lnTo>
                    <a:pt x="6069" y="2346"/>
                  </a:lnTo>
                  <a:lnTo>
                    <a:pt x="5985" y="2375"/>
                  </a:lnTo>
                  <a:lnTo>
                    <a:pt x="5903" y="2406"/>
                  </a:lnTo>
                  <a:lnTo>
                    <a:pt x="5820" y="2438"/>
                  </a:lnTo>
                  <a:lnTo>
                    <a:pt x="5739" y="2471"/>
                  </a:lnTo>
                  <a:lnTo>
                    <a:pt x="5658" y="2505"/>
                  </a:lnTo>
                  <a:lnTo>
                    <a:pt x="5578" y="2540"/>
                  </a:lnTo>
                  <a:lnTo>
                    <a:pt x="5499" y="2577"/>
                  </a:lnTo>
                  <a:lnTo>
                    <a:pt x="5420" y="2615"/>
                  </a:lnTo>
                  <a:lnTo>
                    <a:pt x="4110" y="1743"/>
                  </a:lnTo>
                  <a:lnTo>
                    <a:pt x="4078" y="1723"/>
                  </a:lnTo>
                  <a:lnTo>
                    <a:pt x="4046" y="1704"/>
                  </a:lnTo>
                  <a:lnTo>
                    <a:pt x="4012" y="1686"/>
                  </a:lnTo>
                  <a:lnTo>
                    <a:pt x="3978" y="1670"/>
                  </a:lnTo>
                  <a:lnTo>
                    <a:pt x="3944" y="1654"/>
                  </a:lnTo>
                  <a:lnTo>
                    <a:pt x="3910" y="1641"/>
                  </a:lnTo>
                  <a:lnTo>
                    <a:pt x="3875" y="1628"/>
                  </a:lnTo>
                  <a:lnTo>
                    <a:pt x="3840" y="1617"/>
                  </a:lnTo>
                  <a:lnTo>
                    <a:pt x="3804" y="1607"/>
                  </a:lnTo>
                  <a:lnTo>
                    <a:pt x="3769" y="1599"/>
                  </a:lnTo>
                  <a:lnTo>
                    <a:pt x="3733" y="1592"/>
                  </a:lnTo>
                  <a:lnTo>
                    <a:pt x="3698" y="1586"/>
                  </a:lnTo>
                  <a:lnTo>
                    <a:pt x="3662" y="1581"/>
                  </a:lnTo>
                  <a:lnTo>
                    <a:pt x="3625" y="1578"/>
                  </a:lnTo>
                  <a:lnTo>
                    <a:pt x="3589" y="1576"/>
                  </a:lnTo>
                  <a:lnTo>
                    <a:pt x="3553" y="1575"/>
                  </a:lnTo>
                  <a:lnTo>
                    <a:pt x="3529" y="1576"/>
                  </a:lnTo>
                  <a:lnTo>
                    <a:pt x="3504" y="1577"/>
                  </a:lnTo>
                  <a:lnTo>
                    <a:pt x="3480" y="1578"/>
                  </a:lnTo>
                  <a:lnTo>
                    <a:pt x="3455" y="1580"/>
                  </a:lnTo>
                  <a:lnTo>
                    <a:pt x="3431" y="1583"/>
                  </a:lnTo>
                  <a:lnTo>
                    <a:pt x="3407" y="1586"/>
                  </a:lnTo>
                  <a:lnTo>
                    <a:pt x="3383" y="1590"/>
                  </a:lnTo>
                  <a:lnTo>
                    <a:pt x="3359" y="1594"/>
                  </a:lnTo>
                  <a:lnTo>
                    <a:pt x="3336" y="1599"/>
                  </a:lnTo>
                  <a:lnTo>
                    <a:pt x="3312" y="1604"/>
                  </a:lnTo>
                  <a:lnTo>
                    <a:pt x="3288" y="1610"/>
                  </a:lnTo>
                  <a:lnTo>
                    <a:pt x="3264" y="1617"/>
                  </a:lnTo>
                  <a:lnTo>
                    <a:pt x="3241" y="1624"/>
                  </a:lnTo>
                  <a:lnTo>
                    <a:pt x="3218" y="1632"/>
                  </a:lnTo>
                  <a:lnTo>
                    <a:pt x="3195" y="1640"/>
                  </a:lnTo>
                  <a:lnTo>
                    <a:pt x="3173" y="1649"/>
                  </a:lnTo>
                  <a:lnTo>
                    <a:pt x="3150" y="1659"/>
                  </a:lnTo>
                  <a:lnTo>
                    <a:pt x="3127" y="1669"/>
                  </a:lnTo>
                  <a:lnTo>
                    <a:pt x="3105" y="1680"/>
                  </a:lnTo>
                  <a:lnTo>
                    <a:pt x="3083" y="1691"/>
                  </a:lnTo>
                  <a:lnTo>
                    <a:pt x="3061" y="1702"/>
                  </a:lnTo>
                  <a:lnTo>
                    <a:pt x="3040" y="1715"/>
                  </a:lnTo>
                  <a:lnTo>
                    <a:pt x="3019" y="1728"/>
                  </a:lnTo>
                  <a:lnTo>
                    <a:pt x="2998" y="1741"/>
                  </a:lnTo>
                  <a:lnTo>
                    <a:pt x="2978" y="1755"/>
                  </a:lnTo>
                  <a:lnTo>
                    <a:pt x="2956" y="1771"/>
                  </a:lnTo>
                  <a:lnTo>
                    <a:pt x="2936" y="1786"/>
                  </a:lnTo>
                  <a:lnTo>
                    <a:pt x="2917" y="1801"/>
                  </a:lnTo>
                  <a:lnTo>
                    <a:pt x="2897" y="1817"/>
                  </a:lnTo>
                  <a:lnTo>
                    <a:pt x="2878" y="1834"/>
                  </a:lnTo>
                  <a:lnTo>
                    <a:pt x="2860" y="1852"/>
                  </a:lnTo>
                  <a:lnTo>
                    <a:pt x="2841" y="1869"/>
                  </a:lnTo>
                  <a:lnTo>
                    <a:pt x="1873" y="2834"/>
                  </a:lnTo>
                  <a:lnTo>
                    <a:pt x="1843" y="2868"/>
                  </a:lnTo>
                  <a:lnTo>
                    <a:pt x="1814" y="2901"/>
                  </a:lnTo>
                  <a:lnTo>
                    <a:pt x="1786" y="2935"/>
                  </a:lnTo>
                  <a:lnTo>
                    <a:pt x="1759" y="2970"/>
                  </a:lnTo>
                  <a:lnTo>
                    <a:pt x="1735" y="3006"/>
                  </a:lnTo>
                  <a:lnTo>
                    <a:pt x="1713" y="3043"/>
                  </a:lnTo>
                  <a:lnTo>
                    <a:pt x="1692" y="3081"/>
                  </a:lnTo>
                  <a:lnTo>
                    <a:pt x="1673" y="3119"/>
                  </a:lnTo>
                  <a:lnTo>
                    <a:pt x="1656" y="3159"/>
                  </a:lnTo>
                  <a:lnTo>
                    <a:pt x="1641" y="3198"/>
                  </a:lnTo>
                  <a:lnTo>
                    <a:pt x="1627" y="3239"/>
                  </a:lnTo>
                  <a:lnTo>
                    <a:pt x="1615" y="3279"/>
                  </a:lnTo>
                  <a:lnTo>
                    <a:pt x="1604" y="3320"/>
                  </a:lnTo>
                  <a:lnTo>
                    <a:pt x="1595" y="3361"/>
                  </a:lnTo>
                  <a:lnTo>
                    <a:pt x="1588" y="3404"/>
                  </a:lnTo>
                  <a:lnTo>
                    <a:pt x="1583" y="3446"/>
                  </a:lnTo>
                  <a:lnTo>
                    <a:pt x="1580" y="3488"/>
                  </a:lnTo>
                  <a:lnTo>
                    <a:pt x="1579" y="3530"/>
                  </a:lnTo>
                  <a:lnTo>
                    <a:pt x="1579" y="3572"/>
                  </a:lnTo>
                  <a:lnTo>
                    <a:pt x="1581" y="3614"/>
                  </a:lnTo>
                  <a:lnTo>
                    <a:pt x="1585" y="3656"/>
                  </a:lnTo>
                  <a:lnTo>
                    <a:pt x="1590" y="3699"/>
                  </a:lnTo>
                  <a:lnTo>
                    <a:pt x="1598" y="3741"/>
                  </a:lnTo>
                  <a:lnTo>
                    <a:pt x="1607" y="3783"/>
                  </a:lnTo>
                  <a:lnTo>
                    <a:pt x="1619" y="3824"/>
                  </a:lnTo>
                  <a:lnTo>
                    <a:pt x="1632" y="3865"/>
                  </a:lnTo>
                  <a:lnTo>
                    <a:pt x="1646" y="3906"/>
                  </a:lnTo>
                  <a:lnTo>
                    <a:pt x="1663" y="3947"/>
                  </a:lnTo>
                  <a:lnTo>
                    <a:pt x="1681" y="3986"/>
                  </a:lnTo>
                  <a:lnTo>
                    <a:pt x="1702" y="4025"/>
                  </a:lnTo>
                  <a:lnTo>
                    <a:pt x="1724" y="4063"/>
                  </a:lnTo>
                  <a:lnTo>
                    <a:pt x="1747" y="4101"/>
                  </a:lnTo>
                  <a:lnTo>
                    <a:pt x="2620" y="5408"/>
                  </a:lnTo>
                  <a:lnTo>
                    <a:pt x="2583" y="5486"/>
                  </a:lnTo>
                  <a:lnTo>
                    <a:pt x="2546" y="5565"/>
                  </a:lnTo>
                  <a:lnTo>
                    <a:pt x="2511" y="5646"/>
                  </a:lnTo>
                  <a:lnTo>
                    <a:pt x="2477" y="5726"/>
                  </a:lnTo>
                  <a:lnTo>
                    <a:pt x="2443" y="5807"/>
                  </a:lnTo>
                  <a:lnTo>
                    <a:pt x="2411" y="5890"/>
                  </a:lnTo>
                  <a:lnTo>
                    <a:pt x="2380" y="5972"/>
                  </a:lnTo>
                  <a:lnTo>
                    <a:pt x="2351" y="6055"/>
                  </a:lnTo>
                  <a:lnTo>
                    <a:pt x="809" y="6362"/>
                  </a:lnTo>
                  <a:lnTo>
                    <a:pt x="766" y="6372"/>
                  </a:lnTo>
                  <a:lnTo>
                    <a:pt x="722" y="6383"/>
                  </a:lnTo>
                  <a:lnTo>
                    <a:pt x="681" y="6398"/>
                  </a:lnTo>
                  <a:lnTo>
                    <a:pt x="640" y="6413"/>
                  </a:lnTo>
                  <a:lnTo>
                    <a:pt x="600" y="6429"/>
                  </a:lnTo>
                  <a:lnTo>
                    <a:pt x="559" y="6448"/>
                  </a:lnTo>
                  <a:lnTo>
                    <a:pt x="521" y="6467"/>
                  </a:lnTo>
                  <a:lnTo>
                    <a:pt x="484" y="6489"/>
                  </a:lnTo>
                  <a:lnTo>
                    <a:pt x="448" y="6512"/>
                  </a:lnTo>
                  <a:lnTo>
                    <a:pt x="412" y="6536"/>
                  </a:lnTo>
                  <a:lnTo>
                    <a:pt x="379" y="6562"/>
                  </a:lnTo>
                  <a:lnTo>
                    <a:pt x="346" y="6589"/>
                  </a:lnTo>
                  <a:lnTo>
                    <a:pt x="315" y="6617"/>
                  </a:lnTo>
                  <a:lnTo>
                    <a:pt x="285" y="6647"/>
                  </a:lnTo>
                  <a:lnTo>
                    <a:pt x="256" y="6679"/>
                  </a:lnTo>
                  <a:lnTo>
                    <a:pt x="228" y="6711"/>
                  </a:lnTo>
                  <a:lnTo>
                    <a:pt x="202" y="6744"/>
                  </a:lnTo>
                  <a:lnTo>
                    <a:pt x="177" y="6778"/>
                  </a:lnTo>
                  <a:lnTo>
                    <a:pt x="154" y="6813"/>
                  </a:lnTo>
                  <a:lnTo>
                    <a:pt x="132" y="6850"/>
                  </a:lnTo>
                  <a:lnTo>
                    <a:pt x="112" y="6887"/>
                  </a:lnTo>
                  <a:lnTo>
                    <a:pt x="93" y="6925"/>
                  </a:lnTo>
                  <a:lnTo>
                    <a:pt x="75" y="6965"/>
                  </a:lnTo>
                  <a:lnTo>
                    <a:pt x="60" y="7005"/>
                  </a:lnTo>
                  <a:lnTo>
                    <a:pt x="46" y="7045"/>
                  </a:lnTo>
                  <a:lnTo>
                    <a:pt x="34" y="7086"/>
                  </a:lnTo>
                  <a:lnTo>
                    <a:pt x="24" y="7128"/>
                  </a:lnTo>
                  <a:lnTo>
                    <a:pt x="15" y="7171"/>
                  </a:lnTo>
                  <a:lnTo>
                    <a:pt x="9" y="7215"/>
                  </a:lnTo>
                  <a:lnTo>
                    <a:pt x="4" y="7258"/>
                  </a:lnTo>
                  <a:lnTo>
                    <a:pt x="1" y="7302"/>
                  </a:lnTo>
                  <a:lnTo>
                    <a:pt x="0" y="7347"/>
                  </a:lnTo>
                  <a:lnTo>
                    <a:pt x="0" y="8712"/>
                  </a:lnTo>
                  <a:lnTo>
                    <a:pt x="1" y="8757"/>
                  </a:lnTo>
                  <a:lnTo>
                    <a:pt x="4" y="8801"/>
                  </a:lnTo>
                  <a:lnTo>
                    <a:pt x="9" y="8844"/>
                  </a:lnTo>
                  <a:lnTo>
                    <a:pt x="15" y="8888"/>
                  </a:lnTo>
                  <a:lnTo>
                    <a:pt x="24" y="8931"/>
                  </a:lnTo>
                  <a:lnTo>
                    <a:pt x="34" y="8972"/>
                  </a:lnTo>
                  <a:lnTo>
                    <a:pt x="46" y="9014"/>
                  </a:lnTo>
                  <a:lnTo>
                    <a:pt x="60" y="9054"/>
                  </a:lnTo>
                  <a:lnTo>
                    <a:pt x="75" y="9094"/>
                  </a:lnTo>
                  <a:lnTo>
                    <a:pt x="93" y="9134"/>
                  </a:lnTo>
                  <a:lnTo>
                    <a:pt x="112" y="9172"/>
                  </a:lnTo>
                  <a:lnTo>
                    <a:pt x="132" y="9209"/>
                  </a:lnTo>
                  <a:lnTo>
                    <a:pt x="154" y="9245"/>
                  </a:lnTo>
                  <a:lnTo>
                    <a:pt x="177" y="9280"/>
                  </a:lnTo>
                  <a:lnTo>
                    <a:pt x="202" y="9315"/>
                  </a:lnTo>
                  <a:lnTo>
                    <a:pt x="228" y="9348"/>
                  </a:lnTo>
                  <a:lnTo>
                    <a:pt x="256" y="9380"/>
                  </a:lnTo>
                  <a:lnTo>
                    <a:pt x="285" y="9412"/>
                  </a:lnTo>
                  <a:lnTo>
                    <a:pt x="315" y="9441"/>
                  </a:lnTo>
                  <a:lnTo>
                    <a:pt x="346" y="9470"/>
                  </a:lnTo>
                  <a:lnTo>
                    <a:pt x="379" y="9497"/>
                  </a:lnTo>
                  <a:lnTo>
                    <a:pt x="412" y="9523"/>
                  </a:lnTo>
                  <a:lnTo>
                    <a:pt x="448" y="9547"/>
                  </a:lnTo>
                  <a:lnTo>
                    <a:pt x="484" y="9570"/>
                  </a:lnTo>
                  <a:lnTo>
                    <a:pt x="521" y="9591"/>
                  </a:lnTo>
                  <a:lnTo>
                    <a:pt x="559" y="9611"/>
                  </a:lnTo>
                  <a:lnTo>
                    <a:pt x="600" y="9629"/>
                  </a:lnTo>
                  <a:lnTo>
                    <a:pt x="640" y="9646"/>
                  </a:lnTo>
                  <a:lnTo>
                    <a:pt x="681" y="9661"/>
                  </a:lnTo>
                  <a:lnTo>
                    <a:pt x="722" y="9675"/>
                  </a:lnTo>
                  <a:lnTo>
                    <a:pt x="766" y="9687"/>
                  </a:lnTo>
                  <a:lnTo>
                    <a:pt x="809" y="9697"/>
                  </a:lnTo>
                  <a:lnTo>
                    <a:pt x="2351" y="10004"/>
                  </a:lnTo>
                  <a:lnTo>
                    <a:pt x="2380" y="10087"/>
                  </a:lnTo>
                  <a:lnTo>
                    <a:pt x="2411" y="10169"/>
                  </a:lnTo>
                  <a:lnTo>
                    <a:pt x="2443" y="10252"/>
                  </a:lnTo>
                  <a:lnTo>
                    <a:pt x="2477" y="10333"/>
                  </a:lnTo>
                  <a:lnTo>
                    <a:pt x="2511" y="10413"/>
                  </a:lnTo>
                  <a:lnTo>
                    <a:pt x="2546" y="10494"/>
                  </a:lnTo>
                  <a:lnTo>
                    <a:pt x="2583" y="10573"/>
                  </a:lnTo>
                  <a:lnTo>
                    <a:pt x="2620" y="10651"/>
                  </a:lnTo>
                  <a:lnTo>
                    <a:pt x="1747" y="11957"/>
                  </a:lnTo>
                  <a:lnTo>
                    <a:pt x="1724" y="11995"/>
                  </a:lnTo>
                  <a:lnTo>
                    <a:pt x="1702" y="12033"/>
                  </a:lnTo>
                  <a:lnTo>
                    <a:pt x="1681" y="12072"/>
                  </a:lnTo>
                  <a:lnTo>
                    <a:pt x="1663" y="12111"/>
                  </a:lnTo>
                  <a:lnTo>
                    <a:pt x="1646" y="12153"/>
                  </a:lnTo>
                  <a:lnTo>
                    <a:pt x="1632" y="12193"/>
                  </a:lnTo>
                  <a:lnTo>
                    <a:pt x="1619" y="12234"/>
                  </a:lnTo>
                  <a:lnTo>
                    <a:pt x="1607" y="12275"/>
                  </a:lnTo>
                  <a:lnTo>
                    <a:pt x="1598" y="12317"/>
                  </a:lnTo>
                  <a:lnTo>
                    <a:pt x="1590" y="12359"/>
                  </a:lnTo>
                  <a:lnTo>
                    <a:pt x="1585" y="12402"/>
                  </a:lnTo>
                  <a:lnTo>
                    <a:pt x="1581" y="12444"/>
                  </a:lnTo>
                  <a:lnTo>
                    <a:pt x="1579" y="12486"/>
                  </a:lnTo>
                  <a:lnTo>
                    <a:pt x="1579" y="12528"/>
                  </a:lnTo>
                  <a:lnTo>
                    <a:pt x="1580" y="12571"/>
                  </a:lnTo>
                  <a:lnTo>
                    <a:pt x="1583" y="12613"/>
                  </a:lnTo>
                  <a:lnTo>
                    <a:pt x="1588" y="12654"/>
                  </a:lnTo>
                  <a:lnTo>
                    <a:pt x="1595" y="12697"/>
                  </a:lnTo>
                  <a:lnTo>
                    <a:pt x="1604" y="12738"/>
                  </a:lnTo>
                  <a:lnTo>
                    <a:pt x="1615" y="12779"/>
                  </a:lnTo>
                  <a:lnTo>
                    <a:pt x="1627" y="12820"/>
                  </a:lnTo>
                  <a:lnTo>
                    <a:pt x="1641" y="12860"/>
                  </a:lnTo>
                  <a:lnTo>
                    <a:pt x="1656" y="12900"/>
                  </a:lnTo>
                  <a:lnTo>
                    <a:pt x="1673" y="12940"/>
                  </a:lnTo>
                  <a:lnTo>
                    <a:pt x="1692" y="12978"/>
                  </a:lnTo>
                  <a:lnTo>
                    <a:pt x="1713" y="13016"/>
                  </a:lnTo>
                  <a:lnTo>
                    <a:pt x="1735" y="13052"/>
                  </a:lnTo>
                  <a:lnTo>
                    <a:pt x="1759" y="13088"/>
                  </a:lnTo>
                  <a:lnTo>
                    <a:pt x="1786" y="13124"/>
                  </a:lnTo>
                  <a:lnTo>
                    <a:pt x="1814" y="13158"/>
                  </a:lnTo>
                  <a:lnTo>
                    <a:pt x="1843" y="13191"/>
                  </a:lnTo>
                  <a:lnTo>
                    <a:pt x="1873" y="13224"/>
                  </a:lnTo>
                  <a:lnTo>
                    <a:pt x="2841" y="14189"/>
                  </a:lnTo>
                  <a:lnTo>
                    <a:pt x="2860" y="14207"/>
                  </a:lnTo>
                  <a:lnTo>
                    <a:pt x="2878" y="14224"/>
                  </a:lnTo>
                  <a:lnTo>
                    <a:pt x="2897" y="14241"/>
                  </a:lnTo>
                  <a:lnTo>
                    <a:pt x="2917" y="14257"/>
                  </a:lnTo>
                  <a:lnTo>
                    <a:pt x="2936" y="14273"/>
                  </a:lnTo>
                  <a:lnTo>
                    <a:pt x="2956" y="14288"/>
                  </a:lnTo>
                  <a:lnTo>
                    <a:pt x="2978" y="14303"/>
                  </a:lnTo>
                  <a:lnTo>
                    <a:pt x="2998" y="14317"/>
                  </a:lnTo>
                  <a:lnTo>
                    <a:pt x="3019" y="14331"/>
                  </a:lnTo>
                  <a:lnTo>
                    <a:pt x="3040" y="14344"/>
                  </a:lnTo>
                  <a:lnTo>
                    <a:pt x="3061" y="14356"/>
                  </a:lnTo>
                  <a:lnTo>
                    <a:pt x="3083" y="14368"/>
                  </a:lnTo>
                  <a:lnTo>
                    <a:pt x="3105" y="14379"/>
                  </a:lnTo>
                  <a:lnTo>
                    <a:pt x="3127" y="14389"/>
                  </a:lnTo>
                  <a:lnTo>
                    <a:pt x="3150" y="14399"/>
                  </a:lnTo>
                  <a:lnTo>
                    <a:pt x="3173" y="14409"/>
                  </a:lnTo>
                  <a:lnTo>
                    <a:pt x="3195" y="14418"/>
                  </a:lnTo>
                  <a:lnTo>
                    <a:pt x="3218" y="14426"/>
                  </a:lnTo>
                  <a:lnTo>
                    <a:pt x="3241" y="14434"/>
                  </a:lnTo>
                  <a:lnTo>
                    <a:pt x="3264" y="14441"/>
                  </a:lnTo>
                  <a:lnTo>
                    <a:pt x="3288" y="14448"/>
                  </a:lnTo>
                  <a:lnTo>
                    <a:pt x="3312" y="14454"/>
                  </a:lnTo>
                  <a:lnTo>
                    <a:pt x="3336" y="14459"/>
                  </a:lnTo>
                  <a:lnTo>
                    <a:pt x="3359" y="14464"/>
                  </a:lnTo>
                  <a:lnTo>
                    <a:pt x="3383" y="14469"/>
                  </a:lnTo>
                  <a:lnTo>
                    <a:pt x="3407" y="14473"/>
                  </a:lnTo>
                  <a:lnTo>
                    <a:pt x="3431" y="14476"/>
                  </a:lnTo>
                  <a:lnTo>
                    <a:pt x="3455" y="14478"/>
                  </a:lnTo>
                  <a:lnTo>
                    <a:pt x="3480" y="14480"/>
                  </a:lnTo>
                  <a:lnTo>
                    <a:pt x="3504" y="14482"/>
                  </a:lnTo>
                  <a:lnTo>
                    <a:pt x="3529" y="14483"/>
                  </a:lnTo>
                  <a:lnTo>
                    <a:pt x="3553" y="14483"/>
                  </a:lnTo>
                  <a:lnTo>
                    <a:pt x="3589" y="14482"/>
                  </a:lnTo>
                  <a:lnTo>
                    <a:pt x="3625" y="14480"/>
                  </a:lnTo>
                  <a:lnTo>
                    <a:pt x="3662" y="14477"/>
                  </a:lnTo>
                  <a:lnTo>
                    <a:pt x="3698" y="14473"/>
                  </a:lnTo>
                  <a:lnTo>
                    <a:pt x="3733" y="14467"/>
                  </a:lnTo>
                  <a:lnTo>
                    <a:pt x="3769" y="14460"/>
                  </a:lnTo>
                  <a:lnTo>
                    <a:pt x="3804" y="14451"/>
                  </a:lnTo>
                  <a:lnTo>
                    <a:pt x="3840" y="14441"/>
                  </a:lnTo>
                  <a:lnTo>
                    <a:pt x="3875" y="14430"/>
                  </a:lnTo>
                  <a:lnTo>
                    <a:pt x="3910" y="14418"/>
                  </a:lnTo>
                  <a:lnTo>
                    <a:pt x="3944" y="14404"/>
                  </a:lnTo>
                  <a:lnTo>
                    <a:pt x="3978" y="14389"/>
                  </a:lnTo>
                  <a:lnTo>
                    <a:pt x="4013" y="14372"/>
                  </a:lnTo>
                  <a:lnTo>
                    <a:pt x="4046" y="14355"/>
                  </a:lnTo>
                  <a:lnTo>
                    <a:pt x="4078" y="14336"/>
                  </a:lnTo>
                  <a:lnTo>
                    <a:pt x="4110" y="14315"/>
                  </a:lnTo>
                  <a:lnTo>
                    <a:pt x="5420" y="13443"/>
                  </a:lnTo>
                  <a:lnTo>
                    <a:pt x="5499" y="13482"/>
                  </a:lnTo>
                  <a:lnTo>
                    <a:pt x="5578" y="13518"/>
                  </a:lnTo>
                  <a:lnTo>
                    <a:pt x="5658" y="13553"/>
                  </a:lnTo>
                  <a:lnTo>
                    <a:pt x="5739" y="13587"/>
                  </a:lnTo>
                  <a:lnTo>
                    <a:pt x="5820" y="13620"/>
                  </a:lnTo>
                  <a:lnTo>
                    <a:pt x="5903" y="13652"/>
                  </a:lnTo>
                  <a:lnTo>
                    <a:pt x="5985" y="13683"/>
                  </a:lnTo>
                  <a:lnTo>
                    <a:pt x="6069" y="13713"/>
                  </a:lnTo>
                  <a:lnTo>
                    <a:pt x="6377" y="15251"/>
                  </a:lnTo>
                  <a:lnTo>
                    <a:pt x="6387" y="15295"/>
                  </a:lnTo>
                  <a:lnTo>
                    <a:pt x="6398" y="15337"/>
                  </a:lnTo>
                  <a:lnTo>
                    <a:pt x="6412" y="15380"/>
                  </a:lnTo>
                  <a:lnTo>
                    <a:pt x="6427" y="15421"/>
                  </a:lnTo>
                  <a:lnTo>
                    <a:pt x="6444" y="15461"/>
                  </a:lnTo>
                  <a:lnTo>
                    <a:pt x="6462" y="15500"/>
                  </a:lnTo>
                  <a:lnTo>
                    <a:pt x="6482" y="15538"/>
                  </a:lnTo>
                  <a:lnTo>
                    <a:pt x="6503" y="15575"/>
                  </a:lnTo>
                  <a:lnTo>
                    <a:pt x="6527" y="15611"/>
                  </a:lnTo>
                  <a:lnTo>
                    <a:pt x="6551" y="15646"/>
                  </a:lnTo>
                  <a:lnTo>
                    <a:pt x="6577" y="15681"/>
                  </a:lnTo>
                  <a:lnTo>
                    <a:pt x="6604" y="15713"/>
                  </a:lnTo>
                  <a:lnTo>
                    <a:pt x="6633" y="15744"/>
                  </a:lnTo>
                  <a:lnTo>
                    <a:pt x="6662" y="15774"/>
                  </a:lnTo>
                  <a:lnTo>
                    <a:pt x="6694" y="15803"/>
                  </a:lnTo>
                  <a:lnTo>
                    <a:pt x="6726" y="15831"/>
                  </a:lnTo>
                  <a:lnTo>
                    <a:pt x="6759" y="15857"/>
                  </a:lnTo>
                  <a:lnTo>
                    <a:pt x="6793" y="15881"/>
                  </a:lnTo>
                  <a:lnTo>
                    <a:pt x="6829" y="15904"/>
                  </a:lnTo>
                  <a:lnTo>
                    <a:pt x="6866" y="15927"/>
                  </a:lnTo>
                  <a:lnTo>
                    <a:pt x="6903" y="15947"/>
                  </a:lnTo>
                  <a:lnTo>
                    <a:pt x="6941" y="15966"/>
                  </a:lnTo>
                  <a:lnTo>
                    <a:pt x="6980" y="15983"/>
                  </a:lnTo>
                  <a:lnTo>
                    <a:pt x="7020" y="15998"/>
                  </a:lnTo>
                  <a:lnTo>
                    <a:pt x="7061" y="16012"/>
                  </a:lnTo>
                  <a:lnTo>
                    <a:pt x="7102" y="16024"/>
                  </a:lnTo>
                  <a:lnTo>
                    <a:pt x="7144" y="16034"/>
                  </a:lnTo>
                  <a:lnTo>
                    <a:pt x="7187" y="16043"/>
                  </a:lnTo>
                  <a:lnTo>
                    <a:pt x="7231" y="16049"/>
                  </a:lnTo>
                  <a:lnTo>
                    <a:pt x="7274" y="16054"/>
                  </a:lnTo>
                  <a:lnTo>
                    <a:pt x="7318" y="16057"/>
                  </a:lnTo>
                  <a:lnTo>
                    <a:pt x="7363" y="16058"/>
                  </a:lnTo>
                  <a:lnTo>
                    <a:pt x="8732" y="16058"/>
                  </a:lnTo>
                  <a:lnTo>
                    <a:pt x="8777" y="16057"/>
                  </a:lnTo>
                  <a:lnTo>
                    <a:pt x="8821" y="16054"/>
                  </a:lnTo>
                  <a:lnTo>
                    <a:pt x="8864" y="16049"/>
                  </a:lnTo>
                  <a:lnTo>
                    <a:pt x="8908" y="16043"/>
                  </a:lnTo>
                  <a:lnTo>
                    <a:pt x="8951" y="16034"/>
                  </a:lnTo>
                  <a:lnTo>
                    <a:pt x="8993" y="16024"/>
                  </a:lnTo>
                  <a:lnTo>
                    <a:pt x="9034" y="16012"/>
                  </a:lnTo>
                  <a:lnTo>
                    <a:pt x="9075" y="15998"/>
                  </a:lnTo>
                  <a:lnTo>
                    <a:pt x="9115" y="15983"/>
                  </a:lnTo>
                  <a:lnTo>
                    <a:pt x="9154" y="15966"/>
                  </a:lnTo>
                  <a:lnTo>
                    <a:pt x="9192" y="15947"/>
                  </a:lnTo>
                  <a:lnTo>
                    <a:pt x="9229" y="15927"/>
                  </a:lnTo>
                  <a:lnTo>
                    <a:pt x="9267" y="15904"/>
                  </a:lnTo>
                  <a:lnTo>
                    <a:pt x="9302" y="15881"/>
                  </a:lnTo>
                  <a:lnTo>
                    <a:pt x="9336" y="15857"/>
                  </a:lnTo>
                  <a:lnTo>
                    <a:pt x="9369" y="15831"/>
                  </a:lnTo>
                  <a:lnTo>
                    <a:pt x="9401" y="15803"/>
                  </a:lnTo>
                  <a:lnTo>
                    <a:pt x="9433" y="15774"/>
                  </a:lnTo>
                  <a:lnTo>
                    <a:pt x="9463" y="15744"/>
                  </a:lnTo>
                  <a:lnTo>
                    <a:pt x="9491" y="15713"/>
                  </a:lnTo>
                  <a:lnTo>
                    <a:pt x="9518" y="15681"/>
                  </a:lnTo>
                  <a:lnTo>
                    <a:pt x="9544" y="15646"/>
                  </a:lnTo>
                  <a:lnTo>
                    <a:pt x="9568" y="15611"/>
                  </a:lnTo>
                  <a:lnTo>
                    <a:pt x="9592" y="15575"/>
                  </a:lnTo>
                  <a:lnTo>
                    <a:pt x="9614" y="15538"/>
                  </a:lnTo>
                  <a:lnTo>
                    <a:pt x="9633" y="15500"/>
                  </a:lnTo>
                  <a:lnTo>
                    <a:pt x="9652" y="15461"/>
                  </a:lnTo>
                  <a:lnTo>
                    <a:pt x="9668" y="15421"/>
                  </a:lnTo>
                  <a:lnTo>
                    <a:pt x="9683" y="15380"/>
                  </a:lnTo>
                  <a:lnTo>
                    <a:pt x="9697" y="15337"/>
                  </a:lnTo>
                  <a:lnTo>
                    <a:pt x="9708" y="15295"/>
                  </a:lnTo>
                  <a:lnTo>
                    <a:pt x="9718" y="15251"/>
                  </a:lnTo>
                  <a:lnTo>
                    <a:pt x="10027" y="13713"/>
                  </a:lnTo>
                  <a:lnTo>
                    <a:pt x="10111" y="13683"/>
                  </a:lnTo>
                  <a:lnTo>
                    <a:pt x="10193" y="13652"/>
                  </a:lnTo>
                  <a:lnTo>
                    <a:pt x="10276" y="13620"/>
                  </a:lnTo>
                  <a:lnTo>
                    <a:pt x="10357" y="13587"/>
                  </a:lnTo>
                  <a:lnTo>
                    <a:pt x="10438" y="13553"/>
                  </a:lnTo>
                  <a:lnTo>
                    <a:pt x="10517" y="13518"/>
                  </a:lnTo>
                  <a:lnTo>
                    <a:pt x="10597" y="13481"/>
                  </a:lnTo>
                  <a:lnTo>
                    <a:pt x="10676" y="13443"/>
                  </a:lnTo>
                  <a:lnTo>
                    <a:pt x="11986" y="14315"/>
                  </a:lnTo>
                  <a:lnTo>
                    <a:pt x="12018" y="14336"/>
                  </a:lnTo>
                  <a:lnTo>
                    <a:pt x="12050" y="14355"/>
                  </a:lnTo>
                  <a:lnTo>
                    <a:pt x="12083" y="14372"/>
                  </a:lnTo>
                  <a:lnTo>
                    <a:pt x="12117" y="14389"/>
                  </a:lnTo>
                  <a:lnTo>
                    <a:pt x="12151" y="14404"/>
                  </a:lnTo>
                  <a:lnTo>
                    <a:pt x="12185" y="14418"/>
                  </a:lnTo>
                  <a:lnTo>
                    <a:pt x="12220" y="14430"/>
                  </a:lnTo>
                  <a:lnTo>
                    <a:pt x="12255" y="14441"/>
                  </a:lnTo>
                  <a:lnTo>
                    <a:pt x="12291" y="14451"/>
                  </a:lnTo>
                  <a:lnTo>
                    <a:pt x="12326" y="14460"/>
                  </a:lnTo>
                  <a:lnTo>
                    <a:pt x="12362" y="14467"/>
                  </a:lnTo>
                  <a:lnTo>
                    <a:pt x="12398" y="14473"/>
                  </a:lnTo>
                  <a:lnTo>
                    <a:pt x="12433" y="14477"/>
                  </a:lnTo>
                  <a:lnTo>
                    <a:pt x="12470" y="14480"/>
                  </a:lnTo>
                  <a:lnTo>
                    <a:pt x="12506" y="14482"/>
                  </a:lnTo>
                  <a:lnTo>
                    <a:pt x="12542" y="14483"/>
                  </a:lnTo>
                  <a:lnTo>
                    <a:pt x="12566" y="14483"/>
                  </a:lnTo>
                  <a:lnTo>
                    <a:pt x="12591" y="14482"/>
                  </a:lnTo>
                  <a:lnTo>
                    <a:pt x="12615" y="14480"/>
                  </a:lnTo>
                  <a:lnTo>
                    <a:pt x="12640" y="14478"/>
                  </a:lnTo>
                  <a:lnTo>
                    <a:pt x="12664" y="14476"/>
                  </a:lnTo>
                  <a:lnTo>
                    <a:pt x="12688" y="14473"/>
                  </a:lnTo>
                  <a:lnTo>
                    <a:pt x="12712" y="14469"/>
                  </a:lnTo>
                  <a:lnTo>
                    <a:pt x="12736" y="14464"/>
                  </a:lnTo>
                  <a:lnTo>
                    <a:pt x="12759" y="14459"/>
                  </a:lnTo>
                  <a:lnTo>
                    <a:pt x="12783" y="14454"/>
                  </a:lnTo>
                  <a:lnTo>
                    <a:pt x="12808" y="14448"/>
                  </a:lnTo>
                  <a:lnTo>
                    <a:pt x="12831" y="14441"/>
                  </a:lnTo>
                  <a:lnTo>
                    <a:pt x="12854" y="14434"/>
                  </a:lnTo>
                  <a:lnTo>
                    <a:pt x="12877" y="14426"/>
                  </a:lnTo>
                  <a:lnTo>
                    <a:pt x="12900" y="14418"/>
                  </a:lnTo>
                  <a:lnTo>
                    <a:pt x="12923" y="14409"/>
                  </a:lnTo>
                  <a:lnTo>
                    <a:pt x="12945" y="14399"/>
                  </a:lnTo>
                  <a:lnTo>
                    <a:pt x="12968" y="14389"/>
                  </a:lnTo>
                  <a:lnTo>
                    <a:pt x="12990" y="14379"/>
                  </a:lnTo>
                  <a:lnTo>
                    <a:pt x="13012" y="14368"/>
                  </a:lnTo>
                  <a:lnTo>
                    <a:pt x="13034" y="14356"/>
                  </a:lnTo>
                  <a:lnTo>
                    <a:pt x="13055" y="14344"/>
                  </a:lnTo>
                  <a:lnTo>
                    <a:pt x="13076" y="14331"/>
                  </a:lnTo>
                  <a:lnTo>
                    <a:pt x="13097" y="14317"/>
                  </a:lnTo>
                  <a:lnTo>
                    <a:pt x="13118" y="14303"/>
                  </a:lnTo>
                  <a:lnTo>
                    <a:pt x="13139" y="14288"/>
                  </a:lnTo>
                  <a:lnTo>
                    <a:pt x="13159" y="14273"/>
                  </a:lnTo>
                  <a:lnTo>
                    <a:pt x="13179" y="14257"/>
                  </a:lnTo>
                  <a:lnTo>
                    <a:pt x="13198" y="14241"/>
                  </a:lnTo>
                  <a:lnTo>
                    <a:pt x="13217" y="14224"/>
                  </a:lnTo>
                  <a:lnTo>
                    <a:pt x="13236" y="14207"/>
                  </a:lnTo>
                  <a:lnTo>
                    <a:pt x="13254" y="14189"/>
                  </a:lnTo>
                  <a:lnTo>
                    <a:pt x="14222" y="13224"/>
                  </a:lnTo>
                  <a:lnTo>
                    <a:pt x="14253" y="13191"/>
                  </a:lnTo>
                  <a:lnTo>
                    <a:pt x="14282" y="13158"/>
                  </a:lnTo>
                  <a:lnTo>
                    <a:pt x="14309" y="13124"/>
                  </a:lnTo>
                  <a:lnTo>
                    <a:pt x="14336" y="13088"/>
                  </a:lnTo>
                  <a:lnTo>
                    <a:pt x="14360" y="13052"/>
                  </a:lnTo>
                  <a:lnTo>
                    <a:pt x="14382" y="13016"/>
                  </a:lnTo>
                  <a:lnTo>
                    <a:pt x="14403" y="12978"/>
                  </a:lnTo>
                  <a:lnTo>
                    <a:pt x="14422" y="12940"/>
                  </a:lnTo>
                  <a:lnTo>
                    <a:pt x="14439" y="12900"/>
                  </a:lnTo>
                  <a:lnTo>
                    <a:pt x="14455" y="12860"/>
                  </a:lnTo>
                  <a:lnTo>
                    <a:pt x="14468" y="12820"/>
                  </a:lnTo>
                  <a:lnTo>
                    <a:pt x="14480" y="12779"/>
                  </a:lnTo>
                  <a:lnTo>
                    <a:pt x="14492" y="12738"/>
                  </a:lnTo>
                  <a:lnTo>
                    <a:pt x="14500" y="12697"/>
                  </a:lnTo>
                  <a:lnTo>
                    <a:pt x="14507" y="12654"/>
                  </a:lnTo>
                  <a:lnTo>
                    <a:pt x="14512" y="12613"/>
                  </a:lnTo>
                  <a:lnTo>
                    <a:pt x="14515" y="12571"/>
                  </a:lnTo>
                  <a:lnTo>
                    <a:pt x="14517" y="12528"/>
                  </a:lnTo>
                  <a:lnTo>
                    <a:pt x="14517" y="12486"/>
                  </a:lnTo>
                  <a:lnTo>
                    <a:pt x="14515" y="12444"/>
                  </a:lnTo>
                  <a:lnTo>
                    <a:pt x="14511" y="12402"/>
                  </a:lnTo>
                  <a:lnTo>
                    <a:pt x="14505" y="12359"/>
                  </a:lnTo>
                  <a:lnTo>
                    <a:pt x="14498" y="12317"/>
                  </a:lnTo>
                  <a:lnTo>
                    <a:pt x="14489" y="12275"/>
                  </a:lnTo>
                  <a:lnTo>
                    <a:pt x="14476" y="12234"/>
                  </a:lnTo>
                  <a:lnTo>
                    <a:pt x="14464" y="12193"/>
                  </a:lnTo>
                  <a:lnTo>
                    <a:pt x="14449" y="12153"/>
                  </a:lnTo>
                  <a:lnTo>
                    <a:pt x="14433" y="12111"/>
                  </a:lnTo>
                  <a:lnTo>
                    <a:pt x="14414" y="12072"/>
                  </a:lnTo>
                  <a:lnTo>
                    <a:pt x="14394" y="12033"/>
                  </a:lnTo>
                  <a:lnTo>
                    <a:pt x="14372" y="11995"/>
                  </a:lnTo>
                  <a:lnTo>
                    <a:pt x="14348" y="11957"/>
                  </a:lnTo>
                  <a:lnTo>
                    <a:pt x="13475" y="10651"/>
                  </a:lnTo>
                  <a:lnTo>
                    <a:pt x="13512" y="10572"/>
                  </a:lnTo>
                  <a:lnTo>
                    <a:pt x="13549" y="10493"/>
                  </a:lnTo>
                  <a:lnTo>
                    <a:pt x="13584" y="10413"/>
                  </a:lnTo>
                  <a:lnTo>
                    <a:pt x="13618" y="10332"/>
                  </a:lnTo>
                  <a:lnTo>
                    <a:pt x="13652" y="10251"/>
                  </a:lnTo>
                  <a:lnTo>
                    <a:pt x="13684" y="10169"/>
                  </a:lnTo>
                  <a:lnTo>
                    <a:pt x="13715" y="10087"/>
                  </a:lnTo>
                  <a:lnTo>
                    <a:pt x="13745" y="10004"/>
                  </a:lnTo>
                  <a:lnTo>
                    <a:pt x="15286" y="9697"/>
                  </a:lnTo>
                  <a:lnTo>
                    <a:pt x="15329" y="9687"/>
                  </a:lnTo>
                  <a:lnTo>
                    <a:pt x="15373" y="9675"/>
                  </a:lnTo>
                  <a:lnTo>
                    <a:pt x="15414" y="9661"/>
                  </a:lnTo>
                  <a:lnTo>
                    <a:pt x="15455" y="9646"/>
                  </a:lnTo>
                  <a:lnTo>
                    <a:pt x="15495" y="9629"/>
                  </a:lnTo>
                  <a:lnTo>
                    <a:pt x="15536" y="9611"/>
                  </a:lnTo>
                  <a:lnTo>
                    <a:pt x="15574" y="9591"/>
                  </a:lnTo>
                  <a:lnTo>
                    <a:pt x="15611" y="9570"/>
                  </a:lnTo>
                  <a:lnTo>
                    <a:pt x="15647" y="9547"/>
                  </a:lnTo>
                  <a:lnTo>
                    <a:pt x="15683" y="9523"/>
                  </a:lnTo>
                  <a:lnTo>
                    <a:pt x="15716" y="9497"/>
                  </a:lnTo>
                  <a:lnTo>
                    <a:pt x="15749" y="9470"/>
                  </a:lnTo>
                  <a:lnTo>
                    <a:pt x="15780" y="9441"/>
                  </a:lnTo>
                  <a:lnTo>
                    <a:pt x="15810" y="9412"/>
                  </a:lnTo>
                  <a:lnTo>
                    <a:pt x="15839" y="9380"/>
                  </a:lnTo>
                  <a:lnTo>
                    <a:pt x="15867" y="9348"/>
                  </a:lnTo>
                  <a:lnTo>
                    <a:pt x="15893" y="9315"/>
                  </a:lnTo>
                  <a:lnTo>
                    <a:pt x="15918" y="9280"/>
                  </a:lnTo>
                  <a:lnTo>
                    <a:pt x="15941" y="9245"/>
                  </a:lnTo>
                  <a:lnTo>
                    <a:pt x="15963" y="9209"/>
                  </a:lnTo>
                  <a:lnTo>
                    <a:pt x="15983" y="9172"/>
                  </a:lnTo>
                  <a:lnTo>
                    <a:pt x="16002" y="9134"/>
                  </a:lnTo>
                  <a:lnTo>
                    <a:pt x="16020" y="9094"/>
                  </a:lnTo>
                  <a:lnTo>
                    <a:pt x="16035" y="9054"/>
                  </a:lnTo>
                  <a:lnTo>
                    <a:pt x="16049" y="9014"/>
                  </a:lnTo>
                  <a:lnTo>
                    <a:pt x="16061" y="8972"/>
                  </a:lnTo>
                  <a:lnTo>
                    <a:pt x="16071" y="8931"/>
                  </a:lnTo>
                  <a:lnTo>
                    <a:pt x="16080" y="8888"/>
                  </a:lnTo>
                  <a:lnTo>
                    <a:pt x="16086" y="8844"/>
                  </a:lnTo>
                  <a:lnTo>
                    <a:pt x="16091" y="8801"/>
                  </a:lnTo>
                  <a:lnTo>
                    <a:pt x="16094" y="8757"/>
                  </a:lnTo>
                  <a:lnTo>
                    <a:pt x="16095" y="8712"/>
                  </a:lnTo>
                  <a:lnTo>
                    <a:pt x="16095" y="7347"/>
                  </a:lnTo>
                  <a:lnTo>
                    <a:pt x="16094" y="7302"/>
                  </a:lnTo>
                  <a:lnTo>
                    <a:pt x="16091" y="7258"/>
                  </a:lnTo>
                  <a:lnTo>
                    <a:pt x="16086" y="7215"/>
                  </a:lnTo>
                  <a:lnTo>
                    <a:pt x="16080" y="7171"/>
                  </a:lnTo>
                  <a:lnTo>
                    <a:pt x="16071" y="7128"/>
                  </a:lnTo>
                  <a:lnTo>
                    <a:pt x="16061" y="7086"/>
                  </a:lnTo>
                  <a:lnTo>
                    <a:pt x="16049" y="7045"/>
                  </a:lnTo>
                  <a:lnTo>
                    <a:pt x="16035" y="7005"/>
                  </a:lnTo>
                  <a:lnTo>
                    <a:pt x="16020" y="6965"/>
                  </a:lnTo>
                  <a:lnTo>
                    <a:pt x="16002" y="6925"/>
                  </a:lnTo>
                  <a:lnTo>
                    <a:pt x="15983" y="6887"/>
                  </a:lnTo>
                  <a:lnTo>
                    <a:pt x="15963" y="6850"/>
                  </a:lnTo>
                  <a:lnTo>
                    <a:pt x="15941" y="6813"/>
                  </a:lnTo>
                  <a:lnTo>
                    <a:pt x="15918" y="6778"/>
                  </a:lnTo>
                  <a:lnTo>
                    <a:pt x="15893" y="6744"/>
                  </a:lnTo>
                  <a:lnTo>
                    <a:pt x="15867" y="6711"/>
                  </a:lnTo>
                  <a:lnTo>
                    <a:pt x="15839" y="6679"/>
                  </a:lnTo>
                  <a:lnTo>
                    <a:pt x="15810" y="6647"/>
                  </a:lnTo>
                  <a:lnTo>
                    <a:pt x="15780" y="6617"/>
                  </a:lnTo>
                  <a:lnTo>
                    <a:pt x="15749" y="6589"/>
                  </a:lnTo>
                  <a:lnTo>
                    <a:pt x="15716" y="6562"/>
                  </a:lnTo>
                  <a:lnTo>
                    <a:pt x="15683" y="6536"/>
                  </a:lnTo>
                  <a:lnTo>
                    <a:pt x="15647" y="6512"/>
                  </a:lnTo>
                  <a:lnTo>
                    <a:pt x="15611" y="6489"/>
                  </a:lnTo>
                  <a:lnTo>
                    <a:pt x="15574" y="6467"/>
                  </a:lnTo>
                  <a:lnTo>
                    <a:pt x="15536" y="6448"/>
                  </a:lnTo>
                  <a:lnTo>
                    <a:pt x="15495" y="6429"/>
                  </a:lnTo>
                  <a:lnTo>
                    <a:pt x="15455" y="6413"/>
                  </a:lnTo>
                  <a:lnTo>
                    <a:pt x="15414" y="6398"/>
                  </a:lnTo>
                  <a:lnTo>
                    <a:pt x="15373" y="6383"/>
                  </a:lnTo>
                  <a:lnTo>
                    <a:pt x="15329" y="6372"/>
                  </a:lnTo>
                  <a:lnTo>
                    <a:pt x="15286" y="63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mn-ea"/>
              </a:endParaRPr>
            </a:p>
          </p:txBody>
        </p:sp>
        <p:sp>
          <p:nvSpPr>
            <p:cNvPr id="7" name="PA-任意多边形 75">
              <a:extLst>
                <a:ext uri="{FF2B5EF4-FFF2-40B4-BE49-F238E27FC236}">
                  <a16:creationId xmlns:a16="http://schemas.microsoft.com/office/drawing/2014/main" id="{DED82299-80F7-4AD9-8E2E-8736CEA6569D}"/>
                </a:ext>
              </a:extLst>
            </p:cNvPr>
            <p:cNvSpPr>
              <a:spLocks noEditPoints="1"/>
            </p:cNvSpPr>
            <p:nvPr>
              <p:custDataLst>
                <p:tags r:id="rId46"/>
              </p:custDataLst>
            </p:nvPr>
          </p:nvSpPr>
          <p:spPr bwMode="auto">
            <a:xfrm>
              <a:off x="4787900" y="2312988"/>
              <a:ext cx="303213" cy="301625"/>
            </a:xfrm>
            <a:custGeom>
              <a:avLst/>
              <a:gdLst>
                <a:gd name="T0" fmla="*/ 2899 w 7040"/>
                <a:gd name="T1" fmla="*/ 6524 h 7025"/>
                <a:gd name="T2" fmla="*/ 2185 w 7040"/>
                <a:gd name="T3" fmla="*/ 6283 h 7025"/>
                <a:gd name="T4" fmla="*/ 1560 w 7040"/>
                <a:gd name="T5" fmla="*/ 5884 h 7025"/>
                <a:gd name="T6" fmla="*/ 1051 w 7040"/>
                <a:gd name="T7" fmla="*/ 5351 h 7025"/>
                <a:gd name="T8" fmla="*/ 682 w 7040"/>
                <a:gd name="T9" fmla="*/ 4709 h 7025"/>
                <a:gd name="T10" fmla="*/ 475 w 7040"/>
                <a:gd name="T11" fmla="*/ 3980 h 7025"/>
                <a:gd name="T12" fmla="*/ 455 w 7040"/>
                <a:gd name="T13" fmla="*/ 3198 h 7025"/>
                <a:gd name="T14" fmla="*/ 626 w 7040"/>
                <a:gd name="T15" fmla="*/ 2456 h 7025"/>
                <a:gd name="T16" fmla="*/ 965 w 7040"/>
                <a:gd name="T17" fmla="*/ 1794 h 7025"/>
                <a:gd name="T18" fmla="*/ 1448 w 7040"/>
                <a:gd name="T19" fmla="*/ 1237 h 7025"/>
                <a:gd name="T20" fmla="*/ 2052 w 7040"/>
                <a:gd name="T21" fmla="*/ 810 h 7025"/>
                <a:gd name="T22" fmla="*/ 2750 w 7040"/>
                <a:gd name="T23" fmla="*/ 536 h 7025"/>
                <a:gd name="T24" fmla="*/ 3520 w 7040"/>
                <a:gd name="T25" fmla="*/ 439 h 7025"/>
                <a:gd name="T26" fmla="*/ 4289 w 7040"/>
                <a:gd name="T27" fmla="*/ 536 h 7025"/>
                <a:gd name="T28" fmla="*/ 4988 w 7040"/>
                <a:gd name="T29" fmla="*/ 810 h 7025"/>
                <a:gd name="T30" fmla="*/ 5591 w 7040"/>
                <a:gd name="T31" fmla="*/ 1237 h 7025"/>
                <a:gd name="T32" fmla="*/ 6075 w 7040"/>
                <a:gd name="T33" fmla="*/ 1794 h 7025"/>
                <a:gd name="T34" fmla="*/ 6414 w 7040"/>
                <a:gd name="T35" fmla="*/ 2456 h 7025"/>
                <a:gd name="T36" fmla="*/ 6585 w 7040"/>
                <a:gd name="T37" fmla="*/ 3198 h 7025"/>
                <a:gd name="T38" fmla="*/ 6565 w 7040"/>
                <a:gd name="T39" fmla="*/ 3980 h 7025"/>
                <a:gd name="T40" fmla="*/ 6358 w 7040"/>
                <a:gd name="T41" fmla="*/ 4709 h 7025"/>
                <a:gd name="T42" fmla="*/ 5988 w 7040"/>
                <a:gd name="T43" fmla="*/ 5351 h 7025"/>
                <a:gd name="T44" fmla="*/ 5479 w 7040"/>
                <a:gd name="T45" fmla="*/ 5884 h 7025"/>
                <a:gd name="T46" fmla="*/ 4855 w 7040"/>
                <a:gd name="T47" fmla="*/ 6283 h 7025"/>
                <a:gd name="T48" fmla="*/ 4140 w 7040"/>
                <a:gd name="T49" fmla="*/ 6524 h 7025"/>
                <a:gd name="T50" fmla="*/ 3520 w 7040"/>
                <a:gd name="T51" fmla="*/ 0 h 7025"/>
                <a:gd name="T52" fmla="*/ 2640 w 7040"/>
                <a:gd name="T53" fmla="*/ 110 h 7025"/>
                <a:gd name="T54" fmla="*/ 1842 w 7040"/>
                <a:gd name="T55" fmla="*/ 424 h 7025"/>
                <a:gd name="T56" fmla="*/ 1153 w 7040"/>
                <a:gd name="T57" fmla="*/ 912 h 7025"/>
                <a:gd name="T58" fmla="*/ 600 w 7040"/>
                <a:gd name="T59" fmla="*/ 1548 h 7025"/>
                <a:gd name="T60" fmla="*/ 213 w 7040"/>
                <a:gd name="T61" fmla="*/ 2305 h 7025"/>
                <a:gd name="T62" fmla="*/ 18 w 7040"/>
                <a:gd name="T63" fmla="*/ 3153 h 7025"/>
                <a:gd name="T64" fmla="*/ 40 w 7040"/>
                <a:gd name="T65" fmla="*/ 4047 h 7025"/>
                <a:gd name="T66" fmla="*/ 276 w 7040"/>
                <a:gd name="T67" fmla="*/ 4880 h 7025"/>
                <a:gd name="T68" fmla="*/ 699 w 7040"/>
                <a:gd name="T69" fmla="*/ 5614 h 7025"/>
                <a:gd name="T70" fmla="*/ 1280 w 7040"/>
                <a:gd name="T71" fmla="*/ 6222 h 7025"/>
                <a:gd name="T72" fmla="*/ 1993 w 7040"/>
                <a:gd name="T73" fmla="*/ 6678 h 7025"/>
                <a:gd name="T74" fmla="*/ 2810 w 7040"/>
                <a:gd name="T75" fmla="*/ 6953 h 7025"/>
                <a:gd name="T76" fmla="*/ 3702 w 7040"/>
                <a:gd name="T77" fmla="*/ 7020 h 7025"/>
                <a:gd name="T78" fmla="*/ 4567 w 7040"/>
                <a:gd name="T79" fmla="*/ 6867 h 7025"/>
                <a:gd name="T80" fmla="*/ 5345 w 7040"/>
                <a:gd name="T81" fmla="*/ 6517 h 7025"/>
                <a:gd name="T82" fmla="*/ 6009 w 7040"/>
                <a:gd name="T83" fmla="*/ 5996 h 7025"/>
                <a:gd name="T84" fmla="*/ 6531 w 7040"/>
                <a:gd name="T85" fmla="*/ 5333 h 7025"/>
                <a:gd name="T86" fmla="*/ 6882 w 7040"/>
                <a:gd name="T87" fmla="*/ 4556 h 7025"/>
                <a:gd name="T88" fmla="*/ 7036 w 7040"/>
                <a:gd name="T89" fmla="*/ 3693 h 7025"/>
                <a:gd name="T90" fmla="*/ 6969 w 7040"/>
                <a:gd name="T91" fmla="*/ 2805 h 7025"/>
                <a:gd name="T92" fmla="*/ 6693 w 7040"/>
                <a:gd name="T93" fmla="*/ 1990 h 7025"/>
                <a:gd name="T94" fmla="*/ 6237 w 7040"/>
                <a:gd name="T95" fmla="*/ 1278 h 7025"/>
                <a:gd name="T96" fmla="*/ 5626 w 7040"/>
                <a:gd name="T97" fmla="*/ 697 h 7025"/>
                <a:gd name="T98" fmla="*/ 4891 w 7040"/>
                <a:gd name="T99" fmla="*/ 276 h 7025"/>
                <a:gd name="T100" fmla="*/ 4056 w 7040"/>
                <a:gd name="T101" fmla="*/ 40 h 70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040" h="7025">
                  <a:moveTo>
                    <a:pt x="3520" y="6586"/>
                  </a:moveTo>
                  <a:lnTo>
                    <a:pt x="3362" y="6582"/>
                  </a:lnTo>
                  <a:lnTo>
                    <a:pt x="3205" y="6570"/>
                  </a:lnTo>
                  <a:lnTo>
                    <a:pt x="3051" y="6551"/>
                  </a:lnTo>
                  <a:lnTo>
                    <a:pt x="2899" y="6524"/>
                  </a:lnTo>
                  <a:lnTo>
                    <a:pt x="2750" y="6489"/>
                  </a:lnTo>
                  <a:lnTo>
                    <a:pt x="2604" y="6447"/>
                  </a:lnTo>
                  <a:lnTo>
                    <a:pt x="2460" y="6399"/>
                  </a:lnTo>
                  <a:lnTo>
                    <a:pt x="2320" y="6344"/>
                  </a:lnTo>
                  <a:lnTo>
                    <a:pt x="2185" y="6283"/>
                  </a:lnTo>
                  <a:lnTo>
                    <a:pt x="2052" y="6214"/>
                  </a:lnTo>
                  <a:lnTo>
                    <a:pt x="1922" y="6141"/>
                  </a:lnTo>
                  <a:lnTo>
                    <a:pt x="1797" y="6061"/>
                  </a:lnTo>
                  <a:lnTo>
                    <a:pt x="1677" y="5976"/>
                  </a:lnTo>
                  <a:lnTo>
                    <a:pt x="1560" y="5884"/>
                  </a:lnTo>
                  <a:lnTo>
                    <a:pt x="1448" y="5788"/>
                  </a:lnTo>
                  <a:lnTo>
                    <a:pt x="1342" y="5685"/>
                  </a:lnTo>
                  <a:lnTo>
                    <a:pt x="1240" y="5579"/>
                  </a:lnTo>
                  <a:lnTo>
                    <a:pt x="1142" y="5468"/>
                  </a:lnTo>
                  <a:lnTo>
                    <a:pt x="1051" y="5351"/>
                  </a:lnTo>
                  <a:lnTo>
                    <a:pt x="965" y="5231"/>
                  </a:lnTo>
                  <a:lnTo>
                    <a:pt x="885" y="5106"/>
                  </a:lnTo>
                  <a:lnTo>
                    <a:pt x="812" y="4977"/>
                  </a:lnTo>
                  <a:lnTo>
                    <a:pt x="743" y="4844"/>
                  </a:lnTo>
                  <a:lnTo>
                    <a:pt x="682" y="4709"/>
                  </a:lnTo>
                  <a:lnTo>
                    <a:pt x="626" y="4569"/>
                  </a:lnTo>
                  <a:lnTo>
                    <a:pt x="578" y="4426"/>
                  </a:lnTo>
                  <a:lnTo>
                    <a:pt x="536" y="4280"/>
                  </a:lnTo>
                  <a:lnTo>
                    <a:pt x="502" y="4132"/>
                  </a:lnTo>
                  <a:lnTo>
                    <a:pt x="475" y="3980"/>
                  </a:lnTo>
                  <a:lnTo>
                    <a:pt x="455" y="3827"/>
                  </a:lnTo>
                  <a:lnTo>
                    <a:pt x="443" y="3670"/>
                  </a:lnTo>
                  <a:lnTo>
                    <a:pt x="439" y="3513"/>
                  </a:lnTo>
                  <a:lnTo>
                    <a:pt x="443" y="3354"/>
                  </a:lnTo>
                  <a:lnTo>
                    <a:pt x="455" y="3198"/>
                  </a:lnTo>
                  <a:lnTo>
                    <a:pt x="475" y="3044"/>
                  </a:lnTo>
                  <a:lnTo>
                    <a:pt x="502" y="2893"/>
                  </a:lnTo>
                  <a:lnTo>
                    <a:pt x="536" y="2745"/>
                  </a:lnTo>
                  <a:lnTo>
                    <a:pt x="578" y="2598"/>
                  </a:lnTo>
                  <a:lnTo>
                    <a:pt x="626" y="2456"/>
                  </a:lnTo>
                  <a:lnTo>
                    <a:pt x="682" y="2316"/>
                  </a:lnTo>
                  <a:lnTo>
                    <a:pt x="743" y="2180"/>
                  </a:lnTo>
                  <a:lnTo>
                    <a:pt x="812" y="2047"/>
                  </a:lnTo>
                  <a:lnTo>
                    <a:pt x="885" y="1919"/>
                  </a:lnTo>
                  <a:lnTo>
                    <a:pt x="965" y="1794"/>
                  </a:lnTo>
                  <a:lnTo>
                    <a:pt x="1051" y="1674"/>
                  </a:lnTo>
                  <a:lnTo>
                    <a:pt x="1142" y="1557"/>
                  </a:lnTo>
                  <a:lnTo>
                    <a:pt x="1240" y="1446"/>
                  </a:lnTo>
                  <a:lnTo>
                    <a:pt x="1342" y="1340"/>
                  </a:lnTo>
                  <a:lnTo>
                    <a:pt x="1448" y="1237"/>
                  </a:lnTo>
                  <a:lnTo>
                    <a:pt x="1560" y="1141"/>
                  </a:lnTo>
                  <a:lnTo>
                    <a:pt x="1677" y="1049"/>
                  </a:lnTo>
                  <a:lnTo>
                    <a:pt x="1797" y="964"/>
                  </a:lnTo>
                  <a:lnTo>
                    <a:pt x="1922" y="884"/>
                  </a:lnTo>
                  <a:lnTo>
                    <a:pt x="2052" y="810"/>
                  </a:lnTo>
                  <a:lnTo>
                    <a:pt x="2185" y="742"/>
                  </a:lnTo>
                  <a:lnTo>
                    <a:pt x="2320" y="680"/>
                  </a:lnTo>
                  <a:lnTo>
                    <a:pt x="2460" y="625"/>
                  </a:lnTo>
                  <a:lnTo>
                    <a:pt x="2604" y="577"/>
                  </a:lnTo>
                  <a:lnTo>
                    <a:pt x="2750" y="536"/>
                  </a:lnTo>
                  <a:lnTo>
                    <a:pt x="2899" y="501"/>
                  </a:lnTo>
                  <a:lnTo>
                    <a:pt x="3051" y="474"/>
                  </a:lnTo>
                  <a:lnTo>
                    <a:pt x="3205" y="454"/>
                  </a:lnTo>
                  <a:lnTo>
                    <a:pt x="3362" y="443"/>
                  </a:lnTo>
                  <a:lnTo>
                    <a:pt x="3520" y="439"/>
                  </a:lnTo>
                  <a:lnTo>
                    <a:pt x="3678" y="443"/>
                  </a:lnTo>
                  <a:lnTo>
                    <a:pt x="3834" y="454"/>
                  </a:lnTo>
                  <a:lnTo>
                    <a:pt x="3989" y="474"/>
                  </a:lnTo>
                  <a:lnTo>
                    <a:pt x="4140" y="501"/>
                  </a:lnTo>
                  <a:lnTo>
                    <a:pt x="4289" y="536"/>
                  </a:lnTo>
                  <a:lnTo>
                    <a:pt x="4436" y="577"/>
                  </a:lnTo>
                  <a:lnTo>
                    <a:pt x="4579" y="625"/>
                  </a:lnTo>
                  <a:lnTo>
                    <a:pt x="4719" y="680"/>
                  </a:lnTo>
                  <a:lnTo>
                    <a:pt x="4855" y="742"/>
                  </a:lnTo>
                  <a:lnTo>
                    <a:pt x="4988" y="810"/>
                  </a:lnTo>
                  <a:lnTo>
                    <a:pt x="5117" y="884"/>
                  </a:lnTo>
                  <a:lnTo>
                    <a:pt x="5242" y="964"/>
                  </a:lnTo>
                  <a:lnTo>
                    <a:pt x="5362" y="1049"/>
                  </a:lnTo>
                  <a:lnTo>
                    <a:pt x="5479" y="1141"/>
                  </a:lnTo>
                  <a:lnTo>
                    <a:pt x="5591" y="1237"/>
                  </a:lnTo>
                  <a:lnTo>
                    <a:pt x="5698" y="1340"/>
                  </a:lnTo>
                  <a:lnTo>
                    <a:pt x="5800" y="1446"/>
                  </a:lnTo>
                  <a:lnTo>
                    <a:pt x="5897" y="1557"/>
                  </a:lnTo>
                  <a:lnTo>
                    <a:pt x="5988" y="1674"/>
                  </a:lnTo>
                  <a:lnTo>
                    <a:pt x="6075" y="1794"/>
                  </a:lnTo>
                  <a:lnTo>
                    <a:pt x="6154" y="1919"/>
                  </a:lnTo>
                  <a:lnTo>
                    <a:pt x="6228" y="2047"/>
                  </a:lnTo>
                  <a:lnTo>
                    <a:pt x="6297" y="2180"/>
                  </a:lnTo>
                  <a:lnTo>
                    <a:pt x="6358" y="2316"/>
                  </a:lnTo>
                  <a:lnTo>
                    <a:pt x="6414" y="2456"/>
                  </a:lnTo>
                  <a:lnTo>
                    <a:pt x="6462" y="2598"/>
                  </a:lnTo>
                  <a:lnTo>
                    <a:pt x="6503" y="2745"/>
                  </a:lnTo>
                  <a:lnTo>
                    <a:pt x="6538" y="2893"/>
                  </a:lnTo>
                  <a:lnTo>
                    <a:pt x="6565" y="3044"/>
                  </a:lnTo>
                  <a:lnTo>
                    <a:pt x="6585" y="3198"/>
                  </a:lnTo>
                  <a:lnTo>
                    <a:pt x="6597" y="3354"/>
                  </a:lnTo>
                  <a:lnTo>
                    <a:pt x="6601" y="3513"/>
                  </a:lnTo>
                  <a:lnTo>
                    <a:pt x="6597" y="3670"/>
                  </a:lnTo>
                  <a:lnTo>
                    <a:pt x="6585" y="3827"/>
                  </a:lnTo>
                  <a:lnTo>
                    <a:pt x="6565" y="3980"/>
                  </a:lnTo>
                  <a:lnTo>
                    <a:pt x="6538" y="4132"/>
                  </a:lnTo>
                  <a:lnTo>
                    <a:pt x="6503" y="4280"/>
                  </a:lnTo>
                  <a:lnTo>
                    <a:pt x="6462" y="4426"/>
                  </a:lnTo>
                  <a:lnTo>
                    <a:pt x="6414" y="4569"/>
                  </a:lnTo>
                  <a:lnTo>
                    <a:pt x="6358" y="4709"/>
                  </a:lnTo>
                  <a:lnTo>
                    <a:pt x="6297" y="4844"/>
                  </a:lnTo>
                  <a:lnTo>
                    <a:pt x="6228" y="4977"/>
                  </a:lnTo>
                  <a:lnTo>
                    <a:pt x="6154" y="5106"/>
                  </a:lnTo>
                  <a:lnTo>
                    <a:pt x="6075" y="5231"/>
                  </a:lnTo>
                  <a:lnTo>
                    <a:pt x="5988" y="5351"/>
                  </a:lnTo>
                  <a:lnTo>
                    <a:pt x="5897" y="5468"/>
                  </a:lnTo>
                  <a:lnTo>
                    <a:pt x="5800" y="5579"/>
                  </a:lnTo>
                  <a:lnTo>
                    <a:pt x="5698" y="5685"/>
                  </a:lnTo>
                  <a:lnTo>
                    <a:pt x="5591" y="5788"/>
                  </a:lnTo>
                  <a:lnTo>
                    <a:pt x="5479" y="5884"/>
                  </a:lnTo>
                  <a:lnTo>
                    <a:pt x="5362" y="5976"/>
                  </a:lnTo>
                  <a:lnTo>
                    <a:pt x="5242" y="6061"/>
                  </a:lnTo>
                  <a:lnTo>
                    <a:pt x="5117" y="6141"/>
                  </a:lnTo>
                  <a:lnTo>
                    <a:pt x="4988" y="6214"/>
                  </a:lnTo>
                  <a:lnTo>
                    <a:pt x="4855" y="6283"/>
                  </a:lnTo>
                  <a:lnTo>
                    <a:pt x="4719" y="6344"/>
                  </a:lnTo>
                  <a:lnTo>
                    <a:pt x="4579" y="6399"/>
                  </a:lnTo>
                  <a:lnTo>
                    <a:pt x="4436" y="6447"/>
                  </a:lnTo>
                  <a:lnTo>
                    <a:pt x="4289" y="6489"/>
                  </a:lnTo>
                  <a:lnTo>
                    <a:pt x="4140" y="6524"/>
                  </a:lnTo>
                  <a:lnTo>
                    <a:pt x="3989" y="6551"/>
                  </a:lnTo>
                  <a:lnTo>
                    <a:pt x="3834" y="6570"/>
                  </a:lnTo>
                  <a:lnTo>
                    <a:pt x="3678" y="6582"/>
                  </a:lnTo>
                  <a:lnTo>
                    <a:pt x="3520" y="6586"/>
                  </a:lnTo>
                  <a:close/>
                  <a:moveTo>
                    <a:pt x="3520" y="0"/>
                  </a:moveTo>
                  <a:lnTo>
                    <a:pt x="3338" y="5"/>
                  </a:lnTo>
                  <a:lnTo>
                    <a:pt x="3160" y="18"/>
                  </a:lnTo>
                  <a:lnTo>
                    <a:pt x="2984" y="40"/>
                  </a:lnTo>
                  <a:lnTo>
                    <a:pt x="2810" y="71"/>
                  </a:lnTo>
                  <a:lnTo>
                    <a:pt x="2640" y="110"/>
                  </a:lnTo>
                  <a:lnTo>
                    <a:pt x="2473" y="157"/>
                  </a:lnTo>
                  <a:lnTo>
                    <a:pt x="2309" y="213"/>
                  </a:lnTo>
                  <a:lnTo>
                    <a:pt x="2149" y="276"/>
                  </a:lnTo>
                  <a:lnTo>
                    <a:pt x="1993" y="346"/>
                  </a:lnTo>
                  <a:lnTo>
                    <a:pt x="1842" y="424"/>
                  </a:lnTo>
                  <a:lnTo>
                    <a:pt x="1695" y="508"/>
                  </a:lnTo>
                  <a:lnTo>
                    <a:pt x="1552" y="600"/>
                  </a:lnTo>
                  <a:lnTo>
                    <a:pt x="1414" y="697"/>
                  </a:lnTo>
                  <a:lnTo>
                    <a:pt x="1280" y="802"/>
                  </a:lnTo>
                  <a:lnTo>
                    <a:pt x="1153" y="912"/>
                  </a:lnTo>
                  <a:lnTo>
                    <a:pt x="1031" y="1028"/>
                  </a:lnTo>
                  <a:lnTo>
                    <a:pt x="914" y="1151"/>
                  </a:lnTo>
                  <a:lnTo>
                    <a:pt x="803" y="1278"/>
                  </a:lnTo>
                  <a:lnTo>
                    <a:pt x="699" y="1411"/>
                  </a:lnTo>
                  <a:lnTo>
                    <a:pt x="600" y="1548"/>
                  </a:lnTo>
                  <a:lnTo>
                    <a:pt x="509" y="1691"/>
                  </a:lnTo>
                  <a:lnTo>
                    <a:pt x="424" y="1838"/>
                  </a:lnTo>
                  <a:lnTo>
                    <a:pt x="347" y="1990"/>
                  </a:lnTo>
                  <a:lnTo>
                    <a:pt x="276" y="2145"/>
                  </a:lnTo>
                  <a:lnTo>
                    <a:pt x="213" y="2305"/>
                  </a:lnTo>
                  <a:lnTo>
                    <a:pt x="158" y="2468"/>
                  </a:lnTo>
                  <a:lnTo>
                    <a:pt x="110" y="2634"/>
                  </a:lnTo>
                  <a:lnTo>
                    <a:pt x="71" y="2805"/>
                  </a:lnTo>
                  <a:lnTo>
                    <a:pt x="40" y="2978"/>
                  </a:lnTo>
                  <a:lnTo>
                    <a:pt x="18" y="3153"/>
                  </a:lnTo>
                  <a:lnTo>
                    <a:pt x="4" y="3332"/>
                  </a:lnTo>
                  <a:lnTo>
                    <a:pt x="0" y="3513"/>
                  </a:lnTo>
                  <a:lnTo>
                    <a:pt x="4" y="3693"/>
                  </a:lnTo>
                  <a:lnTo>
                    <a:pt x="18" y="3872"/>
                  </a:lnTo>
                  <a:lnTo>
                    <a:pt x="40" y="4047"/>
                  </a:lnTo>
                  <a:lnTo>
                    <a:pt x="71" y="4220"/>
                  </a:lnTo>
                  <a:lnTo>
                    <a:pt x="110" y="4390"/>
                  </a:lnTo>
                  <a:lnTo>
                    <a:pt x="158" y="4556"/>
                  </a:lnTo>
                  <a:lnTo>
                    <a:pt x="213" y="4720"/>
                  </a:lnTo>
                  <a:lnTo>
                    <a:pt x="276" y="4880"/>
                  </a:lnTo>
                  <a:lnTo>
                    <a:pt x="347" y="5035"/>
                  </a:lnTo>
                  <a:lnTo>
                    <a:pt x="424" y="5187"/>
                  </a:lnTo>
                  <a:lnTo>
                    <a:pt x="509" y="5333"/>
                  </a:lnTo>
                  <a:lnTo>
                    <a:pt x="600" y="5476"/>
                  </a:lnTo>
                  <a:lnTo>
                    <a:pt x="699" y="5614"/>
                  </a:lnTo>
                  <a:lnTo>
                    <a:pt x="803" y="5747"/>
                  </a:lnTo>
                  <a:lnTo>
                    <a:pt x="914" y="5874"/>
                  </a:lnTo>
                  <a:lnTo>
                    <a:pt x="1031" y="5996"/>
                  </a:lnTo>
                  <a:lnTo>
                    <a:pt x="1153" y="6112"/>
                  </a:lnTo>
                  <a:lnTo>
                    <a:pt x="1280" y="6222"/>
                  </a:lnTo>
                  <a:lnTo>
                    <a:pt x="1414" y="6327"/>
                  </a:lnTo>
                  <a:lnTo>
                    <a:pt x="1552" y="6425"/>
                  </a:lnTo>
                  <a:lnTo>
                    <a:pt x="1695" y="6517"/>
                  </a:lnTo>
                  <a:lnTo>
                    <a:pt x="1842" y="6601"/>
                  </a:lnTo>
                  <a:lnTo>
                    <a:pt x="1993" y="6678"/>
                  </a:lnTo>
                  <a:lnTo>
                    <a:pt x="2149" y="6748"/>
                  </a:lnTo>
                  <a:lnTo>
                    <a:pt x="2309" y="6812"/>
                  </a:lnTo>
                  <a:lnTo>
                    <a:pt x="2473" y="6867"/>
                  </a:lnTo>
                  <a:lnTo>
                    <a:pt x="2640" y="6914"/>
                  </a:lnTo>
                  <a:lnTo>
                    <a:pt x="2810" y="6953"/>
                  </a:lnTo>
                  <a:lnTo>
                    <a:pt x="2984" y="6984"/>
                  </a:lnTo>
                  <a:lnTo>
                    <a:pt x="3160" y="7006"/>
                  </a:lnTo>
                  <a:lnTo>
                    <a:pt x="3338" y="7020"/>
                  </a:lnTo>
                  <a:lnTo>
                    <a:pt x="3520" y="7025"/>
                  </a:lnTo>
                  <a:lnTo>
                    <a:pt x="3702" y="7020"/>
                  </a:lnTo>
                  <a:lnTo>
                    <a:pt x="3880" y="7006"/>
                  </a:lnTo>
                  <a:lnTo>
                    <a:pt x="4056" y="6984"/>
                  </a:lnTo>
                  <a:lnTo>
                    <a:pt x="4230" y="6953"/>
                  </a:lnTo>
                  <a:lnTo>
                    <a:pt x="4400" y="6914"/>
                  </a:lnTo>
                  <a:lnTo>
                    <a:pt x="4567" y="6867"/>
                  </a:lnTo>
                  <a:lnTo>
                    <a:pt x="4731" y="6812"/>
                  </a:lnTo>
                  <a:lnTo>
                    <a:pt x="4891" y="6748"/>
                  </a:lnTo>
                  <a:lnTo>
                    <a:pt x="5047" y="6678"/>
                  </a:lnTo>
                  <a:lnTo>
                    <a:pt x="5197" y="6601"/>
                  </a:lnTo>
                  <a:lnTo>
                    <a:pt x="5345" y="6517"/>
                  </a:lnTo>
                  <a:lnTo>
                    <a:pt x="5488" y="6425"/>
                  </a:lnTo>
                  <a:lnTo>
                    <a:pt x="5626" y="6327"/>
                  </a:lnTo>
                  <a:lnTo>
                    <a:pt x="5759" y="6222"/>
                  </a:lnTo>
                  <a:lnTo>
                    <a:pt x="5886" y="6112"/>
                  </a:lnTo>
                  <a:lnTo>
                    <a:pt x="6009" y="5996"/>
                  </a:lnTo>
                  <a:lnTo>
                    <a:pt x="6126" y="5874"/>
                  </a:lnTo>
                  <a:lnTo>
                    <a:pt x="6237" y="5747"/>
                  </a:lnTo>
                  <a:lnTo>
                    <a:pt x="6341" y="5614"/>
                  </a:lnTo>
                  <a:lnTo>
                    <a:pt x="6439" y="5476"/>
                  </a:lnTo>
                  <a:lnTo>
                    <a:pt x="6531" y="5333"/>
                  </a:lnTo>
                  <a:lnTo>
                    <a:pt x="6616" y="5187"/>
                  </a:lnTo>
                  <a:lnTo>
                    <a:pt x="6693" y="5035"/>
                  </a:lnTo>
                  <a:lnTo>
                    <a:pt x="6764" y="4880"/>
                  </a:lnTo>
                  <a:lnTo>
                    <a:pt x="6827" y="4720"/>
                  </a:lnTo>
                  <a:lnTo>
                    <a:pt x="6882" y="4556"/>
                  </a:lnTo>
                  <a:lnTo>
                    <a:pt x="6930" y="4390"/>
                  </a:lnTo>
                  <a:lnTo>
                    <a:pt x="6969" y="4220"/>
                  </a:lnTo>
                  <a:lnTo>
                    <a:pt x="7000" y="4047"/>
                  </a:lnTo>
                  <a:lnTo>
                    <a:pt x="7022" y="3872"/>
                  </a:lnTo>
                  <a:lnTo>
                    <a:pt x="7036" y="3693"/>
                  </a:lnTo>
                  <a:lnTo>
                    <a:pt x="7040" y="3513"/>
                  </a:lnTo>
                  <a:lnTo>
                    <a:pt x="7036" y="3332"/>
                  </a:lnTo>
                  <a:lnTo>
                    <a:pt x="7022" y="3153"/>
                  </a:lnTo>
                  <a:lnTo>
                    <a:pt x="7000" y="2978"/>
                  </a:lnTo>
                  <a:lnTo>
                    <a:pt x="6969" y="2805"/>
                  </a:lnTo>
                  <a:lnTo>
                    <a:pt x="6930" y="2634"/>
                  </a:lnTo>
                  <a:lnTo>
                    <a:pt x="6882" y="2468"/>
                  </a:lnTo>
                  <a:lnTo>
                    <a:pt x="6827" y="2305"/>
                  </a:lnTo>
                  <a:lnTo>
                    <a:pt x="6764" y="2145"/>
                  </a:lnTo>
                  <a:lnTo>
                    <a:pt x="6693" y="1990"/>
                  </a:lnTo>
                  <a:lnTo>
                    <a:pt x="6616" y="1838"/>
                  </a:lnTo>
                  <a:lnTo>
                    <a:pt x="6531" y="1691"/>
                  </a:lnTo>
                  <a:lnTo>
                    <a:pt x="6439" y="1548"/>
                  </a:lnTo>
                  <a:lnTo>
                    <a:pt x="6341" y="1411"/>
                  </a:lnTo>
                  <a:lnTo>
                    <a:pt x="6237" y="1278"/>
                  </a:lnTo>
                  <a:lnTo>
                    <a:pt x="6126" y="1151"/>
                  </a:lnTo>
                  <a:lnTo>
                    <a:pt x="6009" y="1028"/>
                  </a:lnTo>
                  <a:lnTo>
                    <a:pt x="5886" y="912"/>
                  </a:lnTo>
                  <a:lnTo>
                    <a:pt x="5759" y="802"/>
                  </a:lnTo>
                  <a:lnTo>
                    <a:pt x="5626" y="697"/>
                  </a:lnTo>
                  <a:lnTo>
                    <a:pt x="5488" y="600"/>
                  </a:lnTo>
                  <a:lnTo>
                    <a:pt x="5345" y="508"/>
                  </a:lnTo>
                  <a:lnTo>
                    <a:pt x="5197" y="424"/>
                  </a:lnTo>
                  <a:lnTo>
                    <a:pt x="5047" y="346"/>
                  </a:lnTo>
                  <a:lnTo>
                    <a:pt x="4891" y="276"/>
                  </a:lnTo>
                  <a:lnTo>
                    <a:pt x="4731" y="213"/>
                  </a:lnTo>
                  <a:lnTo>
                    <a:pt x="4567" y="157"/>
                  </a:lnTo>
                  <a:lnTo>
                    <a:pt x="4400" y="110"/>
                  </a:lnTo>
                  <a:lnTo>
                    <a:pt x="4230" y="71"/>
                  </a:lnTo>
                  <a:lnTo>
                    <a:pt x="4056" y="40"/>
                  </a:lnTo>
                  <a:lnTo>
                    <a:pt x="3880" y="18"/>
                  </a:lnTo>
                  <a:lnTo>
                    <a:pt x="3702" y="5"/>
                  </a:lnTo>
                  <a:lnTo>
                    <a:pt x="352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mn-ea"/>
              </a:endParaRPr>
            </a:p>
          </p:txBody>
        </p:sp>
        <p:sp>
          <p:nvSpPr>
            <p:cNvPr id="8" name="PA-任意多边形 76">
              <a:extLst>
                <a:ext uri="{FF2B5EF4-FFF2-40B4-BE49-F238E27FC236}">
                  <a16:creationId xmlns:a16="http://schemas.microsoft.com/office/drawing/2014/main" id="{B5D1E2C0-090E-4D06-9D12-1DE80CC77185}"/>
                </a:ext>
              </a:extLst>
            </p:cNvPr>
            <p:cNvSpPr>
              <a:spLocks noEditPoints="1"/>
            </p:cNvSpPr>
            <p:nvPr>
              <p:custDataLst>
                <p:tags r:id="rId47"/>
              </p:custDataLst>
            </p:nvPr>
          </p:nvSpPr>
          <p:spPr bwMode="auto">
            <a:xfrm>
              <a:off x="4852988" y="2378076"/>
              <a:ext cx="173038" cy="171450"/>
            </a:xfrm>
            <a:custGeom>
              <a:avLst/>
              <a:gdLst>
                <a:gd name="T0" fmla="*/ 1708 w 4023"/>
                <a:gd name="T1" fmla="*/ 3482 h 4015"/>
                <a:gd name="T2" fmla="*/ 1358 w 4023"/>
                <a:gd name="T3" fmla="*/ 3364 h 4015"/>
                <a:gd name="T4" fmla="*/ 1052 w 4023"/>
                <a:gd name="T5" fmla="*/ 3169 h 4015"/>
                <a:gd name="T6" fmla="*/ 803 w 4023"/>
                <a:gd name="T7" fmla="*/ 2908 h 4015"/>
                <a:gd name="T8" fmla="*/ 621 w 4023"/>
                <a:gd name="T9" fmla="*/ 2593 h 4015"/>
                <a:gd name="T10" fmla="*/ 521 w 4023"/>
                <a:gd name="T11" fmla="*/ 2236 h 4015"/>
                <a:gd name="T12" fmla="*/ 511 w 4023"/>
                <a:gd name="T13" fmla="*/ 1853 h 4015"/>
                <a:gd name="T14" fmla="*/ 595 w 4023"/>
                <a:gd name="T15" fmla="*/ 1490 h 4015"/>
                <a:gd name="T16" fmla="*/ 761 w 4023"/>
                <a:gd name="T17" fmla="*/ 1165 h 4015"/>
                <a:gd name="T18" fmla="*/ 998 w 4023"/>
                <a:gd name="T19" fmla="*/ 893 h 4015"/>
                <a:gd name="T20" fmla="*/ 1293 w 4023"/>
                <a:gd name="T21" fmla="*/ 684 h 4015"/>
                <a:gd name="T22" fmla="*/ 1635 w 4023"/>
                <a:gd name="T23" fmla="*/ 549 h 4015"/>
                <a:gd name="T24" fmla="*/ 2012 w 4023"/>
                <a:gd name="T25" fmla="*/ 502 h 4015"/>
                <a:gd name="T26" fmla="*/ 2389 w 4023"/>
                <a:gd name="T27" fmla="*/ 549 h 4015"/>
                <a:gd name="T28" fmla="*/ 2731 w 4023"/>
                <a:gd name="T29" fmla="*/ 684 h 4015"/>
                <a:gd name="T30" fmla="*/ 3026 w 4023"/>
                <a:gd name="T31" fmla="*/ 893 h 4015"/>
                <a:gd name="T32" fmla="*/ 3263 w 4023"/>
                <a:gd name="T33" fmla="*/ 1165 h 4015"/>
                <a:gd name="T34" fmla="*/ 3429 w 4023"/>
                <a:gd name="T35" fmla="*/ 1490 h 4015"/>
                <a:gd name="T36" fmla="*/ 3513 w 4023"/>
                <a:gd name="T37" fmla="*/ 1853 h 4015"/>
                <a:gd name="T38" fmla="*/ 3503 w 4023"/>
                <a:gd name="T39" fmla="*/ 2236 h 4015"/>
                <a:gd name="T40" fmla="*/ 3402 w 4023"/>
                <a:gd name="T41" fmla="*/ 2593 h 4015"/>
                <a:gd name="T42" fmla="*/ 3221 w 4023"/>
                <a:gd name="T43" fmla="*/ 2908 h 4015"/>
                <a:gd name="T44" fmla="*/ 2971 w 4023"/>
                <a:gd name="T45" fmla="*/ 3169 h 4015"/>
                <a:gd name="T46" fmla="*/ 2665 w 4023"/>
                <a:gd name="T47" fmla="*/ 3364 h 4015"/>
                <a:gd name="T48" fmla="*/ 2316 w 4023"/>
                <a:gd name="T49" fmla="*/ 3482 h 4015"/>
                <a:gd name="T50" fmla="*/ 2012 w 4023"/>
                <a:gd name="T51" fmla="*/ 0 h 4015"/>
                <a:gd name="T52" fmla="*/ 1509 w 4023"/>
                <a:gd name="T53" fmla="*/ 63 h 4015"/>
                <a:gd name="T54" fmla="*/ 1053 w 4023"/>
                <a:gd name="T55" fmla="*/ 242 h 4015"/>
                <a:gd name="T56" fmla="*/ 659 w 4023"/>
                <a:gd name="T57" fmla="*/ 521 h 4015"/>
                <a:gd name="T58" fmla="*/ 344 w 4023"/>
                <a:gd name="T59" fmla="*/ 884 h 4015"/>
                <a:gd name="T60" fmla="*/ 122 w 4023"/>
                <a:gd name="T61" fmla="*/ 1317 h 4015"/>
                <a:gd name="T62" fmla="*/ 11 w 4023"/>
                <a:gd name="T63" fmla="*/ 1802 h 4015"/>
                <a:gd name="T64" fmla="*/ 23 w 4023"/>
                <a:gd name="T65" fmla="*/ 2313 h 4015"/>
                <a:gd name="T66" fmla="*/ 159 w 4023"/>
                <a:gd name="T67" fmla="*/ 2788 h 4015"/>
                <a:gd name="T68" fmla="*/ 399 w 4023"/>
                <a:gd name="T69" fmla="*/ 3209 h 4015"/>
                <a:gd name="T70" fmla="*/ 732 w 4023"/>
                <a:gd name="T71" fmla="*/ 3556 h 4015"/>
                <a:gd name="T72" fmla="*/ 1139 w 4023"/>
                <a:gd name="T73" fmla="*/ 3817 h 4015"/>
                <a:gd name="T74" fmla="*/ 1606 w 4023"/>
                <a:gd name="T75" fmla="*/ 3974 h 4015"/>
                <a:gd name="T76" fmla="*/ 2115 w 4023"/>
                <a:gd name="T77" fmla="*/ 4012 h 4015"/>
                <a:gd name="T78" fmla="*/ 2610 w 4023"/>
                <a:gd name="T79" fmla="*/ 3925 h 4015"/>
                <a:gd name="T80" fmla="*/ 3055 w 4023"/>
                <a:gd name="T81" fmla="*/ 3724 h 4015"/>
                <a:gd name="T82" fmla="*/ 3435 w 4023"/>
                <a:gd name="T83" fmla="*/ 3427 h 4015"/>
                <a:gd name="T84" fmla="*/ 3733 w 4023"/>
                <a:gd name="T85" fmla="*/ 3048 h 4015"/>
                <a:gd name="T86" fmla="*/ 3933 w 4023"/>
                <a:gd name="T87" fmla="*/ 2605 h 4015"/>
                <a:gd name="T88" fmla="*/ 4021 w 4023"/>
                <a:gd name="T89" fmla="*/ 2111 h 4015"/>
                <a:gd name="T90" fmla="*/ 3983 w 4023"/>
                <a:gd name="T91" fmla="*/ 1603 h 4015"/>
                <a:gd name="T92" fmla="*/ 3825 w 4023"/>
                <a:gd name="T93" fmla="*/ 1137 h 4015"/>
                <a:gd name="T94" fmla="*/ 3565 w 4023"/>
                <a:gd name="T95" fmla="*/ 731 h 4015"/>
                <a:gd name="T96" fmla="*/ 3216 w 4023"/>
                <a:gd name="T97" fmla="*/ 399 h 4015"/>
                <a:gd name="T98" fmla="*/ 2795 w 4023"/>
                <a:gd name="T99" fmla="*/ 158 h 4015"/>
                <a:gd name="T100" fmla="*/ 2318 w 4023"/>
                <a:gd name="T101" fmla="*/ 23 h 4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023" h="4015">
                  <a:moveTo>
                    <a:pt x="2012" y="3513"/>
                  </a:moveTo>
                  <a:lnTo>
                    <a:pt x="1934" y="3511"/>
                  </a:lnTo>
                  <a:lnTo>
                    <a:pt x="1858" y="3505"/>
                  </a:lnTo>
                  <a:lnTo>
                    <a:pt x="1782" y="3495"/>
                  </a:lnTo>
                  <a:lnTo>
                    <a:pt x="1708" y="3482"/>
                  </a:lnTo>
                  <a:lnTo>
                    <a:pt x="1635" y="3465"/>
                  </a:lnTo>
                  <a:lnTo>
                    <a:pt x="1564" y="3445"/>
                  </a:lnTo>
                  <a:lnTo>
                    <a:pt x="1493" y="3422"/>
                  </a:lnTo>
                  <a:lnTo>
                    <a:pt x="1425" y="3395"/>
                  </a:lnTo>
                  <a:lnTo>
                    <a:pt x="1358" y="3364"/>
                  </a:lnTo>
                  <a:lnTo>
                    <a:pt x="1293" y="3331"/>
                  </a:lnTo>
                  <a:lnTo>
                    <a:pt x="1230" y="3294"/>
                  </a:lnTo>
                  <a:lnTo>
                    <a:pt x="1169" y="3255"/>
                  </a:lnTo>
                  <a:lnTo>
                    <a:pt x="1109" y="3213"/>
                  </a:lnTo>
                  <a:lnTo>
                    <a:pt x="1052" y="3169"/>
                  </a:lnTo>
                  <a:lnTo>
                    <a:pt x="998" y="3122"/>
                  </a:lnTo>
                  <a:lnTo>
                    <a:pt x="945" y="3071"/>
                  </a:lnTo>
                  <a:lnTo>
                    <a:pt x="895" y="3019"/>
                  </a:lnTo>
                  <a:lnTo>
                    <a:pt x="848" y="2965"/>
                  </a:lnTo>
                  <a:lnTo>
                    <a:pt x="803" y="2908"/>
                  </a:lnTo>
                  <a:lnTo>
                    <a:pt x="761" y="2849"/>
                  </a:lnTo>
                  <a:lnTo>
                    <a:pt x="722" y="2787"/>
                  </a:lnTo>
                  <a:lnTo>
                    <a:pt x="686" y="2725"/>
                  </a:lnTo>
                  <a:lnTo>
                    <a:pt x="651" y="2660"/>
                  </a:lnTo>
                  <a:lnTo>
                    <a:pt x="621" y="2593"/>
                  </a:lnTo>
                  <a:lnTo>
                    <a:pt x="595" y="2524"/>
                  </a:lnTo>
                  <a:lnTo>
                    <a:pt x="571" y="2455"/>
                  </a:lnTo>
                  <a:lnTo>
                    <a:pt x="551" y="2383"/>
                  </a:lnTo>
                  <a:lnTo>
                    <a:pt x="534" y="2311"/>
                  </a:lnTo>
                  <a:lnTo>
                    <a:pt x="521" y="2236"/>
                  </a:lnTo>
                  <a:lnTo>
                    <a:pt x="511" y="2161"/>
                  </a:lnTo>
                  <a:lnTo>
                    <a:pt x="505" y="2085"/>
                  </a:lnTo>
                  <a:lnTo>
                    <a:pt x="504" y="2008"/>
                  </a:lnTo>
                  <a:lnTo>
                    <a:pt x="505" y="1930"/>
                  </a:lnTo>
                  <a:lnTo>
                    <a:pt x="511" y="1853"/>
                  </a:lnTo>
                  <a:lnTo>
                    <a:pt x="521" y="1778"/>
                  </a:lnTo>
                  <a:lnTo>
                    <a:pt x="534" y="1704"/>
                  </a:lnTo>
                  <a:lnTo>
                    <a:pt x="551" y="1631"/>
                  </a:lnTo>
                  <a:lnTo>
                    <a:pt x="571" y="1560"/>
                  </a:lnTo>
                  <a:lnTo>
                    <a:pt x="595" y="1490"/>
                  </a:lnTo>
                  <a:lnTo>
                    <a:pt x="621" y="1421"/>
                  </a:lnTo>
                  <a:lnTo>
                    <a:pt x="651" y="1355"/>
                  </a:lnTo>
                  <a:lnTo>
                    <a:pt x="686" y="1290"/>
                  </a:lnTo>
                  <a:lnTo>
                    <a:pt x="722" y="1227"/>
                  </a:lnTo>
                  <a:lnTo>
                    <a:pt x="761" y="1165"/>
                  </a:lnTo>
                  <a:lnTo>
                    <a:pt x="803" y="1107"/>
                  </a:lnTo>
                  <a:lnTo>
                    <a:pt x="848" y="1050"/>
                  </a:lnTo>
                  <a:lnTo>
                    <a:pt x="895" y="995"/>
                  </a:lnTo>
                  <a:lnTo>
                    <a:pt x="945" y="943"/>
                  </a:lnTo>
                  <a:lnTo>
                    <a:pt x="998" y="893"/>
                  </a:lnTo>
                  <a:lnTo>
                    <a:pt x="1052" y="845"/>
                  </a:lnTo>
                  <a:lnTo>
                    <a:pt x="1109" y="801"/>
                  </a:lnTo>
                  <a:lnTo>
                    <a:pt x="1169" y="759"/>
                  </a:lnTo>
                  <a:lnTo>
                    <a:pt x="1230" y="720"/>
                  </a:lnTo>
                  <a:lnTo>
                    <a:pt x="1293" y="684"/>
                  </a:lnTo>
                  <a:lnTo>
                    <a:pt x="1358" y="651"/>
                  </a:lnTo>
                  <a:lnTo>
                    <a:pt x="1425" y="620"/>
                  </a:lnTo>
                  <a:lnTo>
                    <a:pt x="1493" y="593"/>
                  </a:lnTo>
                  <a:lnTo>
                    <a:pt x="1564" y="569"/>
                  </a:lnTo>
                  <a:lnTo>
                    <a:pt x="1635" y="549"/>
                  </a:lnTo>
                  <a:lnTo>
                    <a:pt x="1708" y="532"/>
                  </a:lnTo>
                  <a:lnTo>
                    <a:pt x="1782" y="519"/>
                  </a:lnTo>
                  <a:lnTo>
                    <a:pt x="1858" y="510"/>
                  </a:lnTo>
                  <a:lnTo>
                    <a:pt x="1934" y="504"/>
                  </a:lnTo>
                  <a:lnTo>
                    <a:pt x="2012" y="502"/>
                  </a:lnTo>
                  <a:lnTo>
                    <a:pt x="2090" y="504"/>
                  </a:lnTo>
                  <a:lnTo>
                    <a:pt x="2166" y="510"/>
                  </a:lnTo>
                  <a:lnTo>
                    <a:pt x="2242" y="519"/>
                  </a:lnTo>
                  <a:lnTo>
                    <a:pt x="2316" y="532"/>
                  </a:lnTo>
                  <a:lnTo>
                    <a:pt x="2389" y="549"/>
                  </a:lnTo>
                  <a:lnTo>
                    <a:pt x="2460" y="569"/>
                  </a:lnTo>
                  <a:lnTo>
                    <a:pt x="2531" y="593"/>
                  </a:lnTo>
                  <a:lnTo>
                    <a:pt x="2599" y="620"/>
                  </a:lnTo>
                  <a:lnTo>
                    <a:pt x="2665" y="651"/>
                  </a:lnTo>
                  <a:lnTo>
                    <a:pt x="2731" y="684"/>
                  </a:lnTo>
                  <a:lnTo>
                    <a:pt x="2794" y="720"/>
                  </a:lnTo>
                  <a:lnTo>
                    <a:pt x="2855" y="759"/>
                  </a:lnTo>
                  <a:lnTo>
                    <a:pt x="2915" y="801"/>
                  </a:lnTo>
                  <a:lnTo>
                    <a:pt x="2971" y="845"/>
                  </a:lnTo>
                  <a:lnTo>
                    <a:pt x="3026" y="893"/>
                  </a:lnTo>
                  <a:lnTo>
                    <a:pt x="3079" y="943"/>
                  </a:lnTo>
                  <a:lnTo>
                    <a:pt x="3129" y="995"/>
                  </a:lnTo>
                  <a:lnTo>
                    <a:pt x="3176" y="1050"/>
                  </a:lnTo>
                  <a:lnTo>
                    <a:pt x="3221" y="1107"/>
                  </a:lnTo>
                  <a:lnTo>
                    <a:pt x="3263" y="1165"/>
                  </a:lnTo>
                  <a:lnTo>
                    <a:pt x="3302" y="1227"/>
                  </a:lnTo>
                  <a:lnTo>
                    <a:pt x="3338" y="1290"/>
                  </a:lnTo>
                  <a:lnTo>
                    <a:pt x="3372" y="1355"/>
                  </a:lnTo>
                  <a:lnTo>
                    <a:pt x="3402" y="1421"/>
                  </a:lnTo>
                  <a:lnTo>
                    <a:pt x="3429" y="1490"/>
                  </a:lnTo>
                  <a:lnTo>
                    <a:pt x="3453" y="1560"/>
                  </a:lnTo>
                  <a:lnTo>
                    <a:pt x="3473" y="1631"/>
                  </a:lnTo>
                  <a:lnTo>
                    <a:pt x="3490" y="1704"/>
                  </a:lnTo>
                  <a:lnTo>
                    <a:pt x="3503" y="1778"/>
                  </a:lnTo>
                  <a:lnTo>
                    <a:pt x="3513" y="1853"/>
                  </a:lnTo>
                  <a:lnTo>
                    <a:pt x="3518" y="1930"/>
                  </a:lnTo>
                  <a:lnTo>
                    <a:pt x="3520" y="2008"/>
                  </a:lnTo>
                  <a:lnTo>
                    <a:pt x="3518" y="2085"/>
                  </a:lnTo>
                  <a:lnTo>
                    <a:pt x="3513" y="2161"/>
                  </a:lnTo>
                  <a:lnTo>
                    <a:pt x="3503" y="2236"/>
                  </a:lnTo>
                  <a:lnTo>
                    <a:pt x="3490" y="2311"/>
                  </a:lnTo>
                  <a:lnTo>
                    <a:pt x="3473" y="2383"/>
                  </a:lnTo>
                  <a:lnTo>
                    <a:pt x="3453" y="2455"/>
                  </a:lnTo>
                  <a:lnTo>
                    <a:pt x="3429" y="2524"/>
                  </a:lnTo>
                  <a:lnTo>
                    <a:pt x="3402" y="2593"/>
                  </a:lnTo>
                  <a:lnTo>
                    <a:pt x="3372" y="2660"/>
                  </a:lnTo>
                  <a:lnTo>
                    <a:pt x="3338" y="2725"/>
                  </a:lnTo>
                  <a:lnTo>
                    <a:pt x="3302" y="2787"/>
                  </a:lnTo>
                  <a:lnTo>
                    <a:pt x="3263" y="2849"/>
                  </a:lnTo>
                  <a:lnTo>
                    <a:pt x="3221" y="2908"/>
                  </a:lnTo>
                  <a:lnTo>
                    <a:pt x="3176" y="2965"/>
                  </a:lnTo>
                  <a:lnTo>
                    <a:pt x="3129" y="3019"/>
                  </a:lnTo>
                  <a:lnTo>
                    <a:pt x="3079" y="3071"/>
                  </a:lnTo>
                  <a:lnTo>
                    <a:pt x="3026" y="3122"/>
                  </a:lnTo>
                  <a:lnTo>
                    <a:pt x="2971" y="3169"/>
                  </a:lnTo>
                  <a:lnTo>
                    <a:pt x="2915" y="3213"/>
                  </a:lnTo>
                  <a:lnTo>
                    <a:pt x="2855" y="3255"/>
                  </a:lnTo>
                  <a:lnTo>
                    <a:pt x="2794" y="3294"/>
                  </a:lnTo>
                  <a:lnTo>
                    <a:pt x="2731" y="3331"/>
                  </a:lnTo>
                  <a:lnTo>
                    <a:pt x="2665" y="3364"/>
                  </a:lnTo>
                  <a:lnTo>
                    <a:pt x="2599" y="3395"/>
                  </a:lnTo>
                  <a:lnTo>
                    <a:pt x="2531" y="3422"/>
                  </a:lnTo>
                  <a:lnTo>
                    <a:pt x="2460" y="3445"/>
                  </a:lnTo>
                  <a:lnTo>
                    <a:pt x="2389" y="3465"/>
                  </a:lnTo>
                  <a:lnTo>
                    <a:pt x="2316" y="3482"/>
                  </a:lnTo>
                  <a:lnTo>
                    <a:pt x="2242" y="3495"/>
                  </a:lnTo>
                  <a:lnTo>
                    <a:pt x="2166" y="3505"/>
                  </a:lnTo>
                  <a:lnTo>
                    <a:pt x="2090" y="3511"/>
                  </a:lnTo>
                  <a:lnTo>
                    <a:pt x="2012" y="3513"/>
                  </a:lnTo>
                  <a:close/>
                  <a:moveTo>
                    <a:pt x="2012" y="0"/>
                  </a:moveTo>
                  <a:lnTo>
                    <a:pt x="1908" y="3"/>
                  </a:lnTo>
                  <a:lnTo>
                    <a:pt x="1806" y="10"/>
                  </a:lnTo>
                  <a:lnTo>
                    <a:pt x="1706" y="23"/>
                  </a:lnTo>
                  <a:lnTo>
                    <a:pt x="1606" y="41"/>
                  </a:lnTo>
                  <a:lnTo>
                    <a:pt x="1509" y="63"/>
                  </a:lnTo>
                  <a:lnTo>
                    <a:pt x="1413" y="90"/>
                  </a:lnTo>
                  <a:lnTo>
                    <a:pt x="1319" y="122"/>
                  </a:lnTo>
                  <a:lnTo>
                    <a:pt x="1229" y="158"/>
                  </a:lnTo>
                  <a:lnTo>
                    <a:pt x="1139" y="198"/>
                  </a:lnTo>
                  <a:lnTo>
                    <a:pt x="1053" y="242"/>
                  </a:lnTo>
                  <a:lnTo>
                    <a:pt x="968" y="290"/>
                  </a:lnTo>
                  <a:lnTo>
                    <a:pt x="887" y="342"/>
                  </a:lnTo>
                  <a:lnTo>
                    <a:pt x="807" y="399"/>
                  </a:lnTo>
                  <a:lnTo>
                    <a:pt x="732" y="458"/>
                  </a:lnTo>
                  <a:lnTo>
                    <a:pt x="659" y="521"/>
                  </a:lnTo>
                  <a:lnTo>
                    <a:pt x="589" y="587"/>
                  </a:lnTo>
                  <a:lnTo>
                    <a:pt x="523" y="658"/>
                  </a:lnTo>
                  <a:lnTo>
                    <a:pt x="459" y="731"/>
                  </a:lnTo>
                  <a:lnTo>
                    <a:pt x="399" y="806"/>
                  </a:lnTo>
                  <a:lnTo>
                    <a:pt x="344" y="884"/>
                  </a:lnTo>
                  <a:lnTo>
                    <a:pt x="291" y="967"/>
                  </a:lnTo>
                  <a:lnTo>
                    <a:pt x="243" y="1050"/>
                  </a:lnTo>
                  <a:lnTo>
                    <a:pt x="198" y="1137"/>
                  </a:lnTo>
                  <a:lnTo>
                    <a:pt x="159" y="1226"/>
                  </a:lnTo>
                  <a:lnTo>
                    <a:pt x="122" y="1317"/>
                  </a:lnTo>
                  <a:lnTo>
                    <a:pt x="90" y="1410"/>
                  </a:lnTo>
                  <a:lnTo>
                    <a:pt x="63" y="1506"/>
                  </a:lnTo>
                  <a:lnTo>
                    <a:pt x="41" y="1603"/>
                  </a:lnTo>
                  <a:lnTo>
                    <a:pt x="23" y="1701"/>
                  </a:lnTo>
                  <a:lnTo>
                    <a:pt x="11" y="1802"/>
                  </a:lnTo>
                  <a:lnTo>
                    <a:pt x="3" y="1904"/>
                  </a:lnTo>
                  <a:lnTo>
                    <a:pt x="0" y="2008"/>
                  </a:lnTo>
                  <a:lnTo>
                    <a:pt x="3" y="2111"/>
                  </a:lnTo>
                  <a:lnTo>
                    <a:pt x="11" y="2212"/>
                  </a:lnTo>
                  <a:lnTo>
                    <a:pt x="23" y="2313"/>
                  </a:lnTo>
                  <a:lnTo>
                    <a:pt x="41" y="2412"/>
                  </a:lnTo>
                  <a:lnTo>
                    <a:pt x="63" y="2509"/>
                  </a:lnTo>
                  <a:lnTo>
                    <a:pt x="90" y="2605"/>
                  </a:lnTo>
                  <a:lnTo>
                    <a:pt x="122" y="2698"/>
                  </a:lnTo>
                  <a:lnTo>
                    <a:pt x="159" y="2788"/>
                  </a:lnTo>
                  <a:lnTo>
                    <a:pt x="198" y="2878"/>
                  </a:lnTo>
                  <a:lnTo>
                    <a:pt x="243" y="2964"/>
                  </a:lnTo>
                  <a:lnTo>
                    <a:pt x="291" y="3048"/>
                  </a:lnTo>
                  <a:lnTo>
                    <a:pt x="344" y="3130"/>
                  </a:lnTo>
                  <a:lnTo>
                    <a:pt x="399" y="3209"/>
                  </a:lnTo>
                  <a:lnTo>
                    <a:pt x="459" y="3284"/>
                  </a:lnTo>
                  <a:lnTo>
                    <a:pt x="523" y="3357"/>
                  </a:lnTo>
                  <a:lnTo>
                    <a:pt x="589" y="3427"/>
                  </a:lnTo>
                  <a:lnTo>
                    <a:pt x="659" y="3493"/>
                  </a:lnTo>
                  <a:lnTo>
                    <a:pt x="732" y="3556"/>
                  </a:lnTo>
                  <a:lnTo>
                    <a:pt x="807" y="3616"/>
                  </a:lnTo>
                  <a:lnTo>
                    <a:pt x="887" y="3672"/>
                  </a:lnTo>
                  <a:lnTo>
                    <a:pt x="968" y="3724"/>
                  </a:lnTo>
                  <a:lnTo>
                    <a:pt x="1053" y="3772"/>
                  </a:lnTo>
                  <a:lnTo>
                    <a:pt x="1139" y="3817"/>
                  </a:lnTo>
                  <a:lnTo>
                    <a:pt x="1229" y="3857"/>
                  </a:lnTo>
                  <a:lnTo>
                    <a:pt x="1319" y="3892"/>
                  </a:lnTo>
                  <a:lnTo>
                    <a:pt x="1413" y="3925"/>
                  </a:lnTo>
                  <a:lnTo>
                    <a:pt x="1509" y="3952"/>
                  </a:lnTo>
                  <a:lnTo>
                    <a:pt x="1606" y="3974"/>
                  </a:lnTo>
                  <a:lnTo>
                    <a:pt x="1706" y="3992"/>
                  </a:lnTo>
                  <a:lnTo>
                    <a:pt x="1806" y="4004"/>
                  </a:lnTo>
                  <a:lnTo>
                    <a:pt x="1908" y="4012"/>
                  </a:lnTo>
                  <a:lnTo>
                    <a:pt x="2012" y="4015"/>
                  </a:lnTo>
                  <a:lnTo>
                    <a:pt x="2115" y="4012"/>
                  </a:lnTo>
                  <a:lnTo>
                    <a:pt x="2218" y="4004"/>
                  </a:lnTo>
                  <a:lnTo>
                    <a:pt x="2318" y="3992"/>
                  </a:lnTo>
                  <a:lnTo>
                    <a:pt x="2417" y="3974"/>
                  </a:lnTo>
                  <a:lnTo>
                    <a:pt x="2514" y="3952"/>
                  </a:lnTo>
                  <a:lnTo>
                    <a:pt x="2610" y="3925"/>
                  </a:lnTo>
                  <a:lnTo>
                    <a:pt x="2704" y="3892"/>
                  </a:lnTo>
                  <a:lnTo>
                    <a:pt x="2795" y="3857"/>
                  </a:lnTo>
                  <a:lnTo>
                    <a:pt x="2884" y="3817"/>
                  </a:lnTo>
                  <a:lnTo>
                    <a:pt x="2971" y="3772"/>
                  </a:lnTo>
                  <a:lnTo>
                    <a:pt x="3055" y="3724"/>
                  </a:lnTo>
                  <a:lnTo>
                    <a:pt x="3137" y="3672"/>
                  </a:lnTo>
                  <a:lnTo>
                    <a:pt x="3216" y="3616"/>
                  </a:lnTo>
                  <a:lnTo>
                    <a:pt x="3292" y="3556"/>
                  </a:lnTo>
                  <a:lnTo>
                    <a:pt x="3364" y="3493"/>
                  </a:lnTo>
                  <a:lnTo>
                    <a:pt x="3435" y="3427"/>
                  </a:lnTo>
                  <a:lnTo>
                    <a:pt x="3501" y="3357"/>
                  </a:lnTo>
                  <a:lnTo>
                    <a:pt x="3565" y="3284"/>
                  </a:lnTo>
                  <a:lnTo>
                    <a:pt x="3624" y="3209"/>
                  </a:lnTo>
                  <a:lnTo>
                    <a:pt x="3680" y="3130"/>
                  </a:lnTo>
                  <a:lnTo>
                    <a:pt x="3733" y="3048"/>
                  </a:lnTo>
                  <a:lnTo>
                    <a:pt x="3781" y="2964"/>
                  </a:lnTo>
                  <a:lnTo>
                    <a:pt x="3825" y="2878"/>
                  </a:lnTo>
                  <a:lnTo>
                    <a:pt x="3865" y="2788"/>
                  </a:lnTo>
                  <a:lnTo>
                    <a:pt x="3902" y="2698"/>
                  </a:lnTo>
                  <a:lnTo>
                    <a:pt x="3933" y="2605"/>
                  </a:lnTo>
                  <a:lnTo>
                    <a:pt x="3960" y="2509"/>
                  </a:lnTo>
                  <a:lnTo>
                    <a:pt x="3983" y="2412"/>
                  </a:lnTo>
                  <a:lnTo>
                    <a:pt x="4000" y="2313"/>
                  </a:lnTo>
                  <a:lnTo>
                    <a:pt x="4013" y="2212"/>
                  </a:lnTo>
                  <a:lnTo>
                    <a:pt x="4021" y="2111"/>
                  </a:lnTo>
                  <a:lnTo>
                    <a:pt x="4023" y="2008"/>
                  </a:lnTo>
                  <a:lnTo>
                    <a:pt x="4021" y="1904"/>
                  </a:lnTo>
                  <a:lnTo>
                    <a:pt x="4013" y="1802"/>
                  </a:lnTo>
                  <a:lnTo>
                    <a:pt x="4000" y="1701"/>
                  </a:lnTo>
                  <a:lnTo>
                    <a:pt x="3983" y="1603"/>
                  </a:lnTo>
                  <a:lnTo>
                    <a:pt x="3960" y="1506"/>
                  </a:lnTo>
                  <a:lnTo>
                    <a:pt x="3933" y="1410"/>
                  </a:lnTo>
                  <a:lnTo>
                    <a:pt x="3902" y="1317"/>
                  </a:lnTo>
                  <a:lnTo>
                    <a:pt x="3865" y="1226"/>
                  </a:lnTo>
                  <a:lnTo>
                    <a:pt x="3825" y="1137"/>
                  </a:lnTo>
                  <a:lnTo>
                    <a:pt x="3781" y="1050"/>
                  </a:lnTo>
                  <a:lnTo>
                    <a:pt x="3733" y="967"/>
                  </a:lnTo>
                  <a:lnTo>
                    <a:pt x="3680" y="884"/>
                  </a:lnTo>
                  <a:lnTo>
                    <a:pt x="3624" y="806"/>
                  </a:lnTo>
                  <a:lnTo>
                    <a:pt x="3565" y="731"/>
                  </a:lnTo>
                  <a:lnTo>
                    <a:pt x="3501" y="658"/>
                  </a:lnTo>
                  <a:lnTo>
                    <a:pt x="3435" y="587"/>
                  </a:lnTo>
                  <a:lnTo>
                    <a:pt x="3364" y="521"/>
                  </a:lnTo>
                  <a:lnTo>
                    <a:pt x="3292" y="458"/>
                  </a:lnTo>
                  <a:lnTo>
                    <a:pt x="3216" y="399"/>
                  </a:lnTo>
                  <a:lnTo>
                    <a:pt x="3137" y="342"/>
                  </a:lnTo>
                  <a:lnTo>
                    <a:pt x="3055" y="290"/>
                  </a:lnTo>
                  <a:lnTo>
                    <a:pt x="2971" y="242"/>
                  </a:lnTo>
                  <a:lnTo>
                    <a:pt x="2884" y="198"/>
                  </a:lnTo>
                  <a:lnTo>
                    <a:pt x="2795" y="158"/>
                  </a:lnTo>
                  <a:lnTo>
                    <a:pt x="2704" y="122"/>
                  </a:lnTo>
                  <a:lnTo>
                    <a:pt x="2610" y="90"/>
                  </a:lnTo>
                  <a:lnTo>
                    <a:pt x="2514" y="63"/>
                  </a:lnTo>
                  <a:lnTo>
                    <a:pt x="2417" y="41"/>
                  </a:lnTo>
                  <a:lnTo>
                    <a:pt x="2318" y="23"/>
                  </a:lnTo>
                  <a:lnTo>
                    <a:pt x="2218" y="10"/>
                  </a:lnTo>
                  <a:lnTo>
                    <a:pt x="2115" y="3"/>
                  </a:lnTo>
                  <a:lnTo>
                    <a:pt x="20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mn-ea"/>
              </a:endParaRPr>
            </a:p>
          </p:txBody>
        </p:sp>
      </p:grpSp>
      <p:grpSp>
        <p:nvGrpSpPr>
          <p:cNvPr id="9" name="PA-jiandan87">
            <a:extLst>
              <a:ext uri="{FF2B5EF4-FFF2-40B4-BE49-F238E27FC236}">
                <a16:creationId xmlns:a16="http://schemas.microsoft.com/office/drawing/2014/main" id="{EDEC6F0E-2000-41B9-8FF5-727B52762BBA}"/>
              </a:ext>
            </a:extLst>
          </p:cNvPr>
          <p:cNvGrpSpPr/>
          <p:nvPr>
            <p:custDataLst>
              <p:tags r:id="rId3"/>
            </p:custDataLst>
          </p:nvPr>
        </p:nvGrpSpPr>
        <p:grpSpPr>
          <a:xfrm>
            <a:off x="7767172" y="1710967"/>
            <a:ext cx="541949" cy="541949"/>
            <a:chOff x="2005013" y="1077913"/>
            <a:chExt cx="688975" cy="688975"/>
          </a:xfrm>
          <a:solidFill>
            <a:srgbClr val="404040"/>
          </a:solidFill>
        </p:grpSpPr>
        <p:sp>
          <p:nvSpPr>
            <p:cNvPr id="10" name="PA-任意多边形 5">
              <a:extLst>
                <a:ext uri="{FF2B5EF4-FFF2-40B4-BE49-F238E27FC236}">
                  <a16:creationId xmlns:a16="http://schemas.microsoft.com/office/drawing/2014/main" id="{C3C7978A-FEEE-48C8-AC04-DD050F8C66DD}"/>
                </a:ext>
              </a:extLst>
            </p:cNvPr>
            <p:cNvSpPr>
              <a:spLocks noEditPoints="1"/>
            </p:cNvSpPr>
            <p:nvPr>
              <p:custDataLst>
                <p:tags r:id="rId43"/>
              </p:custDataLst>
            </p:nvPr>
          </p:nvSpPr>
          <p:spPr bwMode="auto">
            <a:xfrm>
              <a:off x="2005013" y="1077913"/>
              <a:ext cx="688975" cy="688975"/>
            </a:xfrm>
            <a:custGeom>
              <a:avLst/>
              <a:gdLst>
                <a:gd name="T0" fmla="*/ 8083 w 16058"/>
                <a:gd name="T1" fmla="*/ 10645 h 16058"/>
                <a:gd name="T2" fmla="*/ 6322 w 16058"/>
                <a:gd name="T3" fmla="*/ 9396 h 16058"/>
                <a:gd name="T4" fmla="*/ 5244 w 16058"/>
                <a:gd name="T5" fmla="*/ 7514 h 16058"/>
                <a:gd name="T6" fmla="*/ 5076 w 16058"/>
                <a:gd name="T7" fmla="*/ 5258 h 16058"/>
                <a:gd name="T8" fmla="*/ 5875 w 16058"/>
                <a:gd name="T9" fmla="*/ 3217 h 16058"/>
                <a:gd name="T10" fmla="*/ 7435 w 16058"/>
                <a:gd name="T11" fmla="*/ 1730 h 16058"/>
                <a:gd name="T12" fmla="*/ 9523 w 16058"/>
                <a:gd name="T13" fmla="*/ 1030 h 16058"/>
                <a:gd name="T14" fmla="*/ 11761 w 16058"/>
                <a:gd name="T15" fmla="*/ 1308 h 16058"/>
                <a:gd name="T16" fmla="*/ 13584 w 16058"/>
                <a:gd name="T17" fmla="*/ 2474 h 16058"/>
                <a:gd name="T18" fmla="*/ 14750 w 16058"/>
                <a:gd name="T19" fmla="*/ 4297 h 16058"/>
                <a:gd name="T20" fmla="*/ 15028 w 16058"/>
                <a:gd name="T21" fmla="*/ 6535 h 16058"/>
                <a:gd name="T22" fmla="*/ 14328 w 16058"/>
                <a:gd name="T23" fmla="*/ 8624 h 16058"/>
                <a:gd name="T24" fmla="*/ 12841 w 16058"/>
                <a:gd name="T25" fmla="*/ 10183 h 16058"/>
                <a:gd name="T26" fmla="*/ 10800 w 16058"/>
                <a:gd name="T27" fmla="*/ 10982 h 16058"/>
                <a:gd name="T28" fmla="*/ 2326 w 16058"/>
                <a:gd name="T29" fmla="*/ 14973 h 16058"/>
                <a:gd name="T30" fmla="*/ 2162 w 16058"/>
                <a:gd name="T31" fmla="*/ 15080 h 16058"/>
                <a:gd name="T32" fmla="*/ 1975 w 16058"/>
                <a:gd name="T33" fmla="*/ 15148 h 16058"/>
                <a:gd name="T34" fmla="*/ 1771 w 16058"/>
                <a:gd name="T35" fmla="*/ 15172 h 16058"/>
                <a:gd name="T36" fmla="*/ 1387 w 16058"/>
                <a:gd name="T37" fmla="*/ 15084 h 16058"/>
                <a:gd name="T38" fmla="*/ 1088 w 16058"/>
                <a:gd name="T39" fmla="*/ 14850 h 16058"/>
                <a:gd name="T40" fmla="*/ 913 w 16058"/>
                <a:gd name="T41" fmla="*/ 14508 h 16058"/>
                <a:gd name="T42" fmla="*/ 890 w 16058"/>
                <a:gd name="T43" fmla="*/ 14194 h 16058"/>
                <a:gd name="T44" fmla="*/ 935 w 16058"/>
                <a:gd name="T45" fmla="*/ 13998 h 16058"/>
                <a:gd name="T46" fmla="*/ 1021 w 16058"/>
                <a:gd name="T47" fmla="*/ 13820 h 16058"/>
                <a:gd name="T48" fmla="*/ 1142 w 16058"/>
                <a:gd name="T49" fmla="*/ 13667 h 16058"/>
                <a:gd name="T50" fmla="*/ 5408 w 16058"/>
                <a:gd name="T51" fmla="*/ 9863 h 16058"/>
                <a:gd name="T52" fmla="*/ 5742 w 16058"/>
                <a:gd name="T53" fmla="*/ 10234 h 16058"/>
                <a:gd name="T54" fmla="*/ 6106 w 16058"/>
                <a:gd name="T55" fmla="*/ 10575 h 16058"/>
                <a:gd name="T56" fmla="*/ 2407 w 16058"/>
                <a:gd name="T57" fmla="*/ 14900 h 16058"/>
                <a:gd name="T58" fmla="*/ 7693 w 16058"/>
                <a:gd name="T59" fmla="*/ 474 h 16058"/>
                <a:gd name="T60" fmla="*/ 5579 w 16058"/>
                <a:gd name="T61" fmla="*/ 1973 h 16058"/>
                <a:gd name="T62" fmla="*/ 4285 w 16058"/>
                <a:gd name="T63" fmla="*/ 4231 h 16058"/>
                <a:gd name="T64" fmla="*/ 4022 w 16058"/>
                <a:gd name="T65" fmla="*/ 6306 h 16058"/>
                <a:gd name="T66" fmla="*/ 4119 w 16058"/>
                <a:gd name="T67" fmla="*/ 7138 h 16058"/>
                <a:gd name="T68" fmla="*/ 4326 w 16058"/>
                <a:gd name="T69" fmla="*/ 7930 h 16058"/>
                <a:gd name="T70" fmla="*/ 4634 w 16058"/>
                <a:gd name="T71" fmla="*/ 8676 h 16058"/>
                <a:gd name="T72" fmla="*/ 386 w 16058"/>
                <a:gd name="T73" fmla="*/ 13185 h 16058"/>
                <a:gd name="T74" fmla="*/ 179 w 16058"/>
                <a:gd name="T75" fmla="*/ 13512 h 16058"/>
                <a:gd name="T76" fmla="*/ 46 w 16058"/>
                <a:gd name="T77" fmla="*/ 13883 h 16058"/>
                <a:gd name="T78" fmla="*/ 0 w 16058"/>
                <a:gd name="T79" fmla="*/ 14287 h 16058"/>
                <a:gd name="T80" fmla="*/ 175 w 16058"/>
                <a:gd name="T81" fmla="*/ 15054 h 16058"/>
                <a:gd name="T82" fmla="*/ 644 w 16058"/>
                <a:gd name="T83" fmla="*/ 15654 h 16058"/>
                <a:gd name="T84" fmla="*/ 1329 w 16058"/>
                <a:gd name="T85" fmla="*/ 16002 h 16058"/>
                <a:gd name="T86" fmla="*/ 1954 w 16058"/>
                <a:gd name="T87" fmla="*/ 16049 h 16058"/>
                <a:gd name="T88" fmla="*/ 2344 w 16058"/>
                <a:gd name="T89" fmla="*/ 15963 h 16058"/>
                <a:gd name="T90" fmla="*/ 2698 w 16058"/>
                <a:gd name="T91" fmla="*/ 15795 h 16058"/>
                <a:gd name="T92" fmla="*/ 3003 w 16058"/>
                <a:gd name="T93" fmla="*/ 15557 h 16058"/>
                <a:gd name="T94" fmla="*/ 7703 w 16058"/>
                <a:gd name="T95" fmla="*/ 11572 h 16058"/>
                <a:gd name="T96" fmla="*/ 8472 w 16058"/>
                <a:gd name="T97" fmla="*/ 11837 h 16058"/>
                <a:gd name="T98" fmla="*/ 9285 w 16058"/>
                <a:gd name="T99" fmla="*/ 11996 h 16058"/>
                <a:gd name="T100" fmla="*/ 10346 w 16058"/>
                <a:gd name="T101" fmla="*/ 12035 h 16058"/>
                <a:gd name="T102" fmla="*/ 12907 w 16058"/>
                <a:gd name="T103" fmla="*/ 11317 h 16058"/>
                <a:gd name="T104" fmla="*/ 14862 w 16058"/>
                <a:gd name="T105" fmla="*/ 9625 h 16058"/>
                <a:gd name="T106" fmla="*/ 15936 w 16058"/>
                <a:gd name="T107" fmla="*/ 7235 h 16058"/>
                <a:gd name="T108" fmla="*/ 15868 w 16058"/>
                <a:gd name="T109" fmla="*/ 4517 h 16058"/>
                <a:gd name="T110" fmla="*/ 14683 w 16058"/>
                <a:gd name="T111" fmla="*/ 2191 h 16058"/>
                <a:gd name="T112" fmla="*/ 12647 w 16058"/>
                <a:gd name="T113" fmla="*/ 594 h 16058"/>
                <a:gd name="T114" fmla="*/ 10036 w 16058"/>
                <a:gd name="T115" fmla="*/ 0 h 16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058" h="16058">
                  <a:moveTo>
                    <a:pt x="10036" y="11040"/>
                  </a:moveTo>
                  <a:lnTo>
                    <a:pt x="9778" y="11034"/>
                  </a:lnTo>
                  <a:lnTo>
                    <a:pt x="9523" y="11014"/>
                  </a:lnTo>
                  <a:lnTo>
                    <a:pt x="9272" y="10982"/>
                  </a:lnTo>
                  <a:lnTo>
                    <a:pt x="9025" y="10938"/>
                  </a:lnTo>
                  <a:lnTo>
                    <a:pt x="8783" y="10882"/>
                  </a:lnTo>
                  <a:lnTo>
                    <a:pt x="8544" y="10814"/>
                  </a:lnTo>
                  <a:lnTo>
                    <a:pt x="8311" y="10736"/>
                  </a:lnTo>
                  <a:lnTo>
                    <a:pt x="8083" y="10645"/>
                  </a:lnTo>
                  <a:lnTo>
                    <a:pt x="7860" y="10545"/>
                  </a:lnTo>
                  <a:lnTo>
                    <a:pt x="7645" y="10434"/>
                  </a:lnTo>
                  <a:lnTo>
                    <a:pt x="7435" y="10313"/>
                  </a:lnTo>
                  <a:lnTo>
                    <a:pt x="7231" y="10183"/>
                  </a:lnTo>
                  <a:lnTo>
                    <a:pt x="7034" y="10043"/>
                  </a:lnTo>
                  <a:lnTo>
                    <a:pt x="6845" y="9894"/>
                  </a:lnTo>
                  <a:lnTo>
                    <a:pt x="6662" y="9736"/>
                  </a:lnTo>
                  <a:lnTo>
                    <a:pt x="6488" y="9570"/>
                  </a:lnTo>
                  <a:lnTo>
                    <a:pt x="6322" y="9396"/>
                  </a:lnTo>
                  <a:lnTo>
                    <a:pt x="6164" y="9213"/>
                  </a:lnTo>
                  <a:lnTo>
                    <a:pt x="6015" y="9024"/>
                  </a:lnTo>
                  <a:lnTo>
                    <a:pt x="5875" y="8827"/>
                  </a:lnTo>
                  <a:lnTo>
                    <a:pt x="5745" y="8624"/>
                  </a:lnTo>
                  <a:lnTo>
                    <a:pt x="5624" y="8413"/>
                  </a:lnTo>
                  <a:lnTo>
                    <a:pt x="5513" y="8198"/>
                  </a:lnTo>
                  <a:lnTo>
                    <a:pt x="5413" y="7975"/>
                  </a:lnTo>
                  <a:lnTo>
                    <a:pt x="5322" y="7747"/>
                  </a:lnTo>
                  <a:lnTo>
                    <a:pt x="5244" y="7514"/>
                  </a:lnTo>
                  <a:lnTo>
                    <a:pt x="5176" y="7275"/>
                  </a:lnTo>
                  <a:lnTo>
                    <a:pt x="5120" y="7033"/>
                  </a:lnTo>
                  <a:lnTo>
                    <a:pt x="5076" y="6786"/>
                  </a:lnTo>
                  <a:lnTo>
                    <a:pt x="5044" y="6535"/>
                  </a:lnTo>
                  <a:lnTo>
                    <a:pt x="5025" y="6280"/>
                  </a:lnTo>
                  <a:lnTo>
                    <a:pt x="5018" y="6022"/>
                  </a:lnTo>
                  <a:lnTo>
                    <a:pt x="5025" y="5764"/>
                  </a:lnTo>
                  <a:lnTo>
                    <a:pt x="5044" y="5509"/>
                  </a:lnTo>
                  <a:lnTo>
                    <a:pt x="5076" y="5258"/>
                  </a:lnTo>
                  <a:lnTo>
                    <a:pt x="5120" y="5011"/>
                  </a:lnTo>
                  <a:lnTo>
                    <a:pt x="5176" y="4768"/>
                  </a:lnTo>
                  <a:lnTo>
                    <a:pt x="5244" y="4529"/>
                  </a:lnTo>
                  <a:lnTo>
                    <a:pt x="5322" y="4297"/>
                  </a:lnTo>
                  <a:lnTo>
                    <a:pt x="5413" y="4069"/>
                  </a:lnTo>
                  <a:lnTo>
                    <a:pt x="5513" y="3846"/>
                  </a:lnTo>
                  <a:lnTo>
                    <a:pt x="5624" y="3630"/>
                  </a:lnTo>
                  <a:lnTo>
                    <a:pt x="5745" y="3420"/>
                  </a:lnTo>
                  <a:lnTo>
                    <a:pt x="5875" y="3217"/>
                  </a:lnTo>
                  <a:lnTo>
                    <a:pt x="6015" y="3020"/>
                  </a:lnTo>
                  <a:lnTo>
                    <a:pt x="6164" y="2830"/>
                  </a:lnTo>
                  <a:lnTo>
                    <a:pt x="6322" y="2648"/>
                  </a:lnTo>
                  <a:lnTo>
                    <a:pt x="6488" y="2474"/>
                  </a:lnTo>
                  <a:lnTo>
                    <a:pt x="6662" y="2307"/>
                  </a:lnTo>
                  <a:lnTo>
                    <a:pt x="6845" y="2150"/>
                  </a:lnTo>
                  <a:lnTo>
                    <a:pt x="7034" y="2000"/>
                  </a:lnTo>
                  <a:lnTo>
                    <a:pt x="7231" y="1861"/>
                  </a:lnTo>
                  <a:lnTo>
                    <a:pt x="7435" y="1730"/>
                  </a:lnTo>
                  <a:lnTo>
                    <a:pt x="7645" y="1610"/>
                  </a:lnTo>
                  <a:lnTo>
                    <a:pt x="7860" y="1498"/>
                  </a:lnTo>
                  <a:lnTo>
                    <a:pt x="8083" y="1398"/>
                  </a:lnTo>
                  <a:lnTo>
                    <a:pt x="8311" y="1308"/>
                  </a:lnTo>
                  <a:lnTo>
                    <a:pt x="8544" y="1229"/>
                  </a:lnTo>
                  <a:lnTo>
                    <a:pt x="8783" y="1161"/>
                  </a:lnTo>
                  <a:lnTo>
                    <a:pt x="9025" y="1106"/>
                  </a:lnTo>
                  <a:lnTo>
                    <a:pt x="9272" y="1062"/>
                  </a:lnTo>
                  <a:lnTo>
                    <a:pt x="9523" y="1030"/>
                  </a:lnTo>
                  <a:lnTo>
                    <a:pt x="9778" y="1010"/>
                  </a:lnTo>
                  <a:lnTo>
                    <a:pt x="10036" y="1004"/>
                  </a:lnTo>
                  <a:lnTo>
                    <a:pt x="10294" y="1010"/>
                  </a:lnTo>
                  <a:lnTo>
                    <a:pt x="10549" y="1030"/>
                  </a:lnTo>
                  <a:lnTo>
                    <a:pt x="10800" y="1062"/>
                  </a:lnTo>
                  <a:lnTo>
                    <a:pt x="11048" y="1106"/>
                  </a:lnTo>
                  <a:lnTo>
                    <a:pt x="11291" y="1161"/>
                  </a:lnTo>
                  <a:lnTo>
                    <a:pt x="11529" y="1229"/>
                  </a:lnTo>
                  <a:lnTo>
                    <a:pt x="11761" y="1308"/>
                  </a:lnTo>
                  <a:lnTo>
                    <a:pt x="11989" y="1398"/>
                  </a:lnTo>
                  <a:lnTo>
                    <a:pt x="12212" y="1498"/>
                  </a:lnTo>
                  <a:lnTo>
                    <a:pt x="12428" y="1610"/>
                  </a:lnTo>
                  <a:lnTo>
                    <a:pt x="12639" y="1730"/>
                  </a:lnTo>
                  <a:lnTo>
                    <a:pt x="12841" y="1861"/>
                  </a:lnTo>
                  <a:lnTo>
                    <a:pt x="13038" y="2000"/>
                  </a:lnTo>
                  <a:lnTo>
                    <a:pt x="13228" y="2150"/>
                  </a:lnTo>
                  <a:lnTo>
                    <a:pt x="13410" y="2307"/>
                  </a:lnTo>
                  <a:lnTo>
                    <a:pt x="13584" y="2474"/>
                  </a:lnTo>
                  <a:lnTo>
                    <a:pt x="13751" y="2648"/>
                  </a:lnTo>
                  <a:lnTo>
                    <a:pt x="13908" y="2830"/>
                  </a:lnTo>
                  <a:lnTo>
                    <a:pt x="14058" y="3020"/>
                  </a:lnTo>
                  <a:lnTo>
                    <a:pt x="14197" y="3217"/>
                  </a:lnTo>
                  <a:lnTo>
                    <a:pt x="14328" y="3420"/>
                  </a:lnTo>
                  <a:lnTo>
                    <a:pt x="14448" y="3630"/>
                  </a:lnTo>
                  <a:lnTo>
                    <a:pt x="14560" y="3846"/>
                  </a:lnTo>
                  <a:lnTo>
                    <a:pt x="14660" y="4069"/>
                  </a:lnTo>
                  <a:lnTo>
                    <a:pt x="14750" y="4297"/>
                  </a:lnTo>
                  <a:lnTo>
                    <a:pt x="14829" y="4529"/>
                  </a:lnTo>
                  <a:lnTo>
                    <a:pt x="14897" y="4768"/>
                  </a:lnTo>
                  <a:lnTo>
                    <a:pt x="14952" y="5011"/>
                  </a:lnTo>
                  <a:lnTo>
                    <a:pt x="14996" y="5258"/>
                  </a:lnTo>
                  <a:lnTo>
                    <a:pt x="15028" y="5509"/>
                  </a:lnTo>
                  <a:lnTo>
                    <a:pt x="15048" y="5764"/>
                  </a:lnTo>
                  <a:lnTo>
                    <a:pt x="15054" y="6022"/>
                  </a:lnTo>
                  <a:lnTo>
                    <a:pt x="15048" y="6280"/>
                  </a:lnTo>
                  <a:lnTo>
                    <a:pt x="15028" y="6535"/>
                  </a:lnTo>
                  <a:lnTo>
                    <a:pt x="14996" y="6786"/>
                  </a:lnTo>
                  <a:lnTo>
                    <a:pt x="14952" y="7033"/>
                  </a:lnTo>
                  <a:lnTo>
                    <a:pt x="14897" y="7275"/>
                  </a:lnTo>
                  <a:lnTo>
                    <a:pt x="14829" y="7514"/>
                  </a:lnTo>
                  <a:lnTo>
                    <a:pt x="14750" y="7747"/>
                  </a:lnTo>
                  <a:lnTo>
                    <a:pt x="14660" y="7975"/>
                  </a:lnTo>
                  <a:lnTo>
                    <a:pt x="14560" y="8198"/>
                  </a:lnTo>
                  <a:lnTo>
                    <a:pt x="14448" y="8413"/>
                  </a:lnTo>
                  <a:lnTo>
                    <a:pt x="14328" y="8624"/>
                  </a:lnTo>
                  <a:lnTo>
                    <a:pt x="14197" y="8827"/>
                  </a:lnTo>
                  <a:lnTo>
                    <a:pt x="14058" y="9024"/>
                  </a:lnTo>
                  <a:lnTo>
                    <a:pt x="13908" y="9213"/>
                  </a:lnTo>
                  <a:lnTo>
                    <a:pt x="13751" y="9396"/>
                  </a:lnTo>
                  <a:lnTo>
                    <a:pt x="13584" y="9570"/>
                  </a:lnTo>
                  <a:lnTo>
                    <a:pt x="13410" y="9736"/>
                  </a:lnTo>
                  <a:lnTo>
                    <a:pt x="13228" y="9894"/>
                  </a:lnTo>
                  <a:lnTo>
                    <a:pt x="13038" y="10043"/>
                  </a:lnTo>
                  <a:lnTo>
                    <a:pt x="12841" y="10183"/>
                  </a:lnTo>
                  <a:lnTo>
                    <a:pt x="12639" y="10313"/>
                  </a:lnTo>
                  <a:lnTo>
                    <a:pt x="12428" y="10434"/>
                  </a:lnTo>
                  <a:lnTo>
                    <a:pt x="12212" y="10545"/>
                  </a:lnTo>
                  <a:lnTo>
                    <a:pt x="11989" y="10645"/>
                  </a:lnTo>
                  <a:lnTo>
                    <a:pt x="11761" y="10736"/>
                  </a:lnTo>
                  <a:lnTo>
                    <a:pt x="11529" y="10814"/>
                  </a:lnTo>
                  <a:lnTo>
                    <a:pt x="11291" y="10882"/>
                  </a:lnTo>
                  <a:lnTo>
                    <a:pt x="11048" y="10938"/>
                  </a:lnTo>
                  <a:lnTo>
                    <a:pt x="10800" y="10982"/>
                  </a:lnTo>
                  <a:lnTo>
                    <a:pt x="10549" y="11014"/>
                  </a:lnTo>
                  <a:lnTo>
                    <a:pt x="10294" y="11034"/>
                  </a:lnTo>
                  <a:lnTo>
                    <a:pt x="10036" y="11040"/>
                  </a:lnTo>
                  <a:close/>
                  <a:moveTo>
                    <a:pt x="2407" y="14900"/>
                  </a:moveTo>
                  <a:lnTo>
                    <a:pt x="2391" y="14915"/>
                  </a:lnTo>
                  <a:lnTo>
                    <a:pt x="2376" y="14930"/>
                  </a:lnTo>
                  <a:lnTo>
                    <a:pt x="2360" y="14945"/>
                  </a:lnTo>
                  <a:lnTo>
                    <a:pt x="2342" y="14959"/>
                  </a:lnTo>
                  <a:lnTo>
                    <a:pt x="2326" y="14973"/>
                  </a:lnTo>
                  <a:lnTo>
                    <a:pt x="2309" y="14987"/>
                  </a:lnTo>
                  <a:lnTo>
                    <a:pt x="2291" y="15000"/>
                  </a:lnTo>
                  <a:lnTo>
                    <a:pt x="2274" y="15013"/>
                  </a:lnTo>
                  <a:lnTo>
                    <a:pt x="2256" y="15025"/>
                  </a:lnTo>
                  <a:lnTo>
                    <a:pt x="2238" y="15037"/>
                  </a:lnTo>
                  <a:lnTo>
                    <a:pt x="2219" y="15048"/>
                  </a:lnTo>
                  <a:lnTo>
                    <a:pt x="2200" y="15059"/>
                  </a:lnTo>
                  <a:lnTo>
                    <a:pt x="2181" y="15069"/>
                  </a:lnTo>
                  <a:lnTo>
                    <a:pt x="2162" y="15080"/>
                  </a:lnTo>
                  <a:lnTo>
                    <a:pt x="2142" y="15090"/>
                  </a:lnTo>
                  <a:lnTo>
                    <a:pt x="2122" y="15099"/>
                  </a:lnTo>
                  <a:lnTo>
                    <a:pt x="2102" y="15108"/>
                  </a:lnTo>
                  <a:lnTo>
                    <a:pt x="2081" y="15116"/>
                  </a:lnTo>
                  <a:lnTo>
                    <a:pt x="2060" y="15123"/>
                  </a:lnTo>
                  <a:lnTo>
                    <a:pt x="2039" y="15130"/>
                  </a:lnTo>
                  <a:lnTo>
                    <a:pt x="2018" y="15137"/>
                  </a:lnTo>
                  <a:lnTo>
                    <a:pt x="1996" y="15143"/>
                  </a:lnTo>
                  <a:lnTo>
                    <a:pt x="1975" y="15148"/>
                  </a:lnTo>
                  <a:lnTo>
                    <a:pt x="1953" y="15153"/>
                  </a:lnTo>
                  <a:lnTo>
                    <a:pt x="1931" y="15158"/>
                  </a:lnTo>
                  <a:lnTo>
                    <a:pt x="1909" y="15162"/>
                  </a:lnTo>
                  <a:lnTo>
                    <a:pt x="1886" y="15165"/>
                  </a:lnTo>
                  <a:lnTo>
                    <a:pt x="1864" y="15168"/>
                  </a:lnTo>
                  <a:lnTo>
                    <a:pt x="1841" y="15170"/>
                  </a:lnTo>
                  <a:lnTo>
                    <a:pt x="1818" y="15171"/>
                  </a:lnTo>
                  <a:lnTo>
                    <a:pt x="1794" y="15172"/>
                  </a:lnTo>
                  <a:lnTo>
                    <a:pt x="1771" y="15172"/>
                  </a:lnTo>
                  <a:lnTo>
                    <a:pt x="1725" y="15171"/>
                  </a:lnTo>
                  <a:lnTo>
                    <a:pt x="1680" y="15168"/>
                  </a:lnTo>
                  <a:lnTo>
                    <a:pt x="1636" y="15162"/>
                  </a:lnTo>
                  <a:lnTo>
                    <a:pt x="1593" y="15154"/>
                  </a:lnTo>
                  <a:lnTo>
                    <a:pt x="1550" y="15145"/>
                  </a:lnTo>
                  <a:lnTo>
                    <a:pt x="1507" y="15133"/>
                  </a:lnTo>
                  <a:lnTo>
                    <a:pt x="1466" y="15119"/>
                  </a:lnTo>
                  <a:lnTo>
                    <a:pt x="1426" y="15103"/>
                  </a:lnTo>
                  <a:lnTo>
                    <a:pt x="1387" y="15084"/>
                  </a:lnTo>
                  <a:lnTo>
                    <a:pt x="1349" y="15065"/>
                  </a:lnTo>
                  <a:lnTo>
                    <a:pt x="1312" y="15044"/>
                  </a:lnTo>
                  <a:lnTo>
                    <a:pt x="1276" y="15021"/>
                  </a:lnTo>
                  <a:lnTo>
                    <a:pt x="1241" y="14996"/>
                  </a:lnTo>
                  <a:lnTo>
                    <a:pt x="1208" y="14970"/>
                  </a:lnTo>
                  <a:lnTo>
                    <a:pt x="1176" y="14942"/>
                  </a:lnTo>
                  <a:lnTo>
                    <a:pt x="1145" y="14913"/>
                  </a:lnTo>
                  <a:lnTo>
                    <a:pt x="1116" y="14882"/>
                  </a:lnTo>
                  <a:lnTo>
                    <a:pt x="1088" y="14850"/>
                  </a:lnTo>
                  <a:lnTo>
                    <a:pt x="1062" y="14817"/>
                  </a:lnTo>
                  <a:lnTo>
                    <a:pt x="1037" y="14782"/>
                  </a:lnTo>
                  <a:lnTo>
                    <a:pt x="1014" y="14746"/>
                  </a:lnTo>
                  <a:lnTo>
                    <a:pt x="993" y="14709"/>
                  </a:lnTo>
                  <a:lnTo>
                    <a:pt x="974" y="14671"/>
                  </a:lnTo>
                  <a:lnTo>
                    <a:pt x="955" y="14632"/>
                  </a:lnTo>
                  <a:lnTo>
                    <a:pt x="939" y="14592"/>
                  </a:lnTo>
                  <a:lnTo>
                    <a:pt x="925" y="14551"/>
                  </a:lnTo>
                  <a:lnTo>
                    <a:pt x="913" y="14508"/>
                  </a:lnTo>
                  <a:lnTo>
                    <a:pt x="903" y="14465"/>
                  </a:lnTo>
                  <a:lnTo>
                    <a:pt x="896" y="14422"/>
                  </a:lnTo>
                  <a:lnTo>
                    <a:pt x="890" y="14378"/>
                  </a:lnTo>
                  <a:lnTo>
                    <a:pt x="887" y="14333"/>
                  </a:lnTo>
                  <a:lnTo>
                    <a:pt x="886" y="14287"/>
                  </a:lnTo>
                  <a:lnTo>
                    <a:pt x="886" y="14264"/>
                  </a:lnTo>
                  <a:lnTo>
                    <a:pt x="887" y="14240"/>
                  </a:lnTo>
                  <a:lnTo>
                    <a:pt x="888" y="14217"/>
                  </a:lnTo>
                  <a:lnTo>
                    <a:pt x="890" y="14194"/>
                  </a:lnTo>
                  <a:lnTo>
                    <a:pt x="893" y="14172"/>
                  </a:lnTo>
                  <a:lnTo>
                    <a:pt x="896" y="14149"/>
                  </a:lnTo>
                  <a:lnTo>
                    <a:pt x="900" y="14127"/>
                  </a:lnTo>
                  <a:lnTo>
                    <a:pt x="905" y="14105"/>
                  </a:lnTo>
                  <a:lnTo>
                    <a:pt x="910" y="14083"/>
                  </a:lnTo>
                  <a:lnTo>
                    <a:pt x="915" y="14062"/>
                  </a:lnTo>
                  <a:lnTo>
                    <a:pt x="921" y="14040"/>
                  </a:lnTo>
                  <a:lnTo>
                    <a:pt x="928" y="14019"/>
                  </a:lnTo>
                  <a:lnTo>
                    <a:pt x="935" y="13998"/>
                  </a:lnTo>
                  <a:lnTo>
                    <a:pt x="942" y="13977"/>
                  </a:lnTo>
                  <a:lnTo>
                    <a:pt x="950" y="13956"/>
                  </a:lnTo>
                  <a:lnTo>
                    <a:pt x="959" y="13936"/>
                  </a:lnTo>
                  <a:lnTo>
                    <a:pt x="968" y="13916"/>
                  </a:lnTo>
                  <a:lnTo>
                    <a:pt x="978" y="13896"/>
                  </a:lnTo>
                  <a:lnTo>
                    <a:pt x="988" y="13877"/>
                  </a:lnTo>
                  <a:lnTo>
                    <a:pt x="999" y="13858"/>
                  </a:lnTo>
                  <a:lnTo>
                    <a:pt x="1010" y="13839"/>
                  </a:lnTo>
                  <a:lnTo>
                    <a:pt x="1021" y="13820"/>
                  </a:lnTo>
                  <a:lnTo>
                    <a:pt x="1033" y="13802"/>
                  </a:lnTo>
                  <a:lnTo>
                    <a:pt x="1045" y="13784"/>
                  </a:lnTo>
                  <a:lnTo>
                    <a:pt x="1058" y="13767"/>
                  </a:lnTo>
                  <a:lnTo>
                    <a:pt x="1071" y="13749"/>
                  </a:lnTo>
                  <a:lnTo>
                    <a:pt x="1085" y="13732"/>
                  </a:lnTo>
                  <a:lnTo>
                    <a:pt x="1099" y="13716"/>
                  </a:lnTo>
                  <a:lnTo>
                    <a:pt x="1113" y="13698"/>
                  </a:lnTo>
                  <a:lnTo>
                    <a:pt x="1127" y="13682"/>
                  </a:lnTo>
                  <a:lnTo>
                    <a:pt x="1142" y="13667"/>
                  </a:lnTo>
                  <a:lnTo>
                    <a:pt x="1158" y="13651"/>
                  </a:lnTo>
                  <a:lnTo>
                    <a:pt x="1154" y="13647"/>
                  </a:lnTo>
                  <a:lnTo>
                    <a:pt x="5202" y="9601"/>
                  </a:lnTo>
                  <a:lnTo>
                    <a:pt x="5235" y="9645"/>
                  </a:lnTo>
                  <a:lnTo>
                    <a:pt x="5268" y="9689"/>
                  </a:lnTo>
                  <a:lnTo>
                    <a:pt x="5302" y="9733"/>
                  </a:lnTo>
                  <a:lnTo>
                    <a:pt x="5337" y="9776"/>
                  </a:lnTo>
                  <a:lnTo>
                    <a:pt x="5372" y="9819"/>
                  </a:lnTo>
                  <a:lnTo>
                    <a:pt x="5408" y="9863"/>
                  </a:lnTo>
                  <a:lnTo>
                    <a:pt x="5443" y="9906"/>
                  </a:lnTo>
                  <a:lnTo>
                    <a:pt x="5479" y="9948"/>
                  </a:lnTo>
                  <a:lnTo>
                    <a:pt x="5516" y="9989"/>
                  </a:lnTo>
                  <a:lnTo>
                    <a:pt x="5552" y="10031"/>
                  </a:lnTo>
                  <a:lnTo>
                    <a:pt x="5589" y="10072"/>
                  </a:lnTo>
                  <a:lnTo>
                    <a:pt x="5627" y="10114"/>
                  </a:lnTo>
                  <a:lnTo>
                    <a:pt x="5665" y="10154"/>
                  </a:lnTo>
                  <a:lnTo>
                    <a:pt x="5704" y="10194"/>
                  </a:lnTo>
                  <a:lnTo>
                    <a:pt x="5742" y="10234"/>
                  </a:lnTo>
                  <a:lnTo>
                    <a:pt x="5781" y="10273"/>
                  </a:lnTo>
                  <a:lnTo>
                    <a:pt x="5820" y="10312"/>
                  </a:lnTo>
                  <a:lnTo>
                    <a:pt x="5860" y="10350"/>
                  </a:lnTo>
                  <a:lnTo>
                    <a:pt x="5900" y="10390"/>
                  </a:lnTo>
                  <a:lnTo>
                    <a:pt x="5940" y="10427"/>
                  </a:lnTo>
                  <a:lnTo>
                    <a:pt x="5982" y="10465"/>
                  </a:lnTo>
                  <a:lnTo>
                    <a:pt x="6023" y="10502"/>
                  </a:lnTo>
                  <a:lnTo>
                    <a:pt x="6064" y="10539"/>
                  </a:lnTo>
                  <a:lnTo>
                    <a:pt x="6106" y="10575"/>
                  </a:lnTo>
                  <a:lnTo>
                    <a:pt x="6148" y="10611"/>
                  </a:lnTo>
                  <a:lnTo>
                    <a:pt x="6190" y="10647"/>
                  </a:lnTo>
                  <a:lnTo>
                    <a:pt x="6234" y="10683"/>
                  </a:lnTo>
                  <a:lnTo>
                    <a:pt x="6277" y="10718"/>
                  </a:lnTo>
                  <a:lnTo>
                    <a:pt x="6320" y="10752"/>
                  </a:lnTo>
                  <a:lnTo>
                    <a:pt x="6364" y="10786"/>
                  </a:lnTo>
                  <a:lnTo>
                    <a:pt x="6408" y="10820"/>
                  </a:lnTo>
                  <a:lnTo>
                    <a:pt x="6453" y="10854"/>
                  </a:lnTo>
                  <a:lnTo>
                    <a:pt x="2407" y="14900"/>
                  </a:lnTo>
                  <a:close/>
                  <a:moveTo>
                    <a:pt x="10036" y="0"/>
                  </a:moveTo>
                  <a:lnTo>
                    <a:pt x="9726" y="8"/>
                  </a:lnTo>
                  <a:lnTo>
                    <a:pt x="9421" y="31"/>
                  </a:lnTo>
                  <a:lnTo>
                    <a:pt x="9119" y="69"/>
                  </a:lnTo>
                  <a:lnTo>
                    <a:pt x="8823" y="122"/>
                  </a:lnTo>
                  <a:lnTo>
                    <a:pt x="8532" y="190"/>
                  </a:lnTo>
                  <a:lnTo>
                    <a:pt x="8246" y="271"/>
                  </a:lnTo>
                  <a:lnTo>
                    <a:pt x="7966" y="365"/>
                  </a:lnTo>
                  <a:lnTo>
                    <a:pt x="7693" y="474"/>
                  </a:lnTo>
                  <a:lnTo>
                    <a:pt x="7426" y="594"/>
                  </a:lnTo>
                  <a:lnTo>
                    <a:pt x="7166" y="727"/>
                  </a:lnTo>
                  <a:lnTo>
                    <a:pt x="6914" y="872"/>
                  </a:lnTo>
                  <a:lnTo>
                    <a:pt x="6669" y="1029"/>
                  </a:lnTo>
                  <a:lnTo>
                    <a:pt x="6433" y="1196"/>
                  </a:lnTo>
                  <a:lnTo>
                    <a:pt x="6206" y="1375"/>
                  </a:lnTo>
                  <a:lnTo>
                    <a:pt x="5988" y="1565"/>
                  </a:lnTo>
                  <a:lnTo>
                    <a:pt x="5778" y="1763"/>
                  </a:lnTo>
                  <a:lnTo>
                    <a:pt x="5579" y="1973"/>
                  </a:lnTo>
                  <a:lnTo>
                    <a:pt x="5389" y="2191"/>
                  </a:lnTo>
                  <a:lnTo>
                    <a:pt x="5211" y="2419"/>
                  </a:lnTo>
                  <a:lnTo>
                    <a:pt x="5043" y="2655"/>
                  </a:lnTo>
                  <a:lnTo>
                    <a:pt x="4887" y="2899"/>
                  </a:lnTo>
                  <a:lnTo>
                    <a:pt x="4741" y="3151"/>
                  </a:lnTo>
                  <a:lnTo>
                    <a:pt x="4609" y="3411"/>
                  </a:lnTo>
                  <a:lnTo>
                    <a:pt x="4488" y="3678"/>
                  </a:lnTo>
                  <a:lnTo>
                    <a:pt x="4380" y="3951"/>
                  </a:lnTo>
                  <a:lnTo>
                    <a:pt x="4285" y="4231"/>
                  </a:lnTo>
                  <a:lnTo>
                    <a:pt x="4204" y="4517"/>
                  </a:lnTo>
                  <a:lnTo>
                    <a:pt x="4137" y="4808"/>
                  </a:lnTo>
                  <a:lnTo>
                    <a:pt x="4084" y="5104"/>
                  </a:lnTo>
                  <a:lnTo>
                    <a:pt x="4046" y="5407"/>
                  </a:lnTo>
                  <a:lnTo>
                    <a:pt x="4023" y="5712"/>
                  </a:lnTo>
                  <a:lnTo>
                    <a:pt x="4015" y="6022"/>
                  </a:lnTo>
                  <a:lnTo>
                    <a:pt x="4016" y="6117"/>
                  </a:lnTo>
                  <a:lnTo>
                    <a:pt x="4018" y="6211"/>
                  </a:lnTo>
                  <a:lnTo>
                    <a:pt x="4022" y="6306"/>
                  </a:lnTo>
                  <a:lnTo>
                    <a:pt x="4027" y="6400"/>
                  </a:lnTo>
                  <a:lnTo>
                    <a:pt x="4033" y="6493"/>
                  </a:lnTo>
                  <a:lnTo>
                    <a:pt x="4041" y="6587"/>
                  </a:lnTo>
                  <a:lnTo>
                    <a:pt x="4051" y="6680"/>
                  </a:lnTo>
                  <a:lnTo>
                    <a:pt x="4062" y="6772"/>
                  </a:lnTo>
                  <a:lnTo>
                    <a:pt x="4074" y="6864"/>
                  </a:lnTo>
                  <a:lnTo>
                    <a:pt x="4087" y="6956"/>
                  </a:lnTo>
                  <a:lnTo>
                    <a:pt x="4102" y="7046"/>
                  </a:lnTo>
                  <a:lnTo>
                    <a:pt x="4119" y="7138"/>
                  </a:lnTo>
                  <a:lnTo>
                    <a:pt x="4136" y="7227"/>
                  </a:lnTo>
                  <a:lnTo>
                    <a:pt x="4155" y="7317"/>
                  </a:lnTo>
                  <a:lnTo>
                    <a:pt x="4176" y="7406"/>
                  </a:lnTo>
                  <a:lnTo>
                    <a:pt x="4197" y="7495"/>
                  </a:lnTo>
                  <a:lnTo>
                    <a:pt x="4220" y="7583"/>
                  </a:lnTo>
                  <a:lnTo>
                    <a:pt x="4244" y="7671"/>
                  </a:lnTo>
                  <a:lnTo>
                    <a:pt x="4270" y="7758"/>
                  </a:lnTo>
                  <a:lnTo>
                    <a:pt x="4298" y="7844"/>
                  </a:lnTo>
                  <a:lnTo>
                    <a:pt x="4326" y="7930"/>
                  </a:lnTo>
                  <a:lnTo>
                    <a:pt x="4355" y="8015"/>
                  </a:lnTo>
                  <a:lnTo>
                    <a:pt x="4386" y="8100"/>
                  </a:lnTo>
                  <a:lnTo>
                    <a:pt x="4417" y="8185"/>
                  </a:lnTo>
                  <a:lnTo>
                    <a:pt x="4450" y="8268"/>
                  </a:lnTo>
                  <a:lnTo>
                    <a:pt x="4484" y="8351"/>
                  </a:lnTo>
                  <a:lnTo>
                    <a:pt x="4520" y="8433"/>
                  </a:lnTo>
                  <a:lnTo>
                    <a:pt x="4556" y="8515"/>
                  </a:lnTo>
                  <a:lnTo>
                    <a:pt x="4595" y="8596"/>
                  </a:lnTo>
                  <a:lnTo>
                    <a:pt x="4634" y="8676"/>
                  </a:lnTo>
                  <a:lnTo>
                    <a:pt x="4673" y="8757"/>
                  </a:lnTo>
                  <a:lnTo>
                    <a:pt x="4715" y="8835"/>
                  </a:lnTo>
                  <a:lnTo>
                    <a:pt x="528" y="13021"/>
                  </a:lnTo>
                  <a:lnTo>
                    <a:pt x="531" y="13025"/>
                  </a:lnTo>
                  <a:lnTo>
                    <a:pt x="501" y="13055"/>
                  </a:lnTo>
                  <a:lnTo>
                    <a:pt x="471" y="13086"/>
                  </a:lnTo>
                  <a:lnTo>
                    <a:pt x="443" y="13118"/>
                  </a:lnTo>
                  <a:lnTo>
                    <a:pt x="414" y="13152"/>
                  </a:lnTo>
                  <a:lnTo>
                    <a:pt x="386" y="13185"/>
                  </a:lnTo>
                  <a:lnTo>
                    <a:pt x="360" y="13219"/>
                  </a:lnTo>
                  <a:lnTo>
                    <a:pt x="335" y="13253"/>
                  </a:lnTo>
                  <a:lnTo>
                    <a:pt x="310" y="13288"/>
                  </a:lnTo>
                  <a:lnTo>
                    <a:pt x="286" y="13324"/>
                  </a:lnTo>
                  <a:lnTo>
                    <a:pt x="263" y="13360"/>
                  </a:lnTo>
                  <a:lnTo>
                    <a:pt x="241" y="13397"/>
                  </a:lnTo>
                  <a:lnTo>
                    <a:pt x="219" y="13436"/>
                  </a:lnTo>
                  <a:lnTo>
                    <a:pt x="199" y="13474"/>
                  </a:lnTo>
                  <a:lnTo>
                    <a:pt x="179" y="13512"/>
                  </a:lnTo>
                  <a:lnTo>
                    <a:pt x="161" y="13551"/>
                  </a:lnTo>
                  <a:lnTo>
                    <a:pt x="143" y="13591"/>
                  </a:lnTo>
                  <a:lnTo>
                    <a:pt x="126" y="13631"/>
                  </a:lnTo>
                  <a:lnTo>
                    <a:pt x="110" y="13672"/>
                  </a:lnTo>
                  <a:lnTo>
                    <a:pt x="95" y="13714"/>
                  </a:lnTo>
                  <a:lnTo>
                    <a:pt x="81" y="13755"/>
                  </a:lnTo>
                  <a:lnTo>
                    <a:pt x="69" y="13797"/>
                  </a:lnTo>
                  <a:lnTo>
                    <a:pt x="57" y="13840"/>
                  </a:lnTo>
                  <a:lnTo>
                    <a:pt x="46" y="13883"/>
                  </a:lnTo>
                  <a:lnTo>
                    <a:pt x="37" y="13926"/>
                  </a:lnTo>
                  <a:lnTo>
                    <a:pt x="28" y="13970"/>
                  </a:lnTo>
                  <a:lnTo>
                    <a:pt x="21" y="14015"/>
                  </a:lnTo>
                  <a:lnTo>
                    <a:pt x="15" y="14059"/>
                  </a:lnTo>
                  <a:lnTo>
                    <a:pt x="9" y="14104"/>
                  </a:lnTo>
                  <a:lnTo>
                    <a:pt x="5" y="14149"/>
                  </a:lnTo>
                  <a:lnTo>
                    <a:pt x="2" y="14195"/>
                  </a:lnTo>
                  <a:lnTo>
                    <a:pt x="1" y="14240"/>
                  </a:lnTo>
                  <a:lnTo>
                    <a:pt x="0" y="14287"/>
                  </a:lnTo>
                  <a:lnTo>
                    <a:pt x="2" y="14378"/>
                  </a:lnTo>
                  <a:lnTo>
                    <a:pt x="9" y="14468"/>
                  </a:lnTo>
                  <a:lnTo>
                    <a:pt x="20" y="14557"/>
                  </a:lnTo>
                  <a:lnTo>
                    <a:pt x="36" y="14644"/>
                  </a:lnTo>
                  <a:lnTo>
                    <a:pt x="56" y="14729"/>
                  </a:lnTo>
                  <a:lnTo>
                    <a:pt x="79" y="14814"/>
                  </a:lnTo>
                  <a:lnTo>
                    <a:pt x="107" y="14896"/>
                  </a:lnTo>
                  <a:lnTo>
                    <a:pt x="140" y="14976"/>
                  </a:lnTo>
                  <a:lnTo>
                    <a:pt x="175" y="15054"/>
                  </a:lnTo>
                  <a:lnTo>
                    <a:pt x="214" y="15132"/>
                  </a:lnTo>
                  <a:lnTo>
                    <a:pt x="256" y="15205"/>
                  </a:lnTo>
                  <a:lnTo>
                    <a:pt x="302" y="15277"/>
                  </a:lnTo>
                  <a:lnTo>
                    <a:pt x="352" y="15346"/>
                  </a:lnTo>
                  <a:lnTo>
                    <a:pt x="404" y="15414"/>
                  </a:lnTo>
                  <a:lnTo>
                    <a:pt x="460" y="15478"/>
                  </a:lnTo>
                  <a:lnTo>
                    <a:pt x="519" y="15539"/>
                  </a:lnTo>
                  <a:lnTo>
                    <a:pt x="580" y="15598"/>
                  </a:lnTo>
                  <a:lnTo>
                    <a:pt x="644" y="15654"/>
                  </a:lnTo>
                  <a:lnTo>
                    <a:pt x="712" y="15706"/>
                  </a:lnTo>
                  <a:lnTo>
                    <a:pt x="781" y="15756"/>
                  </a:lnTo>
                  <a:lnTo>
                    <a:pt x="853" y="15801"/>
                  </a:lnTo>
                  <a:lnTo>
                    <a:pt x="926" y="15844"/>
                  </a:lnTo>
                  <a:lnTo>
                    <a:pt x="1004" y="15883"/>
                  </a:lnTo>
                  <a:lnTo>
                    <a:pt x="1082" y="15918"/>
                  </a:lnTo>
                  <a:lnTo>
                    <a:pt x="1162" y="15951"/>
                  </a:lnTo>
                  <a:lnTo>
                    <a:pt x="1244" y="15979"/>
                  </a:lnTo>
                  <a:lnTo>
                    <a:pt x="1329" y="16002"/>
                  </a:lnTo>
                  <a:lnTo>
                    <a:pt x="1414" y="16022"/>
                  </a:lnTo>
                  <a:lnTo>
                    <a:pt x="1501" y="16038"/>
                  </a:lnTo>
                  <a:lnTo>
                    <a:pt x="1590" y="16049"/>
                  </a:lnTo>
                  <a:lnTo>
                    <a:pt x="1680" y="16056"/>
                  </a:lnTo>
                  <a:lnTo>
                    <a:pt x="1771" y="16058"/>
                  </a:lnTo>
                  <a:lnTo>
                    <a:pt x="1818" y="16057"/>
                  </a:lnTo>
                  <a:lnTo>
                    <a:pt x="1863" y="16056"/>
                  </a:lnTo>
                  <a:lnTo>
                    <a:pt x="1909" y="16053"/>
                  </a:lnTo>
                  <a:lnTo>
                    <a:pt x="1954" y="16049"/>
                  </a:lnTo>
                  <a:lnTo>
                    <a:pt x="1999" y="16043"/>
                  </a:lnTo>
                  <a:lnTo>
                    <a:pt x="2043" y="16037"/>
                  </a:lnTo>
                  <a:lnTo>
                    <a:pt x="2088" y="16030"/>
                  </a:lnTo>
                  <a:lnTo>
                    <a:pt x="2132" y="16021"/>
                  </a:lnTo>
                  <a:lnTo>
                    <a:pt x="2175" y="16012"/>
                  </a:lnTo>
                  <a:lnTo>
                    <a:pt x="2218" y="16001"/>
                  </a:lnTo>
                  <a:lnTo>
                    <a:pt x="2261" y="15989"/>
                  </a:lnTo>
                  <a:lnTo>
                    <a:pt x="2302" y="15977"/>
                  </a:lnTo>
                  <a:lnTo>
                    <a:pt x="2344" y="15963"/>
                  </a:lnTo>
                  <a:lnTo>
                    <a:pt x="2386" y="15948"/>
                  </a:lnTo>
                  <a:lnTo>
                    <a:pt x="2427" y="15932"/>
                  </a:lnTo>
                  <a:lnTo>
                    <a:pt x="2467" y="15915"/>
                  </a:lnTo>
                  <a:lnTo>
                    <a:pt x="2507" y="15897"/>
                  </a:lnTo>
                  <a:lnTo>
                    <a:pt x="2546" y="15878"/>
                  </a:lnTo>
                  <a:lnTo>
                    <a:pt x="2584" y="15859"/>
                  </a:lnTo>
                  <a:lnTo>
                    <a:pt x="2622" y="15839"/>
                  </a:lnTo>
                  <a:lnTo>
                    <a:pt x="2661" y="15817"/>
                  </a:lnTo>
                  <a:lnTo>
                    <a:pt x="2698" y="15795"/>
                  </a:lnTo>
                  <a:lnTo>
                    <a:pt x="2734" y="15772"/>
                  </a:lnTo>
                  <a:lnTo>
                    <a:pt x="2770" y="15748"/>
                  </a:lnTo>
                  <a:lnTo>
                    <a:pt x="2805" y="15723"/>
                  </a:lnTo>
                  <a:lnTo>
                    <a:pt x="2839" y="15698"/>
                  </a:lnTo>
                  <a:lnTo>
                    <a:pt x="2873" y="15671"/>
                  </a:lnTo>
                  <a:lnTo>
                    <a:pt x="2906" y="15644"/>
                  </a:lnTo>
                  <a:lnTo>
                    <a:pt x="2940" y="15615"/>
                  </a:lnTo>
                  <a:lnTo>
                    <a:pt x="2971" y="15587"/>
                  </a:lnTo>
                  <a:lnTo>
                    <a:pt x="3003" y="15557"/>
                  </a:lnTo>
                  <a:lnTo>
                    <a:pt x="3033" y="15527"/>
                  </a:lnTo>
                  <a:lnTo>
                    <a:pt x="3032" y="15526"/>
                  </a:lnTo>
                  <a:lnTo>
                    <a:pt x="7217" y="11342"/>
                  </a:lnTo>
                  <a:lnTo>
                    <a:pt x="7296" y="11383"/>
                  </a:lnTo>
                  <a:lnTo>
                    <a:pt x="7377" y="11423"/>
                  </a:lnTo>
                  <a:lnTo>
                    <a:pt x="7457" y="11462"/>
                  </a:lnTo>
                  <a:lnTo>
                    <a:pt x="7538" y="11500"/>
                  </a:lnTo>
                  <a:lnTo>
                    <a:pt x="7621" y="11537"/>
                  </a:lnTo>
                  <a:lnTo>
                    <a:pt x="7703" y="11572"/>
                  </a:lnTo>
                  <a:lnTo>
                    <a:pt x="7786" y="11606"/>
                  </a:lnTo>
                  <a:lnTo>
                    <a:pt x="7869" y="11640"/>
                  </a:lnTo>
                  <a:lnTo>
                    <a:pt x="7954" y="11671"/>
                  </a:lnTo>
                  <a:lnTo>
                    <a:pt x="8039" y="11702"/>
                  </a:lnTo>
                  <a:lnTo>
                    <a:pt x="8124" y="11731"/>
                  </a:lnTo>
                  <a:lnTo>
                    <a:pt x="8211" y="11759"/>
                  </a:lnTo>
                  <a:lnTo>
                    <a:pt x="8297" y="11787"/>
                  </a:lnTo>
                  <a:lnTo>
                    <a:pt x="8384" y="11813"/>
                  </a:lnTo>
                  <a:lnTo>
                    <a:pt x="8472" y="11837"/>
                  </a:lnTo>
                  <a:lnTo>
                    <a:pt x="8560" y="11860"/>
                  </a:lnTo>
                  <a:lnTo>
                    <a:pt x="8649" y="11882"/>
                  </a:lnTo>
                  <a:lnTo>
                    <a:pt x="8739" y="11902"/>
                  </a:lnTo>
                  <a:lnTo>
                    <a:pt x="8828" y="11921"/>
                  </a:lnTo>
                  <a:lnTo>
                    <a:pt x="8918" y="11939"/>
                  </a:lnTo>
                  <a:lnTo>
                    <a:pt x="9010" y="11955"/>
                  </a:lnTo>
                  <a:lnTo>
                    <a:pt x="9100" y="11970"/>
                  </a:lnTo>
                  <a:lnTo>
                    <a:pt x="9192" y="11984"/>
                  </a:lnTo>
                  <a:lnTo>
                    <a:pt x="9285" y="11996"/>
                  </a:lnTo>
                  <a:lnTo>
                    <a:pt x="9377" y="12007"/>
                  </a:lnTo>
                  <a:lnTo>
                    <a:pt x="9470" y="12016"/>
                  </a:lnTo>
                  <a:lnTo>
                    <a:pt x="9564" y="12024"/>
                  </a:lnTo>
                  <a:lnTo>
                    <a:pt x="9657" y="12031"/>
                  </a:lnTo>
                  <a:lnTo>
                    <a:pt x="9751" y="12036"/>
                  </a:lnTo>
                  <a:lnTo>
                    <a:pt x="9846" y="12040"/>
                  </a:lnTo>
                  <a:lnTo>
                    <a:pt x="9941" y="12042"/>
                  </a:lnTo>
                  <a:lnTo>
                    <a:pt x="10036" y="12044"/>
                  </a:lnTo>
                  <a:lnTo>
                    <a:pt x="10346" y="12035"/>
                  </a:lnTo>
                  <a:lnTo>
                    <a:pt x="10651" y="12012"/>
                  </a:lnTo>
                  <a:lnTo>
                    <a:pt x="10954" y="11974"/>
                  </a:lnTo>
                  <a:lnTo>
                    <a:pt x="11250" y="11921"/>
                  </a:lnTo>
                  <a:lnTo>
                    <a:pt x="11541" y="11854"/>
                  </a:lnTo>
                  <a:lnTo>
                    <a:pt x="11827" y="11773"/>
                  </a:lnTo>
                  <a:lnTo>
                    <a:pt x="12107" y="11678"/>
                  </a:lnTo>
                  <a:lnTo>
                    <a:pt x="12380" y="11570"/>
                  </a:lnTo>
                  <a:lnTo>
                    <a:pt x="12647" y="11449"/>
                  </a:lnTo>
                  <a:lnTo>
                    <a:pt x="12907" y="11317"/>
                  </a:lnTo>
                  <a:lnTo>
                    <a:pt x="13159" y="11171"/>
                  </a:lnTo>
                  <a:lnTo>
                    <a:pt x="13403" y="11015"/>
                  </a:lnTo>
                  <a:lnTo>
                    <a:pt x="13639" y="10847"/>
                  </a:lnTo>
                  <a:lnTo>
                    <a:pt x="13866" y="10669"/>
                  </a:lnTo>
                  <a:lnTo>
                    <a:pt x="14085" y="10479"/>
                  </a:lnTo>
                  <a:lnTo>
                    <a:pt x="14295" y="10280"/>
                  </a:lnTo>
                  <a:lnTo>
                    <a:pt x="14493" y="10070"/>
                  </a:lnTo>
                  <a:lnTo>
                    <a:pt x="14683" y="9852"/>
                  </a:lnTo>
                  <a:lnTo>
                    <a:pt x="14862" y="9625"/>
                  </a:lnTo>
                  <a:lnTo>
                    <a:pt x="15029" y="9389"/>
                  </a:lnTo>
                  <a:lnTo>
                    <a:pt x="15186" y="9144"/>
                  </a:lnTo>
                  <a:lnTo>
                    <a:pt x="15331" y="8892"/>
                  </a:lnTo>
                  <a:lnTo>
                    <a:pt x="15464" y="8632"/>
                  </a:lnTo>
                  <a:lnTo>
                    <a:pt x="15584" y="8365"/>
                  </a:lnTo>
                  <a:lnTo>
                    <a:pt x="15693" y="8092"/>
                  </a:lnTo>
                  <a:lnTo>
                    <a:pt x="15787" y="7812"/>
                  </a:lnTo>
                  <a:lnTo>
                    <a:pt x="15868" y="7526"/>
                  </a:lnTo>
                  <a:lnTo>
                    <a:pt x="15936" y="7235"/>
                  </a:lnTo>
                  <a:lnTo>
                    <a:pt x="15989" y="6939"/>
                  </a:lnTo>
                  <a:lnTo>
                    <a:pt x="16027" y="6638"/>
                  </a:lnTo>
                  <a:lnTo>
                    <a:pt x="16050" y="6332"/>
                  </a:lnTo>
                  <a:lnTo>
                    <a:pt x="16058" y="6022"/>
                  </a:lnTo>
                  <a:lnTo>
                    <a:pt x="16050" y="5712"/>
                  </a:lnTo>
                  <a:lnTo>
                    <a:pt x="16027" y="5407"/>
                  </a:lnTo>
                  <a:lnTo>
                    <a:pt x="15989" y="5104"/>
                  </a:lnTo>
                  <a:lnTo>
                    <a:pt x="15936" y="4808"/>
                  </a:lnTo>
                  <a:lnTo>
                    <a:pt x="15868" y="4517"/>
                  </a:lnTo>
                  <a:lnTo>
                    <a:pt x="15787" y="4231"/>
                  </a:lnTo>
                  <a:lnTo>
                    <a:pt x="15693" y="3951"/>
                  </a:lnTo>
                  <a:lnTo>
                    <a:pt x="15584" y="3678"/>
                  </a:lnTo>
                  <a:lnTo>
                    <a:pt x="15464" y="3411"/>
                  </a:lnTo>
                  <a:lnTo>
                    <a:pt x="15331" y="3151"/>
                  </a:lnTo>
                  <a:lnTo>
                    <a:pt x="15186" y="2899"/>
                  </a:lnTo>
                  <a:lnTo>
                    <a:pt x="15029" y="2655"/>
                  </a:lnTo>
                  <a:lnTo>
                    <a:pt x="14862" y="2419"/>
                  </a:lnTo>
                  <a:lnTo>
                    <a:pt x="14683" y="2191"/>
                  </a:lnTo>
                  <a:lnTo>
                    <a:pt x="14493" y="1973"/>
                  </a:lnTo>
                  <a:lnTo>
                    <a:pt x="14295" y="1763"/>
                  </a:lnTo>
                  <a:lnTo>
                    <a:pt x="14085" y="1565"/>
                  </a:lnTo>
                  <a:lnTo>
                    <a:pt x="13866" y="1375"/>
                  </a:lnTo>
                  <a:lnTo>
                    <a:pt x="13639" y="1196"/>
                  </a:lnTo>
                  <a:lnTo>
                    <a:pt x="13403" y="1029"/>
                  </a:lnTo>
                  <a:lnTo>
                    <a:pt x="13159" y="872"/>
                  </a:lnTo>
                  <a:lnTo>
                    <a:pt x="12907" y="727"/>
                  </a:lnTo>
                  <a:lnTo>
                    <a:pt x="12647" y="594"/>
                  </a:lnTo>
                  <a:lnTo>
                    <a:pt x="12380" y="474"/>
                  </a:lnTo>
                  <a:lnTo>
                    <a:pt x="12107" y="365"/>
                  </a:lnTo>
                  <a:lnTo>
                    <a:pt x="11827" y="271"/>
                  </a:lnTo>
                  <a:lnTo>
                    <a:pt x="11541" y="190"/>
                  </a:lnTo>
                  <a:lnTo>
                    <a:pt x="11250" y="122"/>
                  </a:lnTo>
                  <a:lnTo>
                    <a:pt x="10954" y="69"/>
                  </a:lnTo>
                  <a:lnTo>
                    <a:pt x="10651" y="31"/>
                  </a:lnTo>
                  <a:lnTo>
                    <a:pt x="10346" y="8"/>
                  </a:lnTo>
                  <a:lnTo>
                    <a:pt x="1003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mn-ea"/>
              </a:endParaRPr>
            </a:p>
          </p:txBody>
        </p:sp>
        <p:sp>
          <p:nvSpPr>
            <p:cNvPr id="11" name="PA-任意多边形 6">
              <a:extLst>
                <a:ext uri="{FF2B5EF4-FFF2-40B4-BE49-F238E27FC236}">
                  <a16:creationId xmlns:a16="http://schemas.microsoft.com/office/drawing/2014/main" id="{369C5A16-188C-4A93-9AAC-D5F2EE25F6C9}"/>
                </a:ext>
              </a:extLst>
            </p:cNvPr>
            <p:cNvSpPr/>
            <p:nvPr>
              <p:custDataLst>
                <p:tags r:id="rId44"/>
              </p:custDataLst>
            </p:nvPr>
          </p:nvSpPr>
          <p:spPr bwMode="auto">
            <a:xfrm>
              <a:off x="2284413" y="1185863"/>
              <a:ext cx="161925" cy="161925"/>
            </a:xfrm>
            <a:custGeom>
              <a:avLst/>
              <a:gdLst>
                <a:gd name="T0" fmla="*/ 2977 w 3763"/>
                <a:gd name="T1" fmla="*/ 40 h 3764"/>
                <a:gd name="T2" fmla="*/ 2305 w 3763"/>
                <a:gd name="T3" fmla="*/ 213 h 3764"/>
                <a:gd name="T4" fmla="*/ 1691 w 3763"/>
                <a:gd name="T5" fmla="*/ 509 h 3764"/>
                <a:gd name="T6" fmla="*/ 1151 w 3763"/>
                <a:gd name="T7" fmla="*/ 912 h 3764"/>
                <a:gd name="T8" fmla="*/ 697 w 3763"/>
                <a:gd name="T9" fmla="*/ 1411 h 3764"/>
                <a:gd name="T10" fmla="*/ 346 w 3763"/>
                <a:gd name="T11" fmla="*/ 1990 h 3764"/>
                <a:gd name="T12" fmla="*/ 110 w 3763"/>
                <a:gd name="T13" fmla="*/ 2635 h 3764"/>
                <a:gd name="T14" fmla="*/ 5 w 3763"/>
                <a:gd name="T15" fmla="*/ 3332 h 3764"/>
                <a:gd name="T16" fmla="*/ 3 w 3763"/>
                <a:gd name="T17" fmla="*/ 3551 h 3764"/>
                <a:gd name="T18" fmla="*/ 15 w 3763"/>
                <a:gd name="T19" fmla="*/ 3599 h 3764"/>
                <a:gd name="T20" fmla="*/ 36 w 3763"/>
                <a:gd name="T21" fmla="*/ 3643 h 3764"/>
                <a:gd name="T22" fmla="*/ 65 w 3763"/>
                <a:gd name="T23" fmla="*/ 3681 h 3764"/>
                <a:gd name="T24" fmla="*/ 100 w 3763"/>
                <a:gd name="T25" fmla="*/ 3713 h 3764"/>
                <a:gd name="T26" fmla="*/ 142 w 3763"/>
                <a:gd name="T27" fmla="*/ 3739 h 3764"/>
                <a:gd name="T28" fmla="*/ 188 w 3763"/>
                <a:gd name="T29" fmla="*/ 3756 h 3764"/>
                <a:gd name="T30" fmla="*/ 237 w 3763"/>
                <a:gd name="T31" fmla="*/ 3764 h 3764"/>
                <a:gd name="T32" fmla="*/ 289 w 3763"/>
                <a:gd name="T33" fmla="*/ 3761 h 3764"/>
                <a:gd name="T34" fmla="*/ 337 w 3763"/>
                <a:gd name="T35" fmla="*/ 3749 h 3764"/>
                <a:gd name="T36" fmla="*/ 381 w 3763"/>
                <a:gd name="T37" fmla="*/ 3728 h 3764"/>
                <a:gd name="T38" fmla="*/ 419 w 3763"/>
                <a:gd name="T39" fmla="*/ 3698 h 3764"/>
                <a:gd name="T40" fmla="*/ 451 w 3763"/>
                <a:gd name="T41" fmla="*/ 3663 h 3764"/>
                <a:gd name="T42" fmla="*/ 476 w 3763"/>
                <a:gd name="T43" fmla="*/ 3621 h 3764"/>
                <a:gd name="T44" fmla="*/ 493 w 3763"/>
                <a:gd name="T45" fmla="*/ 3576 h 3764"/>
                <a:gd name="T46" fmla="*/ 501 w 3763"/>
                <a:gd name="T47" fmla="*/ 3526 h 3764"/>
                <a:gd name="T48" fmla="*/ 537 w 3763"/>
                <a:gd name="T49" fmla="*/ 3054 h 3764"/>
                <a:gd name="T50" fmla="*/ 684 w 3763"/>
                <a:gd name="T51" fmla="*/ 2478 h 3764"/>
                <a:gd name="T52" fmla="*/ 937 w 3763"/>
                <a:gd name="T53" fmla="*/ 1952 h 3764"/>
                <a:gd name="T54" fmla="*/ 1283 w 3763"/>
                <a:gd name="T55" fmla="*/ 1488 h 3764"/>
                <a:gd name="T56" fmla="*/ 1711 w 3763"/>
                <a:gd name="T57" fmla="*/ 1100 h 3764"/>
                <a:gd name="T58" fmla="*/ 2208 w 3763"/>
                <a:gd name="T59" fmla="*/ 799 h 3764"/>
                <a:gd name="T60" fmla="*/ 2760 w 3763"/>
                <a:gd name="T61" fmla="*/ 596 h 3764"/>
                <a:gd name="T62" fmla="*/ 3358 w 3763"/>
                <a:gd name="T63" fmla="*/ 506 h 3764"/>
                <a:gd name="T64" fmla="*/ 3550 w 3763"/>
                <a:gd name="T65" fmla="*/ 499 h 3764"/>
                <a:gd name="T66" fmla="*/ 3599 w 3763"/>
                <a:gd name="T67" fmla="*/ 487 h 3764"/>
                <a:gd name="T68" fmla="*/ 3643 w 3763"/>
                <a:gd name="T69" fmla="*/ 466 h 3764"/>
                <a:gd name="T70" fmla="*/ 3681 w 3763"/>
                <a:gd name="T71" fmla="*/ 437 h 3764"/>
                <a:gd name="T72" fmla="*/ 3713 w 3763"/>
                <a:gd name="T73" fmla="*/ 402 h 3764"/>
                <a:gd name="T74" fmla="*/ 3738 w 3763"/>
                <a:gd name="T75" fmla="*/ 359 h 3764"/>
                <a:gd name="T76" fmla="*/ 3755 w 3763"/>
                <a:gd name="T77" fmla="*/ 313 h 3764"/>
                <a:gd name="T78" fmla="*/ 3763 w 3763"/>
                <a:gd name="T79" fmla="*/ 264 h 3764"/>
                <a:gd name="T80" fmla="*/ 3760 w 3763"/>
                <a:gd name="T81" fmla="*/ 213 h 3764"/>
                <a:gd name="T82" fmla="*/ 3748 w 3763"/>
                <a:gd name="T83" fmla="*/ 165 h 3764"/>
                <a:gd name="T84" fmla="*/ 3727 w 3763"/>
                <a:gd name="T85" fmla="*/ 120 h 3764"/>
                <a:gd name="T86" fmla="*/ 3698 w 3763"/>
                <a:gd name="T87" fmla="*/ 82 h 3764"/>
                <a:gd name="T88" fmla="*/ 3663 w 3763"/>
                <a:gd name="T89" fmla="*/ 50 h 3764"/>
                <a:gd name="T90" fmla="*/ 3621 w 3763"/>
                <a:gd name="T91" fmla="*/ 25 h 3764"/>
                <a:gd name="T92" fmla="*/ 3574 w 3763"/>
                <a:gd name="T93" fmla="*/ 8 h 3764"/>
                <a:gd name="T94" fmla="*/ 3525 w 3763"/>
                <a:gd name="T95" fmla="*/ 0 h 3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63" h="3764">
                  <a:moveTo>
                    <a:pt x="3512" y="0"/>
                  </a:moveTo>
                  <a:lnTo>
                    <a:pt x="3332" y="5"/>
                  </a:lnTo>
                  <a:lnTo>
                    <a:pt x="3153" y="18"/>
                  </a:lnTo>
                  <a:lnTo>
                    <a:pt x="2977" y="40"/>
                  </a:lnTo>
                  <a:lnTo>
                    <a:pt x="2805" y="71"/>
                  </a:lnTo>
                  <a:lnTo>
                    <a:pt x="2634" y="110"/>
                  </a:lnTo>
                  <a:lnTo>
                    <a:pt x="2467" y="158"/>
                  </a:lnTo>
                  <a:lnTo>
                    <a:pt x="2305" y="213"/>
                  </a:lnTo>
                  <a:lnTo>
                    <a:pt x="2145" y="276"/>
                  </a:lnTo>
                  <a:lnTo>
                    <a:pt x="1990" y="346"/>
                  </a:lnTo>
                  <a:lnTo>
                    <a:pt x="1838" y="424"/>
                  </a:lnTo>
                  <a:lnTo>
                    <a:pt x="1691" y="509"/>
                  </a:lnTo>
                  <a:lnTo>
                    <a:pt x="1548" y="600"/>
                  </a:lnTo>
                  <a:lnTo>
                    <a:pt x="1411" y="698"/>
                  </a:lnTo>
                  <a:lnTo>
                    <a:pt x="1278" y="802"/>
                  </a:lnTo>
                  <a:lnTo>
                    <a:pt x="1151" y="912"/>
                  </a:lnTo>
                  <a:lnTo>
                    <a:pt x="1028" y="1029"/>
                  </a:lnTo>
                  <a:lnTo>
                    <a:pt x="912" y="1151"/>
                  </a:lnTo>
                  <a:lnTo>
                    <a:pt x="801" y="1279"/>
                  </a:lnTo>
                  <a:lnTo>
                    <a:pt x="697" y="1411"/>
                  </a:lnTo>
                  <a:lnTo>
                    <a:pt x="600" y="1549"/>
                  </a:lnTo>
                  <a:lnTo>
                    <a:pt x="508" y="1691"/>
                  </a:lnTo>
                  <a:lnTo>
                    <a:pt x="423" y="1839"/>
                  </a:lnTo>
                  <a:lnTo>
                    <a:pt x="346" y="1990"/>
                  </a:lnTo>
                  <a:lnTo>
                    <a:pt x="276" y="2146"/>
                  </a:lnTo>
                  <a:lnTo>
                    <a:pt x="212" y="2305"/>
                  </a:lnTo>
                  <a:lnTo>
                    <a:pt x="157" y="2468"/>
                  </a:lnTo>
                  <a:lnTo>
                    <a:pt x="110" y="2635"/>
                  </a:lnTo>
                  <a:lnTo>
                    <a:pt x="71" y="2805"/>
                  </a:lnTo>
                  <a:lnTo>
                    <a:pt x="40" y="2978"/>
                  </a:lnTo>
                  <a:lnTo>
                    <a:pt x="18" y="3153"/>
                  </a:lnTo>
                  <a:lnTo>
                    <a:pt x="5" y="3332"/>
                  </a:lnTo>
                  <a:lnTo>
                    <a:pt x="0" y="3513"/>
                  </a:lnTo>
                  <a:lnTo>
                    <a:pt x="0" y="3526"/>
                  </a:lnTo>
                  <a:lnTo>
                    <a:pt x="1" y="3539"/>
                  </a:lnTo>
                  <a:lnTo>
                    <a:pt x="3" y="3551"/>
                  </a:lnTo>
                  <a:lnTo>
                    <a:pt x="5" y="3563"/>
                  </a:lnTo>
                  <a:lnTo>
                    <a:pt x="8" y="3576"/>
                  </a:lnTo>
                  <a:lnTo>
                    <a:pt x="11" y="3587"/>
                  </a:lnTo>
                  <a:lnTo>
                    <a:pt x="15" y="3599"/>
                  </a:lnTo>
                  <a:lnTo>
                    <a:pt x="20" y="3610"/>
                  </a:lnTo>
                  <a:lnTo>
                    <a:pt x="25" y="3621"/>
                  </a:lnTo>
                  <a:lnTo>
                    <a:pt x="30" y="3632"/>
                  </a:lnTo>
                  <a:lnTo>
                    <a:pt x="36" y="3643"/>
                  </a:lnTo>
                  <a:lnTo>
                    <a:pt x="43" y="3653"/>
                  </a:lnTo>
                  <a:lnTo>
                    <a:pt x="50" y="3663"/>
                  </a:lnTo>
                  <a:lnTo>
                    <a:pt x="57" y="3672"/>
                  </a:lnTo>
                  <a:lnTo>
                    <a:pt x="65" y="3681"/>
                  </a:lnTo>
                  <a:lnTo>
                    <a:pt x="73" y="3690"/>
                  </a:lnTo>
                  <a:lnTo>
                    <a:pt x="82" y="3698"/>
                  </a:lnTo>
                  <a:lnTo>
                    <a:pt x="91" y="3706"/>
                  </a:lnTo>
                  <a:lnTo>
                    <a:pt x="100" y="3713"/>
                  </a:lnTo>
                  <a:lnTo>
                    <a:pt x="110" y="3721"/>
                  </a:lnTo>
                  <a:lnTo>
                    <a:pt x="120" y="3728"/>
                  </a:lnTo>
                  <a:lnTo>
                    <a:pt x="131" y="3734"/>
                  </a:lnTo>
                  <a:lnTo>
                    <a:pt x="142" y="3739"/>
                  </a:lnTo>
                  <a:lnTo>
                    <a:pt x="153" y="3744"/>
                  </a:lnTo>
                  <a:lnTo>
                    <a:pt x="164" y="3749"/>
                  </a:lnTo>
                  <a:lnTo>
                    <a:pt x="176" y="3753"/>
                  </a:lnTo>
                  <a:lnTo>
                    <a:pt x="188" y="3756"/>
                  </a:lnTo>
                  <a:lnTo>
                    <a:pt x="200" y="3759"/>
                  </a:lnTo>
                  <a:lnTo>
                    <a:pt x="212" y="3761"/>
                  </a:lnTo>
                  <a:lnTo>
                    <a:pt x="224" y="3763"/>
                  </a:lnTo>
                  <a:lnTo>
                    <a:pt x="237" y="3764"/>
                  </a:lnTo>
                  <a:lnTo>
                    <a:pt x="250" y="3764"/>
                  </a:lnTo>
                  <a:lnTo>
                    <a:pt x="264" y="3764"/>
                  </a:lnTo>
                  <a:lnTo>
                    <a:pt x="276" y="3763"/>
                  </a:lnTo>
                  <a:lnTo>
                    <a:pt x="289" y="3761"/>
                  </a:lnTo>
                  <a:lnTo>
                    <a:pt x="301" y="3759"/>
                  </a:lnTo>
                  <a:lnTo>
                    <a:pt x="313" y="3756"/>
                  </a:lnTo>
                  <a:lnTo>
                    <a:pt x="325" y="3753"/>
                  </a:lnTo>
                  <a:lnTo>
                    <a:pt x="337" y="3749"/>
                  </a:lnTo>
                  <a:lnTo>
                    <a:pt x="348" y="3744"/>
                  </a:lnTo>
                  <a:lnTo>
                    <a:pt x="359" y="3739"/>
                  </a:lnTo>
                  <a:lnTo>
                    <a:pt x="370" y="3734"/>
                  </a:lnTo>
                  <a:lnTo>
                    <a:pt x="381" y="3728"/>
                  </a:lnTo>
                  <a:lnTo>
                    <a:pt x="391" y="3721"/>
                  </a:lnTo>
                  <a:lnTo>
                    <a:pt x="401" y="3713"/>
                  </a:lnTo>
                  <a:lnTo>
                    <a:pt x="410" y="3706"/>
                  </a:lnTo>
                  <a:lnTo>
                    <a:pt x="419" y="3698"/>
                  </a:lnTo>
                  <a:lnTo>
                    <a:pt x="428" y="3690"/>
                  </a:lnTo>
                  <a:lnTo>
                    <a:pt x="436" y="3681"/>
                  </a:lnTo>
                  <a:lnTo>
                    <a:pt x="444" y="3672"/>
                  </a:lnTo>
                  <a:lnTo>
                    <a:pt x="451" y="3663"/>
                  </a:lnTo>
                  <a:lnTo>
                    <a:pt x="458" y="3653"/>
                  </a:lnTo>
                  <a:lnTo>
                    <a:pt x="465" y="3643"/>
                  </a:lnTo>
                  <a:lnTo>
                    <a:pt x="471" y="3632"/>
                  </a:lnTo>
                  <a:lnTo>
                    <a:pt x="476" y="3621"/>
                  </a:lnTo>
                  <a:lnTo>
                    <a:pt x="481" y="3610"/>
                  </a:lnTo>
                  <a:lnTo>
                    <a:pt x="486" y="3599"/>
                  </a:lnTo>
                  <a:lnTo>
                    <a:pt x="490" y="3587"/>
                  </a:lnTo>
                  <a:lnTo>
                    <a:pt x="493" y="3576"/>
                  </a:lnTo>
                  <a:lnTo>
                    <a:pt x="496" y="3563"/>
                  </a:lnTo>
                  <a:lnTo>
                    <a:pt x="498" y="3551"/>
                  </a:lnTo>
                  <a:lnTo>
                    <a:pt x="500" y="3539"/>
                  </a:lnTo>
                  <a:lnTo>
                    <a:pt x="501" y="3526"/>
                  </a:lnTo>
                  <a:lnTo>
                    <a:pt x="501" y="3513"/>
                  </a:lnTo>
                  <a:lnTo>
                    <a:pt x="505" y="3358"/>
                  </a:lnTo>
                  <a:lnTo>
                    <a:pt x="517" y="3205"/>
                  </a:lnTo>
                  <a:lnTo>
                    <a:pt x="537" y="3054"/>
                  </a:lnTo>
                  <a:lnTo>
                    <a:pt x="563" y="2907"/>
                  </a:lnTo>
                  <a:lnTo>
                    <a:pt x="596" y="2760"/>
                  </a:lnTo>
                  <a:lnTo>
                    <a:pt x="637" y="2618"/>
                  </a:lnTo>
                  <a:lnTo>
                    <a:pt x="684" y="2478"/>
                  </a:lnTo>
                  <a:lnTo>
                    <a:pt x="738" y="2341"/>
                  </a:lnTo>
                  <a:lnTo>
                    <a:pt x="798" y="2208"/>
                  </a:lnTo>
                  <a:lnTo>
                    <a:pt x="865" y="2078"/>
                  </a:lnTo>
                  <a:lnTo>
                    <a:pt x="937" y="1952"/>
                  </a:lnTo>
                  <a:lnTo>
                    <a:pt x="1015" y="1830"/>
                  </a:lnTo>
                  <a:lnTo>
                    <a:pt x="1100" y="1711"/>
                  </a:lnTo>
                  <a:lnTo>
                    <a:pt x="1189" y="1598"/>
                  </a:lnTo>
                  <a:lnTo>
                    <a:pt x="1283" y="1488"/>
                  </a:lnTo>
                  <a:lnTo>
                    <a:pt x="1384" y="1384"/>
                  </a:lnTo>
                  <a:lnTo>
                    <a:pt x="1488" y="1285"/>
                  </a:lnTo>
                  <a:lnTo>
                    <a:pt x="1597" y="1189"/>
                  </a:lnTo>
                  <a:lnTo>
                    <a:pt x="1711" y="1100"/>
                  </a:lnTo>
                  <a:lnTo>
                    <a:pt x="1829" y="1017"/>
                  </a:lnTo>
                  <a:lnTo>
                    <a:pt x="1952" y="937"/>
                  </a:lnTo>
                  <a:lnTo>
                    <a:pt x="2077" y="865"/>
                  </a:lnTo>
                  <a:lnTo>
                    <a:pt x="2208" y="799"/>
                  </a:lnTo>
                  <a:lnTo>
                    <a:pt x="2340" y="739"/>
                  </a:lnTo>
                  <a:lnTo>
                    <a:pt x="2478" y="685"/>
                  </a:lnTo>
                  <a:lnTo>
                    <a:pt x="2617" y="637"/>
                  </a:lnTo>
                  <a:lnTo>
                    <a:pt x="2760" y="596"/>
                  </a:lnTo>
                  <a:lnTo>
                    <a:pt x="2906" y="563"/>
                  </a:lnTo>
                  <a:lnTo>
                    <a:pt x="3054" y="537"/>
                  </a:lnTo>
                  <a:lnTo>
                    <a:pt x="3204" y="517"/>
                  </a:lnTo>
                  <a:lnTo>
                    <a:pt x="3358" y="506"/>
                  </a:lnTo>
                  <a:lnTo>
                    <a:pt x="3512" y="502"/>
                  </a:lnTo>
                  <a:lnTo>
                    <a:pt x="3525" y="502"/>
                  </a:lnTo>
                  <a:lnTo>
                    <a:pt x="3538" y="501"/>
                  </a:lnTo>
                  <a:lnTo>
                    <a:pt x="3550" y="499"/>
                  </a:lnTo>
                  <a:lnTo>
                    <a:pt x="3562" y="497"/>
                  </a:lnTo>
                  <a:lnTo>
                    <a:pt x="3574" y="494"/>
                  </a:lnTo>
                  <a:lnTo>
                    <a:pt x="3587" y="491"/>
                  </a:lnTo>
                  <a:lnTo>
                    <a:pt x="3599" y="487"/>
                  </a:lnTo>
                  <a:lnTo>
                    <a:pt x="3610" y="482"/>
                  </a:lnTo>
                  <a:lnTo>
                    <a:pt x="3621" y="477"/>
                  </a:lnTo>
                  <a:lnTo>
                    <a:pt x="3632" y="472"/>
                  </a:lnTo>
                  <a:lnTo>
                    <a:pt x="3643" y="466"/>
                  </a:lnTo>
                  <a:lnTo>
                    <a:pt x="3653" y="459"/>
                  </a:lnTo>
                  <a:lnTo>
                    <a:pt x="3663" y="452"/>
                  </a:lnTo>
                  <a:lnTo>
                    <a:pt x="3672" y="445"/>
                  </a:lnTo>
                  <a:lnTo>
                    <a:pt x="3681" y="437"/>
                  </a:lnTo>
                  <a:lnTo>
                    <a:pt x="3690" y="429"/>
                  </a:lnTo>
                  <a:lnTo>
                    <a:pt x="3698" y="420"/>
                  </a:lnTo>
                  <a:lnTo>
                    <a:pt x="3706" y="411"/>
                  </a:lnTo>
                  <a:lnTo>
                    <a:pt x="3713" y="402"/>
                  </a:lnTo>
                  <a:lnTo>
                    <a:pt x="3720" y="391"/>
                  </a:lnTo>
                  <a:lnTo>
                    <a:pt x="3727" y="381"/>
                  </a:lnTo>
                  <a:lnTo>
                    <a:pt x="3733" y="370"/>
                  </a:lnTo>
                  <a:lnTo>
                    <a:pt x="3738" y="359"/>
                  </a:lnTo>
                  <a:lnTo>
                    <a:pt x="3743" y="348"/>
                  </a:lnTo>
                  <a:lnTo>
                    <a:pt x="3748" y="337"/>
                  </a:lnTo>
                  <a:lnTo>
                    <a:pt x="3752" y="325"/>
                  </a:lnTo>
                  <a:lnTo>
                    <a:pt x="3755" y="313"/>
                  </a:lnTo>
                  <a:lnTo>
                    <a:pt x="3758" y="301"/>
                  </a:lnTo>
                  <a:lnTo>
                    <a:pt x="3760" y="289"/>
                  </a:lnTo>
                  <a:lnTo>
                    <a:pt x="3762" y="276"/>
                  </a:lnTo>
                  <a:lnTo>
                    <a:pt x="3763" y="264"/>
                  </a:lnTo>
                  <a:lnTo>
                    <a:pt x="3763" y="251"/>
                  </a:lnTo>
                  <a:lnTo>
                    <a:pt x="3763" y="238"/>
                  </a:lnTo>
                  <a:lnTo>
                    <a:pt x="3762" y="225"/>
                  </a:lnTo>
                  <a:lnTo>
                    <a:pt x="3760" y="213"/>
                  </a:lnTo>
                  <a:lnTo>
                    <a:pt x="3758" y="201"/>
                  </a:lnTo>
                  <a:lnTo>
                    <a:pt x="3755" y="188"/>
                  </a:lnTo>
                  <a:lnTo>
                    <a:pt x="3752" y="177"/>
                  </a:lnTo>
                  <a:lnTo>
                    <a:pt x="3748" y="165"/>
                  </a:lnTo>
                  <a:lnTo>
                    <a:pt x="3743" y="154"/>
                  </a:lnTo>
                  <a:lnTo>
                    <a:pt x="3738" y="143"/>
                  </a:lnTo>
                  <a:lnTo>
                    <a:pt x="3733" y="132"/>
                  </a:lnTo>
                  <a:lnTo>
                    <a:pt x="3727" y="120"/>
                  </a:lnTo>
                  <a:lnTo>
                    <a:pt x="3720" y="110"/>
                  </a:lnTo>
                  <a:lnTo>
                    <a:pt x="3713" y="100"/>
                  </a:lnTo>
                  <a:lnTo>
                    <a:pt x="3706" y="91"/>
                  </a:lnTo>
                  <a:lnTo>
                    <a:pt x="3698" y="82"/>
                  </a:lnTo>
                  <a:lnTo>
                    <a:pt x="3690" y="73"/>
                  </a:lnTo>
                  <a:lnTo>
                    <a:pt x="3681" y="65"/>
                  </a:lnTo>
                  <a:lnTo>
                    <a:pt x="3672" y="57"/>
                  </a:lnTo>
                  <a:lnTo>
                    <a:pt x="3663" y="50"/>
                  </a:lnTo>
                  <a:lnTo>
                    <a:pt x="3653" y="43"/>
                  </a:lnTo>
                  <a:lnTo>
                    <a:pt x="3643" y="36"/>
                  </a:lnTo>
                  <a:lnTo>
                    <a:pt x="3632" y="30"/>
                  </a:lnTo>
                  <a:lnTo>
                    <a:pt x="3621" y="25"/>
                  </a:lnTo>
                  <a:lnTo>
                    <a:pt x="3610" y="20"/>
                  </a:lnTo>
                  <a:lnTo>
                    <a:pt x="3599" y="15"/>
                  </a:lnTo>
                  <a:lnTo>
                    <a:pt x="3587" y="11"/>
                  </a:lnTo>
                  <a:lnTo>
                    <a:pt x="3574" y="8"/>
                  </a:lnTo>
                  <a:lnTo>
                    <a:pt x="3562" y="5"/>
                  </a:lnTo>
                  <a:lnTo>
                    <a:pt x="3550" y="3"/>
                  </a:lnTo>
                  <a:lnTo>
                    <a:pt x="3538" y="1"/>
                  </a:lnTo>
                  <a:lnTo>
                    <a:pt x="3525" y="0"/>
                  </a:lnTo>
                  <a:lnTo>
                    <a:pt x="35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mn-ea"/>
              </a:endParaRPr>
            </a:p>
          </p:txBody>
        </p:sp>
      </p:grpSp>
      <p:sp>
        <p:nvSpPr>
          <p:cNvPr id="12" name="PA-jiandan88">
            <a:extLst>
              <a:ext uri="{FF2B5EF4-FFF2-40B4-BE49-F238E27FC236}">
                <a16:creationId xmlns:a16="http://schemas.microsoft.com/office/drawing/2014/main" id="{139F1F78-E64A-4710-9837-6AE8BE194C55}"/>
              </a:ext>
            </a:extLst>
          </p:cNvPr>
          <p:cNvSpPr>
            <a:spLocks noEditPoints="1"/>
          </p:cNvSpPr>
          <p:nvPr>
            <p:custDataLst>
              <p:tags r:id="rId4"/>
            </p:custDataLst>
          </p:nvPr>
        </p:nvSpPr>
        <p:spPr bwMode="auto">
          <a:xfrm>
            <a:off x="5732053" y="1715492"/>
            <a:ext cx="526491" cy="527742"/>
          </a:xfrm>
          <a:custGeom>
            <a:avLst/>
            <a:gdLst>
              <a:gd name="T0" fmla="*/ 11438 w 16419"/>
              <a:gd name="T1" fmla="*/ 11992 h 16036"/>
              <a:gd name="T2" fmla="*/ 12051 w 16419"/>
              <a:gd name="T3" fmla="*/ 9611 h 16036"/>
              <a:gd name="T4" fmla="*/ 15080 w 16419"/>
              <a:gd name="T5" fmla="*/ 9931 h 16036"/>
              <a:gd name="T6" fmla="*/ 13248 w 16419"/>
              <a:gd name="T7" fmla="*/ 12967 h 16036"/>
              <a:gd name="T8" fmla="*/ 4590 w 16419"/>
              <a:gd name="T9" fmla="*/ 10655 h 16036"/>
              <a:gd name="T10" fmla="*/ 4429 w 16419"/>
              <a:gd name="T11" fmla="*/ 12231 h 16036"/>
              <a:gd name="T12" fmla="*/ 2147 w 16419"/>
              <a:gd name="T13" fmla="*/ 11712 h 16036"/>
              <a:gd name="T14" fmla="*/ 1073 w 16419"/>
              <a:gd name="T15" fmla="*/ 8277 h 16036"/>
              <a:gd name="T16" fmla="*/ 4139 w 16419"/>
              <a:gd name="T17" fmla="*/ 4183 h 16036"/>
              <a:gd name="T18" fmla="*/ 4533 w 16419"/>
              <a:gd name="T19" fmla="*/ 5582 h 16036"/>
              <a:gd name="T20" fmla="*/ 1073 w 16419"/>
              <a:gd name="T21" fmla="*/ 7759 h 16036"/>
              <a:gd name="T22" fmla="*/ 1997 w 16419"/>
              <a:gd name="T23" fmla="*/ 4578 h 16036"/>
              <a:gd name="T24" fmla="*/ 9313 w 16419"/>
              <a:gd name="T25" fmla="*/ 5095 h 16036"/>
              <a:gd name="T26" fmla="*/ 11066 w 16419"/>
              <a:gd name="T27" fmla="*/ 4695 h 16036"/>
              <a:gd name="T28" fmla="*/ 11565 w 16419"/>
              <a:gd name="T29" fmla="*/ 6759 h 16036"/>
              <a:gd name="T30" fmla="*/ 10152 w 16419"/>
              <a:gd name="T31" fmla="*/ 11598 h 16036"/>
              <a:gd name="T32" fmla="*/ 8474 w 16419"/>
              <a:gd name="T33" fmla="*/ 11394 h 16036"/>
              <a:gd name="T34" fmla="*/ 11313 w 16419"/>
              <a:gd name="T35" fmla="*/ 10543 h 16036"/>
              <a:gd name="T36" fmla="*/ 12142 w 16419"/>
              <a:gd name="T37" fmla="*/ 12889 h 16036"/>
              <a:gd name="T38" fmla="*/ 11354 w 16419"/>
              <a:gd name="T39" fmla="*/ 14282 h 16036"/>
              <a:gd name="T40" fmla="*/ 9710 w 16419"/>
              <a:gd name="T41" fmla="*/ 14564 h 16036"/>
              <a:gd name="T42" fmla="*/ 10935 w 16419"/>
              <a:gd name="T43" fmla="*/ 12871 h 16036"/>
              <a:gd name="T44" fmla="*/ 9524 w 16419"/>
              <a:gd name="T45" fmla="*/ 12005 h 16036"/>
              <a:gd name="T46" fmla="*/ 10393 w 16419"/>
              <a:gd name="T47" fmla="*/ 12757 h 16036"/>
              <a:gd name="T48" fmla="*/ 8904 w 16419"/>
              <a:gd name="T49" fmla="*/ 14636 h 16036"/>
              <a:gd name="T50" fmla="*/ 5284 w 16419"/>
              <a:gd name="T51" fmla="*/ 14382 h 16036"/>
              <a:gd name="T52" fmla="*/ 4071 w 16419"/>
              <a:gd name="T53" fmla="*/ 13005 h 16036"/>
              <a:gd name="T54" fmla="*/ 5783 w 16419"/>
              <a:gd name="T55" fmla="*/ 13367 h 16036"/>
              <a:gd name="T56" fmla="*/ 7945 w 16419"/>
              <a:gd name="T57" fmla="*/ 8277 h 16036"/>
              <a:gd name="T58" fmla="*/ 6342 w 16419"/>
              <a:gd name="T59" fmla="*/ 11582 h 16036"/>
              <a:gd name="T60" fmla="*/ 5136 w 16419"/>
              <a:gd name="T61" fmla="*/ 10650 h 16036"/>
              <a:gd name="T62" fmla="*/ 7945 w 16419"/>
              <a:gd name="T63" fmla="*/ 8277 h 16036"/>
              <a:gd name="T64" fmla="*/ 7024 w 16419"/>
              <a:gd name="T65" fmla="*/ 5084 h 16036"/>
              <a:gd name="T66" fmla="*/ 4843 w 16419"/>
              <a:gd name="T67" fmla="*/ 6857 h 16036"/>
              <a:gd name="T68" fmla="*/ 5321 w 16419"/>
              <a:gd name="T69" fmla="*/ 4784 h 16036"/>
              <a:gd name="T70" fmla="*/ 3667 w 16419"/>
              <a:gd name="T71" fmla="*/ 3305 h 16036"/>
              <a:gd name="T72" fmla="*/ 5215 w 16419"/>
              <a:gd name="T73" fmla="*/ 1684 h 16036"/>
              <a:gd name="T74" fmla="*/ 6448 w 16419"/>
              <a:gd name="T75" fmla="*/ 1771 h 16036"/>
              <a:gd name="T76" fmla="*/ 5148 w 16419"/>
              <a:gd name="T77" fmla="*/ 3833 h 16036"/>
              <a:gd name="T78" fmla="*/ 6569 w 16419"/>
              <a:gd name="T79" fmla="*/ 4486 h 16036"/>
              <a:gd name="T80" fmla="*/ 6014 w 16419"/>
              <a:gd name="T81" fmla="*/ 3301 h 16036"/>
              <a:gd name="T82" fmla="*/ 7732 w 16419"/>
              <a:gd name="T83" fmla="*/ 1205 h 16036"/>
              <a:gd name="T84" fmla="*/ 11565 w 16419"/>
              <a:gd name="T85" fmla="*/ 1859 h 16036"/>
              <a:gd name="T86" fmla="*/ 12421 w 16419"/>
              <a:gd name="T87" fmla="*/ 3513 h 16036"/>
              <a:gd name="T88" fmla="*/ 11123 w 16419"/>
              <a:gd name="T89" fmla="*/ 3527 h 16036"/>
              <a:gd name="T90" fmla="*/ 9758 w 16419"/>
              <a:gd name="T91" fmla="*/ 1525 h 16036"/>
              <a:gd name="T92" fmla="*/ 9852 w 16419"/>
              <a:gd name="T93" fmla="*/ 2463 h 16036"/>
              <a:gd name="T94" fmla="*/ 10437 w 16419"/>
              <a:gd name="T95" fmla="*/ 4348 h 16036"/>
              <a:gd name="T96" fmla="*/ 8786 w 16419"/>
              <a:gd name="T97" fmla="*/ 4626 h 16036"/>
              <a:gd name="T98" fmla="*/ 6848 w 16419"/>
              <a:gd name="T99" fmla="*/ 13930 h 16036"/>
              <a:gd name="T100" fmla="*/ 6020 w 16419"/>
              <a:gd name="T101" fmla="*/ 12187 h 16036"/>
              <a:gd name="T102" fmla="*/ 7521 w 16419"/>
              <a:gd name="T103" fmla="*/ 11934 h 16036"/>
              <a:gd name="T104" fmla="*/ 12063 w 16419"/>
              <a:gd name="T105" fmla="*/ 6494 h 16036"/>
              <a:gd name="T106" fmla="*/ 11695 w 16419"/>
              <a:gd name="T107" fmla="*/ 4461 h 16036"/>
              <a:gd name="T108" fmla="*/ 13078 w 16419"/>
              <a:gd name="T109" fmla="*/ 3710 h 16036"/>
              <a:gd name="T110" fmla="*/ 14700 w 16419"/>
              <a:gd name="T111" fmla="*/ 5106 h 16036"/>
              <a:gd name="T112" fmla="*/ 6960 w 16419"/>
              <a:gd name="T113" fmla="*/ 92 h 16036"/>
              <a:gd name="T114" fmla="*/ 498 w 16419"/>
              <a:gd name="T115" fmla="*/ 5261 h 16036"/>
              <a:gd name="T116" fmla="*/ 2132 w 16419"/>
              <a:gd name="T117" fmla="*/ 13409 h 16036"/>
              <a:gd name="T118" fmla="*/ 10261 w 16419"/>
              <a:gd name="T119" fmla="*/ 15783 h 16036"/>
              <a:gd name="T120" fmla="*/ 16160 w 16419"/>
              <a:gd name="T121" fmla="*/ 10021 h 16036"/>
              <a:gd name="T122" fmla="*/ 13729 w 16419"/>
              <a:gd name="T123" fmla="*/ 2083 h 16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419" h="16036">
                <a:moveTo>
                  <a:pt x="13248" y="12967"/>
                </a:moveTo>
                <a:lnTo>
                  <a:pt x="13139" y="12892"/>
                </a:lnTo>
                <a:lnTo>
                  <a:pt x="13030" y="12819"/>
                </a:lnTo>
                <a:lnTo>
                  <a:pt x="12919" y="12748"/>
                </a:lnTo>
                <a:lnTo>
                  <a:pt x="12807" y="12676"/>
                </a:lnTo>
                <a:lnTo>
                  <a:pt x="12693" y="12608"/>
                </a:lnTo>
                <a:lnTo>
                  <a:pt x="12579" y="12541"/>
                </a:lnTo>
                <a:lnTo>
                  <a:pt x="12463" y="12476"/>
                </a:lnTo>
                <a:lnTo>
                  <a:pt x="12347" y="12413"/>
                </a:lnTo>
                <a:lnTo>
                  <a:pt x="12229" y="12351"/>
                </a:lnTo>
                <a:lnTo>
                  <a:pt x="12110" y="12291"/>
                </a:lnTo>
                <a:lnTo>
                  <a:pt x="12051" y="12261"/>
                </a:lnTo>
                <a:lnTo>
                  <a:pt x="11990" y="12231"/>
                </a:lnTo>
                <a:lnTo>
                  <a:pt x="11930" y="12203"/>
                </a:lnTo>
                <a:lnTo>
                  <a:pt x="11869" y="12175"/>
                </a:lnTo>
                <a:lnTo>
                  <a:pt x="11808" y="12147"/>
                </a:lnTo>
                <a:lnTo>
                  <a:pt x="11747" y="12120"/>
                </a:lnTo>
                <a:lnTo>
                  <a:pt x="11686" y="12094"/>
                </a:lnTo>
                <a:lnTo>
                  <a:pt x="11625" y="12068"/>
                </a:lnTo>
                <a:lnTo>
                  <a:pt x="11562" y="12042"/>
                </a:lnTo>
                <a:lnTo>
                  <a:pt x="11499" y="12017"/>
                </a:lnTo>
                <a:lnTo>
                  <a:pt x="11438" y="11992"/>
                </a:lnTo>
                <a:lnTo>
                  <a:pt x="11374" y="11968"/>
                </a:lnTo>
                <a:lnTo>
                  <a:pt x="11419" y="11863"/>
                </a:lnTo>
                <a:lnTo>
                  <a:pt x="11463" y="11756"/>
                </a:lnTo>
                <a:lnTo>
                  <a:pt x="11505" y="11649"/>
                </a:lnTo>
                <a:lnTo>
                  <a:pt x="11546" y="11541"/>
                </a:lnTo>
                <a:lnTo>
                  <a:pt x="11585" y="11433"/>
                </a:lnTo>
                <a:lnTo>
                  <a:pt x="11624" y="11323"/>
                </a:lnTo>
                <a:lnTo>
                  <a:pt x="11661" y="11214"/>
                </a:lnTo>
                <a:lnTo>
                  <a:pt x="11696" y="11104"/>
                </a:lnTo>
                <a:lnTo>
                  <a:pt x="11731" y="10993"/>
                </a:lnTo>
                <a:lnTo>
                  <a:pt x="11765" y="10880"/>
                </a:lnTo>
                <a:lnTo>
                  <a:pt x="11798" y="10768"/>
                </a:lnTo>
                <a:lnTo>
                  <a:pt x="11829" y="10655"/>
                </a:lnTo>
                <a:lnTo>
                  <a:pt x="11859" y="10542"/>
                </a:lnTo>
                <a:lnTo>
                  <a:pt x="11887" y="10427"/>
                </a:lnTo>
                <a:lnTo>
                  <a:pt x="11914" y="10312"/>
                </a:lnTo>
                <a:lnTo>
                  <a:pt x="11941" y="10197"/>
                </a:lnTo>
                <a:lnTo>
                  <a:pt x="11965" y="10081"/>
                </a:lnTo>
                <a:lnTo>
                  <a:pt x="11988" y="9964"/>
                </a:lnTo>
                <a:lnTo>
                  <a:pt x="12010" y="9847"/>
                </a:lnTo>
                <a:lnTo>
                  <a:pt x="12031" y="9729"/>
                </a:lnTo>
                <a:lnTo>
                  <a:pt x="12051" y="9611"/>
                </a:lnTo>
                <a:lnTo>
                  <a:pt x="12068" y="9492"/>
                </a:lnTo>
                <a:lnTo>
                  <a:pt x="12084" y="9373"/>
                </a:lnTo>
                <a:lnTo>
                  <a:pt x="12100" y="9253"/>
                </a:lnTo>
                <a:lnTo>
                  <a:pt x="12113" y="9133"/>
                </a:lnTo>
                <a:lnTo>
                  <a:pt x="12126" y="9011"/>
                </a:lnTo>
                <a:lnTo>
                  <a:pt x="12137" y="8890"/>
                </a:lnTo>
                <a:lnTo>
                  <a:pt x="12147" y="8769"/>
                </a:lnTo>
                <a:lnTo>
                  <a:pt x="12155" y="8646"/>
                </a:lnTo>
                <a:lnTo>
                  <a:pt x="12161" y="8523"/>
                </a:lnTo>
                <a:lnTo>
                  <a:pt x="12166" y="8400"/>
                </a:lnTo>
                <a:lnTo>
                  <a:pt x="12171" y="8277"/>
                </a:lnTo>
                <a:lnTo>
                  <a:pt x="15347" y="8277"/>
                </a:lnTo>
                <a:lnTo>
                  <a:pt x="15337" y="8448"/>
                </a:lnTo>
                <a:lnTo>
                  <a:pt x="15325" y="8617"/>
                </a:lnTo>
                <a:lnTo>
                  <a:pt x="15309" y="8786"/>
                </a:lnTo>
                <a:lnTo>
                  <a:pt x="15287" y="8954"/>
                </a:lnTo>
                <a:lnTo>
                  <a:pt x="15262" y="9119"/>
                </a:lnTo>
                <a:lnTo>
                  <a:pt x="15234" y="9285"/>
                </a:lnTo>
                <a:lnTo>
                  <a:pt x="15201" y="9449"/>
                </a:lnTo>
                <a:lnTo>
                  <a:pt x="15164" y="9612"/>
                </a:lnTo>
                <a:lnTo>
                  <a:pt x="15124" y="9772"/>
                </a:lnTo>
                <a:lnTo>
                  <a:pt x="15080" y="9931"/>
                </a:lnTo>
                <a:lnTo>
                  <a:pt x="15032" y="10090"/>
                </a:lnTo>
                <a:lnTo>
                  <a:pt x="14980" y="10246"/>
                </a:lnTo>
                <a:lnTo>
                  <a:pt x="14925" y="10400"/>
                </a:lnTo>
                <a:lnTo>
                  <a:pt x="14866" y="10554"/>
                </a:lnTo>
                <a:lnTo>
                  <a:pt x="14804" y="10705"/>
                </a:lnTo>
                <a:lnTo>
                  <a:pt x="14738" y="10854"/>
                </a:lnTo>
                <a:lnTo>
                  <a:pt x="14668" y="11002"/>
                </a:lnTo>
                <a:lnTo>
                  <a:pt x="14596" y="11148"/>
                </a:lnTo>
                <a:lnTo>
                  <a:pt x="14521" y="11292"/>
                </a:lnTo>
                <a:lnTo>
                  <a:pt x="14441" y="11434"/>
                </a:lnTo>
                <a:lnTo>
                  <a:pt x="14358" y="11574"/>
                </a:lnTo>
                <a:lnTo>
                  <a:pt x="14272" y="11712"/>
                </a:lnTo>
                <a:lnTo>
                  <a:pt x="14183" y="11848"/>
                </a:lnTo>
                <a:lnTo>
                  <a:pt x="14092" y="11981"/>
                </a:lnTo>
                <a:lnTo>
                  <a:pt x="13996" y="12113"/>
                </a:lnTo>
                <a:lnTo>
                  <a:pt x="13898" y="12241"/>
                </a:lnTo>
                <a:lnTo>
                  <a:pt x="13797" y="12369"/>
                </a:lnTo>
                <a:lnTo>
                  <a:pt x="13693" y="12493"/>
                </a:lnTo>
                <a:lnTo>
                  <a:pt x="13586" y="12615"/>
                </a:lnTo>
                <a:lnTo>
                  <a:pt x="13476" y="12735"/>
                </a:lnTo>
                <a:lnTo>
                  <a:pt x="13364" y="12852"/>
                </a:lnTo>
                <a:lnTo>
                  <a:pt x="13248" y="12967"/>
                </a:lnTo>
                <a:close/>
                <a:moveTo>
                  <a:pt x="1073" y="8277"/>
                </a:moveTo>
                <a:lnTo>
                  <a:pt x="4248" y="8277"/>
                </a:lnTo>
                <a:lnTo>
                  <a:pt x="4253" y="8400"/>
                </a:lnTo>
                <a:lnTo>
                  <a:pt x="4258" y="8523"/>
                </a:lnTo>
                <a:lnTo>
                  <a:pt x="4265" y="8646"/>
                </a:lnTo>
                <a:lnTo>
                  <a:pt x="4273" y="8769"/>
                </a:lnTo>
                <a:lnTo>
                  <a:pt x="4282" y="8890"/>
                </a:lnTo>
                <a:lnTo>
                  <a:pt x="4294" y="9011"/>
                </a:lnTo>
                <a:lnTo>
                  <a:pt x="4306" y="9133"/>
                </a:lnTo>
                <a:lnTo>
                  <a:pt x="4319" y="9253"/>
                </a:lnTo>
                <a:lnTo>
                  <a:pt x="4335" y="9373"/>
                </a:lnTo>
                <a:lnTo>
                  <a:pt x="4351" y="9492"/>
                </a:lnTo>
                <a:lnTo>
                  <a:pt x="4370" y="9611"/>
                </a:lnTo>
                <a:lnTo>
                  <a:pt x="4388" y="9729"/>
                </a:lnTo>
                <a:lnTo>
                  <a:pt x="4410" y="9847"/>
                </a:lnTo>
                <a:lnTo>
                  <a:pt x="4431" y="9964"/>
                </a:lnTo>
                <a:lnTo>
                  <a:pt x="4455" y="10081"/>
                </a:lnTo>
                <a:lnTo>
                  <a:pt x="4479" y="10197"/>
                </a:lnTo>
                <a:lnTo>
                  <a:pt x="4505" y="10312"/>
                </a:lnTo>
                <a:lnTo>
                  <a:pt x="4533" y="10427"/>
                </a:lnTo>
                <a:lnTo>
                  <a:pt x="4560" y="10542"/>
                </a:lnTo>
                <a:lnTo>
                  <a:pt x="4590" y="10655"/>
                </a:lnTo>
                <a:lnTo>
                  <a:pt x="4622" y="10768"/>
                </a:lnTo>
                <a:lnTo>
                  <a:pt x="4654" y="10880"/>
                </a:lnTo>
                <a:lnTo>
                  <a:pt x="4688" y="10993"/>
                </a:lnTo>
                <a:lnTo>
                  <a:pt x="4723" y="11104"/>
                </a:lnTo>
                <a:lnTo>
                  <a:pt x="4758" y="11214"/>
                </a:lnTo>
                <a:lnTo>
                  <a:pt x="4795" y="11323"/>
                </a:lnTo>
                <a:lnTo>
                  <a:pt x="4834" y="11433"/>
                </a:lnTo>
                <a:lnTo>
                  <a:pt x="4874" y="11541"/>
                </a:lnTo>
                <a:lnTo>
                  <a:pt x="4915" y="11649"/>
                </a:lnTo>
                <a:lnTo>
                  <a:pt x="4958" y="11756"/>
                </a:lnTo>
                <a:lnTo>
                  <a:pt x="5001" y="11863"/>
                </a:lnTo>
                <a:lnTo>
                  <a:pt x="5045" y="11968"/>
                </a:lnTo>
                <a:lnTo>
                  <a:pt x="4982" y="11992"/>
                </a:lnTo>
                <a:lnTo>
                  <a:pt x="4920" y="12017"/>
                </a:lnTo>
                <a:lnTo>
                  <a:pt x="4857" y="12042"/>
                </a:lnTo>
                <a:lnTo>
                  <a:pt x="4795" y="12068"/>
                </a:lnTo>
                <a:lnTo>
                  <a:pt x="4734" y="12094"/>
                </a:lnTo>
                <a:lnTo>
                  <a:pt x="4672" y="12120"/>
                </a:lnTo>
                <a:lnTo>
                  <a:pt x="4611" y="12147"/>
                </a:lnTo>
                <a:lnTo>
                  <a:pt x="4550" y="12175"/>
                </a:lnTo>
                <a:lnTo>
                  <a:pt x="4490" y="12203"/>
                </a:lnTo>
                <a:lnTo>
                  <a:pt x="4429" y="12231"/>
                </a:lnTo>
                <a:lnTo>
                  <a:pt x="4370" y="12261"/>
                </a:lnTo>
                <a:lnTo>
                  <a:pt x="4309" y="12291"/>
                </a:lnTo>
                <a:lnTo>
                  <a:pt x="4191" y="12351"/>
                </a:lnTo>
                <a:lnTo>
                  <a:pt x="4073" y="12413"/>
                </a:lnTo>
                <a:lnTo>
                  <a:pt x="3956" y="12476"/>
                </a:lnTo>
                <a:lnTo>
                  <a:pt x="3841" y="12541"/>
                </a:lnTo>
                <a:lnTo>
                  <a:pt x="3726" y="12608"/>
                </a:lnTo>
                <a:lnTo>
                  <a:pt x="3613" y="12676"/>
                </a:lnTo>
                <a:lnTo>
                  <a:pt x="3501" y="12748"/>
                </a:lnTo>
                <a:lnTo>
                  <a:pt x="3389" y="12819"/>
                </a:lnTo>
                <a:lnTo>
                  <a:pt x="3280" y="12892"/>
                </a:lnTo>
                <a:lnTo>
                  <a:pt x="3171" y="12967"/>
                </a:lnTo>
                <a:lnTo>
                  <a:pt x="3056" y="12852"/>
                </a:lnTo>
                <a:lnTo>
                  <a:pt x="2943" y="12735"/>
                </a:lnTo>
                <a:lnTo>
                  <a:pt x="2833" y="12615"/>
                </a:lnTo>
                <a:lnTo>
                  <a:pt x="2727" y="12493"/>
                </a:lnTo>
                <a:lnTo>
                  <a:pt x="2623" y="12369"/>
                </a:lnTo>
                <a:lnTo>
                  <a:pt x="2521" y="12241"/>
                </a:lnTo>
                <a:lnTo>
                  <a:pt x="2423" y="12113"/>
                </a:lnTo>
                <a:lnTo>
                  <a:pt x="2328" y="11981"/>
                </a:lnTo>
                <a:lnTo>
                  <a:pt x="2236" y="11848"/>
                </a:lnTo>
                <a:lnTo>
                  <a:pt x="2147" y="11712"/>
                </a:lnTo>
                <a:lnTo>
                  <a:pt x="2062" y="11574"/>
                </a:lnTo>
                <a:lnTo>
                  <a:pt x="1978" y="11434"/>
                </a:lnTo>
                <a:lnTo>
                  <a:pt x="1899" y="11292"/>
                </a:lnTo>
                <a:lnTo>
                  <a:pt x="1824" y="11148"/>
                </a:lnTo>
                <a:lnTo>
                  <a:pt x="1751" y="11002"/>
                </a:lnTo>
                <a:lnTo>
                  <a:pt x="1682" y="10854"/>
                </a:lnTo>
                <a:lnTo>
                  <a:pt x="1615" y="10705"/>
                </a:lnTo>
                <a:lnTo>
                  <a:pt x="1554" y="10554"/>
                </a:lnTo>
                <a:lnTo>
                  <a:pt x="1494" y="10400"/>
                </a:lnTo>
                <a:lnTo>
                  <a:pt x="1440" y="10246"/>
                </a:lnTo>
                <a:lnTo>
                  <a:pt x="1387" y="10090"/>
                </a:lnTo>
                <a:lnTo>
                  <a:pt x="1340" y="9931"/>
                </a:lnTo>
                <a:lnTo>
                  <a:pt x="1296" y="9772"/>
                </a:lnTo>
                <a:lnTo>
                  <a:pt x="1255" y="9612"/>
                </a:lnTo>
                <a:lnTo>
                  <a:pt x="1219" y="9449"/>
                </a:lnTo>
                <a:lnTo>
                  <a:pt x="1186" y="9285"/>
                </a:lnTo>
                <a:lnTo>
                  <a:pt x="1158" y="9119"/>
                </a:lnTo>
                <a:lnTo>
                  <a:pt x="1132" y="8954"/>
                </a:lnTo>
                <a:lnTo>
                  <a:pt x="1111" y="8786"/>
                </a:lnTo>
                <a:lnTo>
                  <a:pt x="1095" y="8617"/>
                </a:lnTo>
                <a:lnTo>
                  <a:pt x="1082" y="8448"/>
                </a:lnTo>
                <a:lnTo>
                  <a:pt x="1073" y="8277"/>
                </a:lnTo>
                <a:close/>
                <a:moveTo>
                  <a:pt x="2878" y="3381"/>
                </a:moveTo>
                <a:lnTo>
                  <a:pt x="2935" y="3423"/>
                </a:lnTo>
                <a:lnTo>
                  <a:pt x="2992" y="3466"/>
                </a:lnTo>
                <a:lnTo>
                  <a:pt x="3050" y="3507"/>
                </a:lnTo>
                <a:lnTo>
                  <a:pt x="3107" y="3549"/>
                </a:lnTo>
                <a:lnTo>
                  <a:pt x="3165" y="3590"/>
                </a:lnTo>
                <a:lnTo>
                  <a:pt x="3223" y="3630"/>
                </a:lnTo>
                <a:lnTo>
                  <a:pt x="3282" y="3670"/>
                </a:lnTo>
                <a:lnTo>
                  <a:pt x="3341" y="3710"/>
                </a:lnTo>
                <a:lnTo>
                  <a:pt x="3401" y="3749"/>
                </a:lnTo>
                <a:lnTo>
                  <a:pt x="3460" y="3789"/>
                </a:lnTo>
                <a:lnTo>
                  <a:pt x="3521" y="3827"/>
                </a:lnTo>
                <a:lnTo>
                  <a:pt x="3581" y="3865"/>
                </a:lnTo>
                <a:lnTo>
                  <a:pt x="3642" y="3902"/>
                </a:lnTo>
                <a:lnTo>
                  <a:pt x="3702" y="3939"/>
                </a:lnTo>
                <a:lnTo>
                  <a:pt x="3764" y="3975"/>
                </a:lnTo>
                <a:lnTo>
                  <a:pt x="3826" y="4011"/>
                </a:lnTo>
                <a:lnTo>
                  <a:pt x="3887" y="4046"/>
                </a:lnTo>
                <a:lnTo>
                  <a:pt x="3950" y="4081"/>
                </a:lnTo>
                <a:lnTo>
                  <a:pt x="4012" y="4116"/>
                </a:lnTo>
                <a:lnTo>
                  <a:pt x="4076" y="4150"/>
                </a:lnTo>
                <a:lnTo>
                  <a:pt x="4139" y="4183"/>
                </a:lnTo>
                <a:lnTo>
                  <a:pt x="4202" y="4216"/>
                </a:lnTo>
                <a:lnTo>
                  <a:pt x="4267" y="4249"/>
                </a:lnTo>
                <a:lnTo>
                  <a:pt x="4331" y="4281"/>
                </a:lnTo>
                <a:lnTo>
                  <a:pt x="4395" y="4312"/>
                </a:lnTo>
                <a:lnTo>
                  <a:pt x="4461" y="4343"/>
                </a:lnTo>
                <a:lnTo>
                  <a:pt x="4525" y="4374"/>
                </a:lnTo>
                <a:lnTo>
                  <a:pt x="4591" y="4403"/>
                </a:lnTo>
                <a:lnTo>
                  <a:pt x="4657" y="4432"/>
                </a:lnTo>
                <a:lnTo>
                  <a:pt x="4724" y="4461"/>
                </a:lnTo>
                <a:lnTo>
                  <a:pt x="4789" y="4489"/>
                </a:lnTo>
                <a:lnTo>
                  <a:pt x="4856" y="4517"/>
                </a:lnTo>
                <a:lnTo>
                  <a:pt x="4822" y="4611"/>
                </a:lnTo>
                <a:lnTo>
                  <a:pt x="4789" y="4706"/>
                </a:lnTo>
                <a:lnTo>
                  <a:pt x="4756" y="4801"/>
                </a:lnTo>
                <a:lnTo>
                  <a:pt x="4726" y="4897"/>
                </a:lnTo>
                <a:lnTo>
                  <a:pt x="4695" y="4993"/>
                </a:lnTo>
                <a:lnTo>
                  <a:pt x="4665" y="5090"/>
                </a:lnTo>
                <a:lnTo>
                  <a:pt x="4637" y="5188"/>
                </a:lnTo>
                <a:lnTo>
                  <a:pt x="4610" y="5285"/>
                </a:lnTo>
                <a:lnTo>
                  <a:pt x="4583" y="5383"/>
                </a:lnTo>
                <a:lnTo>
                  <a:pt x="4557" y="5482"/>
                </a:lnTo>
                <a:lnTo>
                  <a:pt x="4533" y="5582"/>
                </a:lnTo>
                <a:lnTo>
                  <a:pt x="4509" y="5681"/>
                </a:lnTo>
                <a:lnTo>
                  <a:pt x="4486" y="5781"/>
                </a:lnTo>
                <a:lnTo>
                  <a:pt x="4465" y="5881"/>
                </a:lnTo>
                <a:lnTo>
                  <a:pt x="4444" y="5982"/>
                </a:lnTo>
                <a:lnTo>
                  <a:pt x="4425" y="6084"/>
                </a:lnTo>
                <a:lnTo>
                  <a:pt x="4406" y="6186"/>
                </a:lnTo>
                <a:lnTo>
                  <a:pt x="4388" y="6288"/>
                </a:lnTo>
                <a:lnTo>
                  <a:pt x="4372" y="6391"/>
                </a:lnTo>
                <a:lnTo>
                  <a:pt x="4356" y="6494"/>
                </a:lnTo>
                <a:lnTo>
                  <a:pt x="4342" y="6598"/>
                </a:lnTo>
                <a:lnTo>
                  <a:pt x="4328" y="6701"/>
                </a:lnTo>
                <a:lnTo>
                  <a:pt x="4315" y="6805"/>
                </a:lnTo>
                <a:lnTo>
                  <a:pt x="4304" y="6911"/>
                </a:lnTo>
                <a:lnTo>
                  <a:pt x="4294" y="7015"/>
                </a:lnTo>
                <a:lnTo>
                  <a:pt x="4284" y="7120"/>
                </a:lnTo>
                <a:lnTo>
                  <a:pt x="4275" y="7226"/>
                </a:lnTo>
                <a:lnTo>
                  <a:pt x="4268" y="7332"/>
                </a:lnTo>
                <a:lnTo>
                  <a:pt x="4262" y="7439"/>
                </a:lnTo>
                <a:lnTo>
                  <a:pt x="4257" y="7545"/>
                </a:lnTo>
                <a:lnTo>
                  <a:pt x="4253" y="7652"/>
                </a:lnTo>
                <a:lnTo>
                  <a:pt x="4248" y="7759"/>
                </a:lnTo>
                <a:lnTo>
                  <a:pt x="1073" y="7759"/>
                </a:lnTo>
                <a:lnTo>
                  <a:pt x="1081" y="7602"/>
                </a:lnTo>
                <a:lnTo>
                  <a:pt x="1092" y="7446"/>
                </a:lnTo>
                <a:lnTo>
                  <a:pt x="1107" y="7291"/>
                </a:lnTo>
                <a:lnTo>
                  <a:pt x="1125" y="7137"/>
                </a:lnTo>
                <a:lnTo>
                  <a:pt x="1146" y="6984"/>
                </a:lnTo>
                <a:lnTo>
                  <a:pt x="1171" y="6832"/>
                </a:lnTo>
                <a:lnTo>
                  <a:pt x="1200" y="6681"/>
                </a:lnTo>
                <a:lnTo>
                  <a:pt x="1231" y="6532"/>
                </a:lnTo>
                <a:lnTo>
                  <a:pt x="1265" y="6383"/>
                </a:lnTo>
                <a:lnTo>
                  <a:pt x="1304" y="6236"/>
                </a:lnTo>
                <a:lnTo>
                  <a:pt x="1345" y="6090"/>
                </a:lnTo>
                <a:lnTo>
                  <a:pt x="1389" y="5945"/>
                </a:lnTo>
                <a:lnTo>
                  <a:pt x="1437" y="5802"/>
                </a:lnTo>
                <a:lnTo>
                  <a:pt x="1487" y="5660"/>
                </a:lnTo>
                <a:lnTo>
                  <a:pt x="1540" y="5519"/>
                </a:lnTo>
                <a:lnTo>
                  <a:pt x="1597" y="5380"/>
                </a:lnTo>
                <a:lnTo>
                  <a:pt x="1656" y="5243"/>
                </a:lnTo>
                <a:lnTo>
                  <a:pt x="1719" y="5106"/>
                </a:lnTo>
                <a:lnTo>
                  <a:pt x="1785" y="4972"/>
                </a:lnTo>
                <a:lnTo>
                  <a:pt x="1852" y="4839"/>
                </a:lnTo>
                <a:lnTo>
                  <a:pt x="1923" y="4708"/>
                </a:lnTo>
                <a:lnTo>
                  <a:pt x="1997" y="4578"/>
                </a:lnTo>
                <a:lnTo>
                  <a:pt x="2074" y="4450"/>
                </a:lnTo>
                <a:lnTo>
                  <a:pt x="2153" y="4324"/>
                </a:lnTo>
                <a:lnTo>
                  <a:pt x="2234" y="4199"/>
                </a:lnTo>
                <a:lnTo>
                  <a:pt x="2319" y="4076"/>
                </a:lnTo>
                <a:lnTo>
                  <a:pt x="2405" y="3956"/>
                </a:lnTo>
                <a:lnTo>
                  <a:pt x="2496" y="3837"/>
                </a:lnTo>
                <a:lnTo>
                  <a:pt x="2587" y="3719"/>
                </a:lnTo>
                <a:lnTo>
                  <a:pt x="2681" y="3605"/>
                </a:lnTo>
                <a:lnTo>
                  <a:pt x="2779" y="3492"/>
                </a:lnTo>
                <a:lnTo>
                  <a:pt x="2878" y="3381"/>
                </a:lnTo>
                <a:close/>
                <a:moveTo>
                  <a:pt x="8474" y="7759"/>
                </a:moveTo>
                <a:lnTo>
                  <a:pt x="8474" y="5160"/>
                </a:lnTo>
                <a:lnTo>
                  <a:pt x="8559" y="5157"/>
                </a:lnTo>
                <a:lnTo>
                  <a:pt x="8644" y="5153"/>
                </a:lnTo>
                <a:lnTo>
                  <a:pt x="8728" y="5149"/>
                </a:lnTo>
                <a:lnTo>
                  <a:pt x="8812" y="5143"/>
                </a:lnTo>
                <a:lnTo>
                  <a:pt x="8896" y="5137"/>
                </a:lnTo>
                <a:lnTo>
                  <a:pt x="8980" y="5131"/>
                </a:lnTo>
                <a:lnTo>
                  <a:pt x="9063" y="5122"/>
                </a:lnTo>
                <a:lnTo>
                  <a:pt x="9146" y="5114"/>
                </a:lnTo>
                <a:lnTo>
                  <a:pt x="9230" y="5105"/>
                </a:lnTo>
                <a:lnTo>
                  <a:pt x="9313" y="5095"/>
                </a:lnTo>
                <a:lnTo>
                  <a:pt x="9395" y="5084"/>
                </a:lnTo>
                <a:lnTo>
                  <a:pt x="9477" y="5073"/>
                </a:lnTo>
                <a:lnTo>
                  <a:pt x="9559" y="5061"/>
                </a:lnTo>
                <a:lnTo>
                  <a:pt x="9641" y="5048"/>
                </a:lnTo>
                <a:lnTo>
                  <a:pt x="9723" y="5035"/>
                </a:lnTo>
                <a:lnTo>
                  <a:pt x="9804" y="5020"/>
                </a:lnTo>
                <a:lnTo>
                  <a:pt x="9885" y="5005"/>
                </a:lnTo>
                <a:lnTo>
                  <a:pt x="9965" y="4990"/>
                </a:lnTo>
                <a:lnTo>
                  <a:pt x="10046" y="4973"/>
                </a:lnTo>
                <a:lnTo>
                  <a:pt x="10126" y="4956"/>
                </a:lnTo>
                <a:lnTo>
                  <a:pt x="10206" y="4938"/>
                </a:lnTo>
                <a:lnTo>
                  <a:pt x="10287" y="4920"/>
                </a:lnTo>
                <a:lnTo>
                  <a:pt x="10366" y="4900"/>
                </a:lnTo>
                <a:lnTo>
                  <a:pt x="10445" y="4880"/>
                </a:lnTo>
                <a:lnTo>
                  <a:pt x="10524" y="4860"/>
                </a:lnTo>
                <a:lnTo>
                  <a:pt x="10602" y="4838"/>
                </a:lnTo>
                <a:lnTo>
                  <a:pt x="10681" y="4816"/>
                </a:lnTo>
                <a:lnTo>
                  <a:pt x="10759" y="4793"/>
                </a:lnTo>
                <a:lnTo>
                  <a:pt x="10836" y="4770"/>
                </a:lnTo>
                <a:lnTo>
                  <a:pt x="10914" y="4746"/>
                </a:lnTo>
                <a:lnTo>
                  <a:pt x="10990" y="4721"/>
                </a:lnTo>
                <a:lnTo>
                  <a:pt x="11066" y="4695"/>
                </a:lnTo>
                <a:lnTo>
                  <a:pt x="11099" y="4784"/>
                </a:lnTo>
                <a:lnTo>
                  <a:pt x="11130" y="4873"/>
                </a:lnTo>
                <a:lnTo>
                  <a:pt x="11161" y="4963"/>
                </a:lnTo>
                <a:lnTo>
                  <a:pt x="11191" y="5053"/>
                </a:lnTo>
                <a:lnTo>
                  <a:pt x="11219" y="5145"/>
                </a:lnTo>
                <a:lnTo>
                  <a:pt x="11247" y="5236"/>
                </a:lnTo>
                <a:lnTo>
                  <a:pt x="11274" y="5328"/>
                </a:lnTo>
                <a:lnTo>
                  <a:pt x="11299" y="5420"/>
                </a:lnTo>
                <a:lnTo>
                  <a:pt x="11325" y="5513"/>
                </a:lnTo>
                <a:lnTo>
                  <a:pt x="11349" y="5607"/>
                </a:lnTo>
                <a:lnTo>
                  <a:pt x="11372" y="5701"/>
                </a:lnTo>
                <a:lnTo>
                  <a:pt x="11395" y="5795"/>
                </a:lnTo>
                <a:lnTo>
                  <a:pt x="11415" y="5889"/>
                </a:lnTo>
                <a:lnTo>
                  <a:pt x="11436" y="5984"/>
                </a:lnTo>
                <a:lnTo>
                  <a:pt x="11455" y="6080"/>
                </a:lnTo>
                <a:lnTo>
                  <a:pt x="11474" y="6176"/>
                </a:lnTo>
                <a:lnTo>
                  <a:pt x="11491" y="6272"/>
                </a:lnTo>
                <a:lnTo>
                  <a:pt x="11509" y="6368"/>
                </a:lnTo>
                <a:lnTo>
                  <a:pt x="11524" y="6466"/>
                </a:lnTo>
                <a:lnTo>
                  <a:pt x="11538" y="6563"/>
                </a:lnTo>
                <a:lnTo>
                  <a:pt x="11553" y="6661"/>
                </a:lnTo>
                <a:lnTo>
                  <a:pt x="11565" y="6759"/>
                </a:lnTo>
                <a:lnTo>
                  <a:pt x="11577" y="6857"/>
                </a:lnTo>
                <a:lnTo>
                  <a:pt x="11589" y="6957"/>
                </a:lnTo>
                <a:lnTo>
                  <a:pt x="11598" y="7056"/>
                </a:lnTo>
                <a:lnTo>
                  <a:pt x="11607" y="7155"/>
                </a:lnTo>
                <a:lnTo>
                  <a:pt x="11615" y="7255"/>
                </a:lnTo>
                <a:lnTo>
                  <a:pt x="11623" y="7356"/>
                </a:lnTo>
                <a:lnTo>
                  <a:pt x="11629" y="7456"/>
                </a:lnTo>
                <a:lnTo>
                  <a:pt x="11634" y="7557"/>
                </a:lnTo>
                <a:lnTo>
                  <a:pt x="11638" y="7658"/>
                </a:lnTo>
                <a:lnTo>
                  <a:pt x="11641" y="7759"/>
                </a:lnTo>
                <a:lnTo>
                  <a:pt x="8474" y="7759"/>
                </a:lnTo>
                <a:close/>
                <a:moveTo>
                  <a:pt x="10879" y="11791"/>
                </a:moveTo>
                <a:lnTo>
                  <a:pt x="10807" y="11768"/>
                </a:lnTo>
                <a:lnTo>
                  <a:pt x="10735" y="11747"/>
                </a:lnTo>
                <a:lnTo>
                  <a:pt x="10663" y="11726"/>
                </a:lnTo>
                <a:lnTo>
                  <a:pt x="10590" y="11706"/>
                </a:lnTo>
                <a:lnTo>
                  <a:pt x="10518" y="11686"/>
                </a:lnTo>
                <a:lnTo>
                  <a:pt x="10446" y="11667"/>
                </a:lnTo>
                <a:lnTo>
                  <a:pt x="10373" y="11649"/>
                </a:lnTo>
                <a:lnTo>
                  <a:pt x="10299" y="11631"/>
                </a:lnTo>
                <a:lnTo>
                  <a:pt x="10226" y="11614"/>
                </a:lnTo>
                <a:lnTo>
                  <a:pt x="10152" y="11598"/>
                </a:lnTo>
                <a:lnTo>
                  <a:pt x="10078" y="11582"/>
                </a:lnTo>
                <a:lnTo>
                  <a:pt x="10003" y="11566"/>
                </a:lnTo>
                <a:lnTo>
                  <a:pt x="9929" y="11552"/>
                </a:lnTo>
                <a:lnTo>
                  <a:pt x="9854" y="11538"/>
                </a:lnTo>
                <a:lnTo>
                  <a:pt x="9780" y="11525"/>
                </a:lnTo>
                <a:lnTo>
                  <a:pt x="9704" y="11512"/>
                </a:lnTo>
                <a:lnTo>
                  <a:pt x="9629" y="11500"/>
                </a:lnTo>
                <a:lnTo>
                  <a:pt x="9553" y="11488"/>
                </a:lnTo>
                <a:lnTo>
                  <a:pt x="9477" y="11477"/>
                </a:lnTo>
                <a:lnTo>
                  <a:pt x="9401" y="11467"/>
                </a:lnTo>
                <a:lnTo>
                  <a:pt x="9325" y="11458"/>
                </a:lnTo>
                <a:lnTo>
                  <a:pt x="9249" y="11449"/>
                </a:lnTo>
                <a:lnTo>
                  <a:pt x="9172" y="11440"/>
                </a:lnTo>
                <a:lnTo>
                  <a:pt x="9095" y="11433"/>
                </a:lnTo>
                <a:lnTo>
                  <a:pt x="9018" y="11425"/>
                </a:lnTo>
                <a:lnTo>
                  <a:pt x="8941" y="11419"/>
                </a:lnTo>
                <a:lnTo>
                  <a:pt x="8864" y="11413"/>
                </a:lnTo>
                <a:lnTo>
                  <a:pt x="8786" y="11408"/>
                </a:lnTo>
                <a:lnTo>
                  <a:pt x="8708" y="11404"/>
                </a:lnTo>
                <a:lnTo>
                  <a:pt x="8630" y="11400"/>
                </a:lnTo>
                <a:lnTo>
                  <a:pt x="8552" y="11396"/>
                </a:lnTo>
                <a:lnTo>
                  <a:pt x="8474" y="11394"/>
                </a:lnTo>
                <a:lnTo>
                  <a:pt x="8474" y="8277"/>
                </a:lnTo>
                <a:lnTo>
                  <a:pt x="11641" y="8277"/>
                </a:lnTo>
                <a:lnTo>
                  <a:pt x="11637" y="8394"/>
                </a:lnTo>
                <a:lnTo>
                  <a:pt x="11632" y="8512"/>
                </a:lnTo>
                <a:lnTo>
                  <a:pt x="11626" y="8628"/>
                </a:lnTo>
                <a:lnTo>
                  <a:pt x="11617" y="8746"/>
                </a:lnTo>
                <a:lnTo>
                  <a:pt x="11608" y="8862"/>
                </a:lnTo>
                <a:lnTo>
                  <a:pt x="11598" y="8977"/>
                </a:lnTo>
                <a:lnTo>
                  <a:pt x="11586" y="9092"/>
                </a:lnTo>
                <a:lnTo>
                  <a:pt x="11572" y="9207"/>
                </a:lnTo>
                <a:lnTo>
                  <a:pt x="11558" y="9321"/>
                </a:lnTo>
                <a:lnTo>
                  <a:pt x="11542" y="9435"/>
                </a:lnTo>
                <a:lnTo>
                  <a:pt x="11525" y="9548"/>
                </a:lnTo>
                <a:lnTo>
                  <a:pt x="11506" y="9661"/>
                </a:lnTo>
                <a:lnTo>
                  <a:pt x="11486" y="9773"/>
                </a:lnTo>
                <a:lnTo>
                  <a:pt x="11466" y="9884"/>
                </a:lnTo>
                <a:lnTo>
                  <a:pt x="11443" y="9995"/>
                </a:lnTo>
                <a:lnTo>
                  <a:pt x="11419" y="10106"/>
                </a:lnTo>
                <a:lnTo>
                  <a:pt x="11395" y="10216"/>
                </a:lnTo>
                <a:lnTo>
                  <a:pt x="11368" y="10325"/>
                </a:lnTo>
                <a:lnTo>
                  <a:pt x="11341" y="10434"/>
                </a:lnTo>
                <a:lnTo>
                  <a:pt x="11313" y="10543"/>
                </a:lnTo>
                <a:lnTo>
                  <a:pt x="11283" y="10650"/>
                </a:lnTo>
                <a:lnTo>
                  <a:pt x="11252" y="10757"/>
                </a:lnTo>
                <a:lnTo>
                  <a:pt x="11220" y="10863"/>
                </a:lnTo>
                <a:lnTo>
                  <a:pt x="11186" y="10969"/>
                </a:lnTo>
                <a:lnTo>
                  <a:pt x="11152" y="11074"/>
                </a:lnTo>
                <a:lnTo>
                  <a:pt x="11117" y="11178"/>
                </a:lnTo>
                <a:lnTo>
                  <a:pt x="11080" y="11282"/>
                </a:lnTo>
                <a:lnTo>
                  <a:pt x="11042" y="11386"/>
                </a:lnTo>
                <a:lnTo>
                  <a:pt x="11003" y="11488"/>
                </a:lnTo>
                <a:lnTo>
                  <a:pt x="10962" y="11590"/>
                </a:lnTo>
                <a:lnTo>
                  <a:pt x="10921" y="11690"/>
                </a:lnTo>
                <a:lnTo>
                  <a:pt x="10879" y="11791"/>
                </a:lnTo>
                <a:close/>
                <a:moveTo>
                  <a:pt x="11162" y="12440"/>
                </a:moveTo>
                <a:lnTo>
                  <a:pt x="11275" y="12484"/>
                </a:lnTo>
                <a:lnTo>
                  <a:pt x="11387" y="12529"/>
                </a:lnTo>
                <a:lnTo>
                  <a:pt x="11497" y="12575"/>
                </a:lnTo>
                <a:lnTo>
                  <a:pt x="11606" y="12624"/>
                </a:lnTo>
                <a:lnTo>
                  <a:pt x="11715" y="12674"/>
                </a:lnTo>
                <a:lnTo>
                  <a:pt x="11824" y="12726"/>
                </a:lnTo>
                <a:lnTo>
                  <a:pt x="11930" y="12779"/>
                </a:lnTo>
                <a:lnTo>
                  <a:pt x="12036" y="12833"/>
                </a:lnTo>
                <a:lnTo>
                  <a:pt x="12142" y="12889"/>
                </a:lnTo>
                <a:lnTo>
                  <a:pt x="12245" y="12946"/>
                </a:lnTo>
                <a:lnTo>
                  <a:pt x="12349" y="13005"/>
                </a:lnTo>
                <a:lnTo>
                  <a:pt x="12451" y="13065"/>
                </a:lnTo>
                <a:lnTo>
                  <a:pt x="12552" y="13127"/>
                </a:lnTo>
                <a:lnTo>
                  <a:pt x="12653" y="13191"/>
                </a:lnTo>
                <a:lnTo>
                  <a:pt x="12751" y="13255"/>
                </a:lnTo>
                <a:lnTo>
                  <a:pt x="12850" y="13320"/>
                </a:lnTo>
                <a:lnTo>
                  <a:pt x="12759" y="13395"/>
                </a:lnTo>
                <a:lnTo>
                  <a:pt x="12666" y="13469"/>
                </a:lnTo>
                <a:lnTo>
                  <a:pt x="12573" y="13540"/>
                </a:lnTo>
                <a:lnTo>
                  <a:pt x="12477" y="13612"/>
                </a:lnTo>
                <a:lnTo>
                  <a:pt x="12381" y="13681"/>
                </a:lnTo>
                <a:lnTo>
                  <a:pt x="12283" y="13748"/>
                </a:lnTo>
                <a:lnTo>
                  <a:pt x="12185" y="13814"/>
                </a:lnTo>
                <a:lnTo>
                  <a:pt x="12084" y="13878"/>
                </a:lnTo>
                <a:lnTo>
                  <a:pt x="11984" y="13940"/>
                </a:lnTo>
                <a:lnTo>
                  <a:pt x="11881" y="14001"/>
                </a:lnTo>
                <a:lnTo>
                  <a:pt x="11779" y="14062"/>
                </a:lnTo>
                <a:lnTo>
                  <a:pt x="11674" y="14119"/>
                </a:lnTo>
                <a:lnTo>
                  <a:pt x="11568" y="14175"/>
                </a:lnTo>
                <a:lnTo>
                  <a:pt x="11461" y="14229"/>
                </a:lnTo>
                <a:lnTo>
                  <a:pt x="11354" y="14282"/>
                </a:lnTo>
                <a:lnTo>
                  <a:pt x="11245" y="14333"/>
                </a:lnTo>
                <a:lnTo>
                  <a:pt x="11136" y="14382"/>
                </a:lnTo>
                <a:lnTo>
                  <a:pt x="11025" y="14429"/>
                </a:lnTo>
                <a:lnTo>
                  <a:pt x="10914" y="14475"/>
                </a:lnTo>
                <a:lnTo>
                  <a:pt x="10802" y="14519"/>
                </a:lnTo>
                <a:lnTo>
                  <a:pt x="10688" y="14561"/>
                </a:lnTo>
                <a:lnTo>
                  <a:pt x="10573" y="14601"/>
                </a:lnTo>
                <a:lnTo>
                  <a:pt x="10458" y="14639"/>
                </a:lnTo>
                <a:lnTo>
                  <a:pt x="10342" y="14676"/>
                </a:lnTo>
                <a:lnTo>
                  <a:pt x="10225" y="14710"/>
                </a:lnTo>
                <a:lnTo>
                  <a:pt x="10107" y="14743"/>
                </a:lnTo>
                <a:lnTo>
                  <a:pt x="9989" y="14774"/>
                </a:lnTo>
                <a:lnTo>
                  <a:pt x="9869" y="14802"/>
                </a:lnTo>
                <a:lnTo>
                  <a:pt x="9749" y="14829"/>
                </a:lnTo>
                <a:lnTo>
                  <a:pt x="9628" y="14854"/>
                </a:lnTo>
                <a:lnTo>
                  <a:pt x="9507" y="14877"/>
                </a:lnTo>
                <a:lnTo>
                  <a:pt x="9383" y="14898"/>
                </a:lnTo>
                <a:lnTo>
                  <a:pt x="9450" y="14833"/>
                </a:lnTo>
                <a:lnTo>
                  <a:pt x="9516" y="14767"/>
                </a:lnTo>
                <a:lnTo>
                  <a:pt x="9582" y="14700"/>
                </a:lnTo>
                <a:lnTo>
                  <a:pt x="9645" y="14633"/>
                </a:lnTo>
                <a:lnTo>
                  <a:pt x="9710" y="14564"/>
                </a:lnTo>
                <a:lnTo>
                  <a:pt x="9772" y="14495"/>
                </a:lnTo>
                <a:lnTo>
                  <a:pt x="9835" y="14424"/>
                </a:lnTo>
                <a:lnTo>
                  <a:pt x="9897" y="14354"/>
                </a:lnTo>
                <a:lnTo>
                  <a:pt x="9958" y="14282"/>
                </a:lnTo>
                <a:lnTo>
                  <a:pt x="10019" y="14210"/>
                </a:lnTo>
                <a:lnTo>
                  <a:pt x="10078" y="14137"/>
                </a:lnTo>
                <a:lnTo>
                  <a:pt x="10138" y="14064"/>
                </a:lnTo>
                <a:lnTo>
                  <a:pt x="10195" y="13988"/>
                </a:lnTo>
                <a:lnTo>
                  <a:pt x="10254" y="13913"/>
                </a:lnTo>
                <a:lnTo>
                  <a:pt x="10310" y="13837"/>
                </a:lnTo>
                <a:lnTo>
                  <a:pt x="10367" y="13761"/>
                </a:lnTo>
                <a:lnTo>
                  <a:pt x="10422" y="13684"/>
                </a:lnTo>
                <a:lnTo>
                  <a:pt x="10476" y="13606"/>
                </a:lnTo>
                <a:lnTo>
                  <a:pt x="10531" y="13526"/>
                </a:lnTo>
                <a:lnTo>
                  <a:pt x="10584" y="13447"/>
                </a:lnTo>
                <a:lnTo>
                  <a:pt x="10636" y="13367"/>
                </a:lnTo>
                <a:lnTo>
                  <a:pt x="10688" y="13286"/>
                </a:lnTo>
                <a:lnTo>
                  <a:pt x="10739" y="13204"/>
                </a:lnTo>
                <a:lnTo>
                  <a:pt x="10789" y="13121"/>
                </a:lnTo>
                <a:lnTo>
                  <a:pt x="10839" y="13039"/>
                </a:lnTo>
                <a:lnTo>
                  <a:pt x="10888" y="12955"/>
                </a:lnTo>
                <a:lnTo>
                  <a:pt x="10935" y="12871"/>
                </a:lnTo>
                <a:lnTo>
                  <a:pt x="10982" y="12786"/>
                </a:lnTo>
                <a:lnTo>
                  <a:pt x="11028" y="12701"/>
                </a:lnTo>
                <a:lnTo>
                  <a:pt x="11074" y="12614"/>
                </a:lnTo>
                <a:lnTo>
                  <a:pt x="11119" y="12528"/>
                </a:lnTo>
                <a:lnTo>
                  <a:pt x="11162" y="12440"/>
                </a:lnTo>
                <a:close/>
                <a:moveTo>
                  <a:pt x="8474" y="14988"/>
                </a:moveTo>
                <a:lnTo>
                  <a:pt x="8474" y="11911"/>
                </a:lnTo>
                <a:lnTo>
                  <a:pt x="8545" y="11913"/>
                </a:lnTo>
                <a:lnTo>
                  <a:pt x="8616" y="11916"/>
                </a:lnTo>
                <a:lnTo>
                  <a:pt x="8687" y="11920"/>
                </a:lnTo>
                <a:lnTo>
                  <a:pt x="8757" y="11924"/>
                </a:lnTo>
                <a:lnTo>
                  <a:pt x="8828" y="11929"/>
                </a:lnTo>
                <a:lnTo>
                  <a:pt x="8899" y="11934"/>
                </a:lnTo>
                <a:lnTo>
                  <a:pt x="8969" y="11940"/>
                </a:lnTo>
                <a:lnTo>
                  <a:pt x="9039" y="11946"/>
                </a:lnTo>
                <a:lnTo>
                  <a:pt x="9108" y="11953"/>
                </a:lnTo>
                <a:lnTo>
                  <a:pt x="9178" y="11960"/>
                </a:lnTo>
                <a:lnTo>
                  <a:pt x="9248" y="11968"/>
                </a:lnTo>
                <a:lnTo>
                  <a:pt x="9317" y="11976"/>
                </a:lnTo>
                <a:lnTo>
                  <a:pt x="9387" y="11986"/>
                </a:lnTo>
                <a:lnTo>
                  <a:pt x="9455" y="11995"/>
                </a:lnTo>
                <a:lnTo>
                  <a:pt x="9524" y="12005"/>
                </a:lnTo>
                <a:lnTo>
                  <a:pt x="9593" y="12016"/>
                </a:lnTo>
                <a:lnTo>
                  <a:pt x="9661" y="12027"/>
                </a:lnTo>
                <a:lnTo>
                  <a:pt x="9729" y="12039"/>
                </a:lnTo>
                <a:lnTo>
                  <a:pt x="9797" y="12051"/>
                </a:lnTo>
                <a:lnTo>
                  <a:pt x="9865" y="12064"/>
                </a:lnTo>
                <a:lnTo>
                  <a:pt x="9932" y="12077"/>
                </a:lnTo>
                <a:lnTo>
                  <a:pt x="10000" y="12091"/>
                </a:lnTo>
                <a:lnTo>
                  <a:pt x="10067" y="12106"/>
                </a:lnTo>
                <a:lnTo>
                  <a:pt x="10134" y="12121"/>
                </a:lnTo>
                <a:lnTo>
                  <a:pt x="10200" y="12136"/>
                </a:lnTo>
                <a:lnTo>
                  <a:pt x="10267" y="12153"/>
                </a:lnTo>
                <a:lnTo>
                  <a:pt x="10334" y="12169"/>
                </a:lnTo>
                <a:lnTo>
                  <a:pt x="10399" y="12187"/>
                </a:lnTo>
                <a:lnTo>
                  <a:pt x="10465" y="12204"/>
                </a:lnTo>
                <a:lnTo>
                  <a:pt x="10531" y="12223"/>
                </a:lnTo>
                <a:lnTo>
                  <a:pt x="10596" y="12242"/>
                </a:lnTo>
                <a:lnTo>
                  <a:pt x="10661" y="12262"/>
                </a:lnTo>
                <a:lnTo>
                  <a:pt x="10610" y="12363"/>
                </a:lnTo>
                <a:lnTo>
                  <a:pt x="10557" y="12462"/>
                </a:lnTo>
                <a:lnTo>
                  <a:pt x="10504" y="12561"/>
                </a:lnTo>
                <a:lnTo>
                  <a:pt x="10450" y="12659"/>
                </a:lnTo>
                <a:lnTo>
                  <a:pt x="10393" y="12757"/>
                </a:lnTo>
                <a:lnTo>
                  <a:pt x="10337" y="12853"/>
                </a:lnTo>
                <a:lnTo>
                  <a:pt x="10279" y="12948"/>
                </a:lnTo>
                <a:lnTo>
                  <a:pt x="10220" y="13042"/>
                </a:lnTo>
                <a:lnTo>
                  <a:pt x="10159" y="13135"/>
                </a:lnTo>
                <a:lnTo>
                  <a:pt x="10099" y="13228"/>
                </a:lnTo>
                <a:lnTo>
                  <a:pt x="10036" y="13319"/>
                </a:lnTo>
                <a:lnTo>
                  <a:pt x="9972" y="13410"/>
                </a:lnTo>
                <a:lnTo>
                  <a:pt x="9909" y="13499"/>
                </a:lnTo>
                <a:lnTo>
                  <a:pt x="9843" y="13588"/>
                </a:lnTo>
                <a:lnTo>
                  <a:pt x="9776" y="13675"/>
                </a:lnTo>
                <a:lnTo>
                  <a:pt x="9710" y="13761"/>
                </a:lnTo>
                <a:lnTo>
                  <a:pt x="9641" y="13846"/>
                </a:lnTo>
                <a:lnTo>
                  <a:pt x="9571" y="13930"/>
                </a:lnTo>
                <a:lnTo>
                  <a:pt x="9501" y="14012"/>
                </a:lnTo>
                <a:lnTo>
                  <a:pt x="9430" y="14095"/>
                </a:lnTo>
                <a:lnTo>
                  <a:pt x="9358" y="14175"/>
                </a:lnTo>
                <a:lnTo>
                  <a:pt x="9284" y="14255"/>
                </a:lnTo>
                <a:lnTo>
                  <a:pt x="9210" y="14333"/>
                </a:lnTo>
                <a:lnTo>
                  <a:pt x="9135" y="14410"/>
                </a:lnTo>
                <a:lnTo>
                  <a:pt x="9059" y="14487"/>
                </a:lnTo>
                <a:lnTo>
                  <a:pt x="8982" y="14562"/>
                </a:lnTo>
                <a:lnTo>
                  <a:pt x="8904" y="14636"/>
                </a:lnTo>
                <a:lnTo>
                  <a:pt x="8825" y="14708"/>
                </a:lnTo>
                <a:lnTo>
                  <a:pt x="8746" y="14779"/>
                </a:lnTo>
                <a:lnTo>
                  <a:pt x="8666" y="14850"/>
                </a:lnTo>
                <a:lnTo>
                  <a:pt x="8584" y="14918"/>
                </a:lnTo>
                <a:lnTo>
                  <a:pt x="8502" y="14987"/>
                </a:lnTo>
                <a:lnTo>
                  <a:pt x="8474" y="14988"/>
                </a:lnTo>
                <a:close/>
                <a:moveTo>
                  <a:pt x="7036" y="14898"/>
                </a:moveTo>
                <a:lnTo>
                  <a:pt x="6913" y="14877"/>
                </a:lnTo>
                <a:lnTo>
                  <a:pt x="6791" y="14854"/>
                </a:lnTo>
                <a:lnTo>
                  <a:pt x="6670" y="14829"/>
                </a:lnTo>
                <a:lnTo>
                  <a:pt x="6550" y="14802"/>
                </a:lnTo>
                <a:lnTo>
                  <a:pt x="6431" y="14774"/>
                </a:lnTo>
                <a:lnTo>
                  <a:pt x="6312" y="14743"/>
                </a:lnTo>
                <a:lnTo>
                  <a:pt x="6194" y="14710"/>
                </a:lnTo>
                <a:lnTo>
                  <a:pt x="6077" y="14676"/>
                </a:lnTo>
                <a:lnTo>
                  <a:pt x="5961" y="14639"/>
                </a:lnTo>
                <a:lnTo>
                  <a:pt x="5846" y="14601"/>
                </a:lnTo>
                <a:lnTo>
                  <a:pt x="5731" y="14561"/>
                </a:lnTo>
                <a:lnTo>
                  <a:pt x="5618" y="14519"/>
                </a:lnTo>
                <a:lnTo>
                  <a:pt x="5505" y="14475"/>
                </a:lnTo>
                <a:lnTo>
                  <a:pt x="5395" y="14429"/>
                </a:lnTo>
                <a:lnTo>
                  <a:pt x="5284" y="14382"/>
                </a:lnTo>
                <a:lnTo>
                  <a:pt x="5174" y="14333"/>
                </a:lnTo>
                <a:lnTo>
                  <a:pt x="5065" y="14282"/>
                </a:lnTo>
                <a:lnTo>
                  <a:pt x="4958" y="14229"/>
                </a:lnTo>
                <a:lnTo>
                  <a:pt x="4851" y="14175"/>
                </a:lnTo>
                <a:lnTo>
                  <a:pt x="4746" y="14119"/>
                </a:lnTo>
                <a:lnTo>
                  <a:pt x="4641" y="14062"/>
                </a:lnTo>
                <a:lnTo>
                  <a:pt x="4538" y="14001"/>
                </a:lnTo>
                <a:lnTo>
                  <a:pt x="4436" y="13940"/>
                </a:lnTo>
                <a:lnTo>
                  <a:pt x="4335" y="13878"/>
                </a:lnTo>
                <a:lnTo>
                  <a:pt x="4235" y="13814"/>
                </a:lnTo>
                <a:lnTo>
                  <a:pt x="4137" y="13748"/>
                </a:lnTo>
                <a:lnTo>
                  <a:pt x="4038" y="13681"/>
                </a:lnTo>
                <a:lnTo>
                  <a:pt x="3943" y="13612"/>
                </a:lnTo>
                <a:lnTo>
                  <a:pt x="3847" y="13540"/>
                </a:lnTo>
                <a:lnTo>
                  <a:pt x="3753" y="13469"/>
                </a:lnTo>
                <a:lnTo>
                  <a:pt x="3660" y="13395"/>
                </a:lnTo>
                <a:lnTo>
                  <a:pt x="3569" y="13320"/>
                </a:lnTo>
                <a:lnTo>
                  <a:pt x="3668" y="13255"/>
                </a:lnTo>
                <a:lnTo>
                  <a:pt x="3767" y="13191"/>
                </a:lnTo>
                <a:lnTo>
                  <a:pt x="3867" y="13127"/>
                </a:lnTo>
                <a:lnTo>
                  <a:pt x="3968" y="13065"/>
                </a:lnTo>
                <a:lnTo>
                  <a:pt x="4071" y="13005"/>
                </a:lnTo>
                <a:lnTo>
                  <a:pt x="4174" y="12946"/>
                </a:lnTo>
                <a:lnTo>
                  <a:pt x="4278" y="12889"/>
                </a:lnTo>
                <a:lnTo>
                  <a:pt x="4383" y="12833"/>
                </a:lnTo>
                <a:lnTo>
                  <a:pt x="4489" y="12779"/>
                </a:lnTo>
                <a:lnTo>
                  <a:pt x="4596" y="12726"/>
                </a:lnTo>
                <a:lnTo>
                  <a:pt x="4704" y="12674"/>
                </a:lnTo>
                <a:lnTo>
                  <a:pt x="4813" y="12624"/>
                </a:lnTo>
                <a:lnTo>
                  <a:pt x="4923" y="12575"/>
                </a:lnTo>
                <a:lnTo>
                  <a:pt x="5033" y="12529"/>
                </a:lnTo>
                <a:lnTo>
                  <a:pt x="5144" y="12484"/>
                </a:lnTo>
                <a:lnTo>
                  <a:pt x="5257" y="12440"/>
                </a:lnTo>
                <a:lnTo>
                  <a:pt x="5301" y="12528"/>
                </a:lnTo>
                <a:lnTo>
                  <a:pt x="5345" y="12614"/>
                </a:lnTo>
                <a:lnTo>
                  <a:pt x="5391" y="12701"/>
                </a:lnTo>
                <a:lnTo>
                  <a:pt x="5437" y="12786"/>
                </a:lnTo>
                <a:lnTo>
                  <a:pt x="5484" y="12871"/>
                </a:lnTo>
                <a:lnTo>
                  <a:pt x="5532" y="12955"/>
                </a:lnTo>
                <a:lnTo>
                  <a:pt x="5580" y="13039"/>
                </a:lnTo>
                <a:lnTo>
                  <a:pt x="5630" y="13121"/>
                </a:lnTo>
                <a:lnTo>
                  <a:pt x="5680" y="13204"/>
                </a:lnTo>
                <a:lnTo>
                  <a:pt x="5731" y="13286"/>
                </a:lnTo>
                <a:lnTo>
                  <a:pt x="5783" y="13367"/>
                </a:lnTo>
                <a:lnTo>
                  <a:pt x="5835" y="13447"/>
                </a:lnTo>
                <a:lnTo>
                  <a:pt x="5888" y="13526"/>
                </a:lnTo>
                <a:lnTo>
                  <a:pt x="5943" y="13606"/>
                </a:lnTo>
                <a:lnTo>
                  <a:pt x="5997" y="13684"/>
                </a:lnTo>
                <a:lnTo>
                  <a:pt x="6052" y="13761"/>
                </a:lnTo>
                <a:lnTo>
                  <a:pt x="6109" y="13837"/>
                </a:lnTo>
                <a:lnTo>
                  <a:pt x="6166" y="13913"/>
                </a:lnTo>
                <a:lnTo>
                  <a:pt x="6224" y="13988"/>
                </a:lnTo>
                <a:lnTo>
                  <a:pt x="6282" y="14064"/>
                </a:lnTo>
                <a:lnTo>
                  <a:pt x="6341" y="14137"/>
                </a:lnTo>
                <a:lnTo>
                  <a:pt x="6400" y="14210"/>
                </a:lnTo>
                <a:lnTo>
                  <a:pt x="6461" y="14282"/>
                </a:lnTo>
                <a:lnTo>
                  <a:pt x="6522" y="14354"/>
                </a:lnTo>
                <a:lnTo>
                  <a:pt x="6584" y="14424"/>
                </a:lnTo>
                <a:lnTo>
                  <a:pt x="6647" y="14495"/>
                </a:lnTo>
                <a:lnTo>
                  <a:pt x="6710" y="14564"/>
                </a:lnTo>
                <a:lnTo>
                  <a:pt x="6774" y="14633"/>
                </a:lnTo>
                <a:lnTo>
                  <a:pt x="6839" y="14700"/>
                </a:lnTo>
                <a:lnTo>
                  <a:pt x="6903" y="14767"/>
                </a:lnTo>
                <a:lnTo>
                  <a:pt x="6969" y="14833"/>
                </a:lnTo>
                <a:lnTo>
                  <a:pt x="7036" y="14898"/>
                </a:lnTo>
                <a:close/>
                <a:moveTo>
                  <a:pt x="7945" y="8277"/>
                </a:moveTo>
                <a:lnTo>
                  <a:pt x="7945" y="11394"/>
                </a:lnTo>
                <a:lnTo>
                  <a:pt x="7867" y="11396"/>
                </a:lnTo>
                <a:lnTo>
                  <a:pt x="7789" y="11400"/>
                </a:lnTo>
                <a:lnTo>
                  <a:pt x="7711" y="11404"/>
                </a:lnTo>
                <a:lnTo>
                  <a:pt x="7633" y="11408"/>
                </a:lnTo>
                <a:lnTo>
                  <a:pt x="7555" y="11413"/>
                </a:lnTo>
                <a:lnTo>
                  <a:pt x="7478" y="11419"/>
                </a:lnTo>
                <a:lnTo>
                  <a:pt x="7401" y="11425"/>
                </a:lnTo>
                <a:lnTo>
                  <a:pt x="7324" y="11433"/>
                </a:lnTo>
                <a:lnTo>
                  <a:pt x="7247" y="11440"/>
                </a:lnTo>
                <a:lnTo>
                  <a:pt x="7170" y="11449"/>
                </a:lnTo>
                <a:lnTo>
                  <a:pt x="7094" y="11458"/>
                </a:lnTo>
                <a:lnTo>
                  <a:pt x="7018" y="11467"/>
                </a:lnTo>
                <a:lnTo>
                  <a:pt x="6942" y="11477"/>
                </a:lnTo>
                <a:lnTo>
                  <a:pt x="6866" y="11488"/>
                </a:lnTo>
                <a:lnTo>
                  <a:pt x="6790" y="11500"/>
                </a:lnTo>
                <a:lnTo>
                  <a:pt x="6715" y="11512"/>
                </a:lnTo>
                <a:lnTo>
                  <a:pt x="6640" y="11525"/>
                </a:lnTo>
                <a:lnTo>
                  <a:pt x="6565" y="11538"/>
                </a:lnTo>
                <a:lnTo>
                  <a:pt x="6491" y="11552"/>
                </a:lnTo>
                <a:lnTo>
                  <a:pt x="6416" y="11566"/>
                </a:lnTo>
                <a:lnTo>
                  <a:pt x="6342" y="11582"/>
                </a:lnTo>
                <a:lnTo>
                  <a:pt x="6268" y="11598"/>
                </a:lnTo>
                <a:lnTo>
                  <a:pt x="6194" y="11614"/>
                </a:lnTo>
                <a:lnTo>
                  <a:pt x="6120" y="11631"/>
                </a:lnTo>
                <a:lnTo>
                  <a:pt x="6047" y="11649"/>
                </a:lnTo>
                <a:lnTo>
                  <a:pt x="5973" y="11667"/>
                </a:lnTo>
                <a:lnTo>
                  <a:pt x="5901" y="11686"/>
                </a:lnTo>
                <a:lnTo>
                  <a:pt x="5829" y="11706"/>
                </a:lnTo>
                <a:lnTo>
                  <a:pt x="5756" y="11726"/>
                </a:lnTo>
                <a:lnTo>
                  <a:pt x="5684" y="11747"/>
                </a:lnTo>
                <a:lnTo>
                  <a:pt x="5612" y="11768"/>
                </a:lnTo>
                <a:lnTo>
                  <a:pt x="5540" y="11791"/>
                </a:lnTo>
                <a:lnTo>
                  <a:pt x="5498" y="11690"/>
                </a:lnTo>
                <a:lnTo>
                  <a:pt x="5457" y="11590"/>
                </a:lnTo>
                <a:lnTo>
                  <a:pt x="5417" y="11488"/>
                </a:lnTo>
                <a:lnTo>
                  <a:pt x="5377" y="11386"/>
                </a:lnTo>
                <a:lnTo>
                  <a:pt x="5339" y="11282"/>
                </a:lnTo>
                <a:lnTo>
                  <a:pt x="5303" y="11178"/>
                </a:lnTo>
                <a:lnTo>
                  <a:pt x="5267" y="11074"/>
                </a:lnTo>
                <a:lnTo>
                  <a:pt x="5233" y="10969"/>
                </a:lnTo>
                <a:lnTo>
                  <a:pt x="5200" y="10863"/>
                </a:lnTo>
                <a:lnTo>
                  <a:pt x="5167" y="10757"/>
                </a:lnTo>
                <a:lnTo>
                  <a:pt x="5136" y="10650"/>
                </a:lnTo>
                <a:lnTo>
                  <a:pt x="5106" y="10543"/>
                </a:lnTo>
                <a:lnTo>
                  <a:pt x="5079" y="10434"/>
                </a:lnTo>
                <a:lnTo>
                  <a:pt x="5051" y="10325"/>
                </a:lnTo>
                <a:lnTo>
                  <a:pt x="5025" y="10216"/>
                </a:lnTo>
                <a:lnTo>
                  <a:pt x="5000" y="10106"/>
                </a:lnTo>
                <a:lnTo>
                  <a:pt x="4976" y="9995"/>
                </a:lnTo>
                <a:lnTo>
                  <a:pt x="4954" y="9884"/>
                </a:lnTo>
                <a:lnTo>
                  <a:pt x="4933" y="9773"/>
                </a:lnTo>
                <a:lnTo>
                  <a:pt x="4913" y="9661"/>
                </a:lnTo>
                <a:lnTo>
                  <a:pt x="4895" y="9548"/>
                </a:lnTo>
                <a:lnTo>
                  <a:pt x="4877" y="9435"/>
                </a:lnTo>
                <a:lnTo>
                  <a:pt x="4861" y="9321"/>
                </a:lnTo>
                <a:lnTo>
                  <a:pt x="4847" y="9207"/>
                </a:lnTo>
                <a:lnTo>
                  <a:pt x="4833" y="9092"/>
                </a:lnTo>
                <a:lnTo>
                  <a:pt x="4822" y="8977"/>
                </a:lnTo>
                <a:lnTo>
                  <a:pt x="4811" y="8862"/>
                </a:lnTo>
                <a:lnTo>
                  <a:pt x="4802" y="8746"/>
                </a:lnTo>
                <a:lnTo>
                  <a:pt x="4794" y="8628"/>
                </a:lnTo>
                <a:lnTo>
                  <a:pt x="4787" y="8512"/>
                </a:lnTo>
                <a:lnTo>
                  <a:pt x="4782" y="8394"/>
                </a:lnTo>
                <a:lnTo>
                  <a:pt x="4779" y="8277"/>
                </a:lnTo>
                <a:lnTo>
                  <a:pt x="7945" y="8277"/>
                </a:lnTo>
                <a:close/>
                <a:moveTo>
                  <a:pt x="5353" y="4695"/>
                </a:moveTo>
                <a:lnTo>
                  <a:pt x="5430" y="4721"/>
                </a:lnTo>
                <a:lnTo>
                  <a:pt x="5507" y="4746"/>
                </a:lnTo>
                <a:lnTo>
                  <a:pt x="5583" y="4770"/>
                </a:lnTo>
                <a:lnTo>
                  <a:pt x="5661" y="4793"/>
                </a:lnTo>
                <a:lnTo>
                  <a:pt x="5739" y="4816"/>
                </a:lnTo>
                <a:lnTo>
                  <a:pt x="5817" y="4838"/>
                </a:lnTo>
                <a:lnTo>
                  <a:pt x="5896" y="4860"/>
                </a:lnTo>
                <a:lnTo>
                  <a:pt x="5974" y="4880"/>
                </a:lnTo>
                <a:lnTo>
                  <a:pt x="6053" y="4900"/>
                </a:lnTo>
                <a:lnTo>
                  <a:pt x="6134" y="4920"/>
                </a:lnTo>
                <a:lnTo>
                  <a:pt x="6213" y="4938"/>
                </a:lnTo>
                <a:lnTo>
                  <a:pt x="6293" y="4956"/>
                </a:lnTo>
                <a:lnTo>
                  <a:pt x="6373" y="4973"/>
                </a:lnTo>
                <a:lnTo>
                  <a:pt x="6454" y="4990"/>
                </a:lnTo>
                <a:lnTo>
                  <a:pt x="6535" y="5005"/>
                </a:lnTo>
                <a:lnTo>
                  <a:pt x="6615" y="5020"/>
                </a:lnTo>
                <a:lnTo>
                  <a:pt x="6697" y="5035"/>
                </a:lnTo>
                <a:lnTo>
                  <a:pt x="6778" y="5048"/>
                </a:lnTo>
                <a:lnTo>
                  <a:pt x="6860" y="5061"/>
                </a:lnTo>
                <a:lnTo>
                  <a:pt x="6942" y="5073"/>
                </a:lnTo>
                <a:lnTo>
                  <a:pt x="7024" y="5084"/>
                </a:lnTo>
                <a:lnTo>
                  <a:pt x="7106" y="5095"/>
                </a:lnTo>
                <a:lnTo>
                  <a:pt x="7189" y="5105"/>
                </a:lnTo>
                <a:lnTo>
                  <a:pt x="7273" y="5114"/>
                </a:lnTo>
                <a:lnTo>
                  <a:pt x="7356" y="5122"/>
                </a:lnTo>
                <a:lnTo>
                  <a:pt x="7439" y="5131"/>
                </a:lnTo>
                <a:lnTo>
                  <a:pt x="7523" y="5137"/>
                </a:lnTo>
                <a:lnTo>
                  <a:pt x="7607" y="5143"/>
                </a:lnTo>
                <a:lnTo>
                  <a:pt x="7691" y="5149"/>
                </a:lnTo>
                <a:lnTo>
                  <a:pt x="7775" y="5153"/>
                </a:lnTo>
                <a:lnTo>
                  <a:pt x="7860" y="5157"/>
                </a:lnTo>
                <a:lnTo>
                  <a:pt x="7945" y="5160"/>
                </a:lnTo>
                <a:lnTo>
                  <a:pt x="7945" y="7759"/>
                </a:lnTo>
                <a:lnTo>
                  <a:pt x="4779" y="7759"/>
                </a:lnTo>
                <a:lnTo>
                  <a:pt x="4782" y="7658"/>
                </a:lnTo>
                <a:lnTo>
                  <a:pt x="4786" y="7557"/>
                </a:lnTo>
                <a:lnTo>
                  <a:pt x="4791" y="7456"/>
                </a:lnTo>
                <a:lnTo>
                  <a:pt x="4797" y="7356"/>
                </a:lnTo>
                <a:lnTo>
                  <a:pt x="4805" y="7255"/>
                </a:lnTo>
                <a:lnTo>
                  <a:pt x="4812" y="7155"/>
                </a:lnTo>
                <a:lnTo>
                  <a:pt x="4821" y="7056"/>
                </a:lnTo>
                <a:lnTo>
                  <a:pt x="4831" y="6957"/>
                </a:lnTo>
                <a:lnTo>
                  <a:pt x="4843" y="6857"/>
                </a:lnTo>
                <a:lnTo>
                  <a:pt x="4854" y="6759"/>
                </a:lnTo>
                <a:lnTo>
                  <a:pt x="4867" y="6661"/>
                </a:lnTo>
                <a:lnTo>
                  <a:pt x="4881" y="6563"/>
                </a:lnTo>
                <a:lnTo>
                  <a:pt x="4896" y="6466"/>
                </a:lnTo>
                <a:lnTo>
                  <a:pt x="4911" y="6368"/>
                </a:lnTo>
                <a:lnTo>
                  <a:pt x="4928" y="6272"/>
                </a:lnTo>
                <a:lnTo>
                  <a:pt x="4945" y="6176"/>
                </a:lnTo>
                <a:lnTo>
                  <a:pt x="4964" y="6080"/>
                </a:lnTo>
                <a:lnTo>
                  <a:pt x="4983" y="5984"/>
                </a:lnTo>
                <a:lnTo>
                  <a:pt x="5004" y="5889"/>
                </a:lnTo>
                <a:lnTo>
                  <a:pt x="5025" y="5795"/>
                </a:lnTo>
                <a:lnTo>
                  <a:pt x="5048" y="5701"/>
                </a:lnTo>
                <a:lnTo>
                  <a:pt x="5070" y="5607"/>
                </a:lnTo>
                <a:lnTo>
                  <a:pt x="5095" y="5513"/>
                </a:lnTo>
                <a:lnTo>
                  <a:pt x="5120" y="5420"/>
                </a:lnTo>
                <a:lnTo>
                  <a:pt x="5145" y="5328"/>
                </a:lnTo>
                <a:lnTo>
                  <a:pt x="5172" y="5236"/>
                </a:lnTo>
                <a:lnTo>
                  <a:pt x="5201" y="5145"/>
                </a:lnTo>
                <a:lnTo>
                  <a:pt x="5228" y="5053"/>
                </a:lnTo>
                <a:lnTo>
                  <a:pt x="5258" y="4963"/>
                </a:lnTo>
                <a:lnTo>
                  <a:pt x="5289" y="4873"/>
                </a:lnTo>
                <a:lnTo>
                  <a:pt x="5321" y="4784"/>
                </a:lnTo>
                <a:lnTo>
                  <a:pt x="5353" y="4695"/>
                </a:lnTo>
                <a:close/>
                <a:moveTo>
                  <a:pt x="5056" y="4040"/>
                </a:moveTo>
                <a:lnTo>
                  <a:pt x="4994" y="4015"/>
                </a:lnTo>
                <a:lnTo>
                  <a:pt x="4934" y="3989"/>
                </a:lnTo>
                <a:lnTo>
                  <a:pt x="4873" y="3963"/>
                </a:lnTo>
                <a:lnTo>
                  <a:pt x="4813" y="3936"/>
                </a:lnTo>
                <a:lnTo>
                  <a:pt x="4753" y="3909"/>
                </a:lnTo>
                <a:lnTo>
                  <a:pt x="4693" y="3882"/>
                </a:lnTo>
                <a:lnTo>
                  <a:pt x="4633" y="3854"/>
                </a:lnTo>
                <a:lnTo>
                  <a:pt x="4575" y="3825"/>
                </a:lnTo>
                <a:lnTo>
                  <a:pt x="4515" y="3796"/>
                </a:lnTo>
                <a:lnTo>
                  <a:pt x="4457" y="3766"/>
                </a:lnTo>
                <a:lnTo>
                  <a:pt x="4398" y="3736"/>
                </a:lnTo>
                <a:lnTo>
                  <a:pt x="4341" y="3705"/>
                </a:lnTo>
                <a:lnTo>
                  <a:pt x="4282" y="3674"/>
                </a:lnTo>
                <a:lnTo>
                  <a:pt x="4225" y="3643"/>
                </a:lnTo>
                <a:lnTo>
                  <a:pt x="4168" y="3611"/>
                </a:lnTo>
                <a:lnTo>
                  <a:pt x="4111" y="3579"/>
                </a:lnTo>
                <a:lnTo>
                  <a:pt x="3998" y="3513"/>
                </a:lnTo>
                <a:lnTo>
                  <a:pt x="3886" y="3446"/>
                </a:lnTo>
                <a:lnTo>
                  <a:pt x="3776" y="3377"/>
                </a:lnTo>
                <a:lnTo>
                  <a:pt x="3667" y="3305"/>
                </a:lnTo>
                <a:lnTo>
                  <a:pt x="3559" y="3233"/>
                </a:lnTo>
                <a:lnTo>
                  <a:pt x="3451" y="3159"/>
                </a:lnTo>
                <a:lnTo>
                  <a:pt x="3345" y="3084"/>
                </a:lnTo>
                <a:lnTo>
                  <a:pt x="3241" y="3007"/>
                </a:lnTo>
                <a:lnTo>
                  <a:pt x="3337" y="2917"/>
                </a:lnTo>
                <a:lnTo>
                  <a:pt x="3436" y="2829"/>
                </a:lnTo>
                <a:lnTo>
                  <a:pt x="3535" y="2743"/>
                </a:lnTo>
                <a:lnTo>
                  <a:pt x="3637" y="2659"/>
                </a:lnTo>
                <a:lnTo>
                  <a:pt x="3740" y="2576"/>
                </a:lnTo>
                <a:lnTo>
                  <a:pt x="3845" y="2496"/>
                </a:lnTo>
                <a:lnTo>
                  <a:pt x="3951" y="2417"/>
                </a:lnTo>
                <a:lnTo>
                  <a:pt x="4059" y="2340"/>
                </a:lnTo>
                <a:lnTo>
                  <a:pt x="4168" y="2266"/>
                </a:lnTo>
                <a:lnTo>
                  <a:pt x="4279" y="2193"/>
                </a:lnTo>
                <a:lnTo>
                  <a:pt x="4391" y="2122"/>
                </a:lnTo>
                <a:lnTo>
                  <a:pt x="4505" y="2054"/>
                </a:lnTo>
                <a:lnTo>
                  <a:pt x="4620" y="1986"/>
                </a:lnTo>
                <a:lnTo>
                  <a:pt x="4736" y="1921"/>
                </a:lnTo>
                <a:lnTo>
                  <a:pt x="4854" y="1859"/>
                </a:lnTo>
                <a:lnTo>
                  <a:pt x="4973" y="1799"/>
                </a:lnTo>
                <a:lnTo>
                  <a:pt x="5093" y="1740"/>
                </a:lnTo>
                <a:lnTo>
                  <a:pt x="5215" y="1684"/>
                </a:lnTo>
                <a:lnTo>
                  <a:pt x="5338" y="1630"/>
                </a:lnTo>
                <a:lnTo>
                  <a:pt x="5461" y="1579"/>
                </a:lnTo>
                <a:lnTo>
                  <a:pt x="5587" y="1528"/>
                </a:lnTo>
                <a:lnTo>
                  <a:pt x="5714" y="1481"/>
                </a:lnTo>
                <a:lnTo>
                  <a:pt x="5841" y="1436"/>
                </a:lnTo>
                <a:lnTo>
                  <a:pt x="5969" y="1393"/>
                </a:lnTo>
                <a:lnTo>
                  <a:pt x="6100" y="1353"/>
                </a:lnTo>
                <a:lnTo>
                  <a:pt x="6230" y="1315"/>
                </a:lnTo>
                <a:lnTo>
                  <a:pt x="6362" y="1279"/>
                </a:lnTo>
                <a:lnTo>
                  <a:pt x="6495" y="1246"/>
                </a:lnTo>
                <a:lnTo>
                  <a:pt x="6628" y="1215"/>
                </a:lnTo>
                <a:lnTo>
                  <a:pt x="6764" y="1187"/>
                </a:lnTo>
                <a:lnTo>
                  <a:pt x="6899" y="1161"/>
                </a:lnTo>
                <a:lnTo>
                  <a:pt x="7036" y="1137"/>
                </a:lnTo>
                <a:lnTo>
                  <a:pt x="6960" y="1213"/>
                </a:lnTo>
                <a:lnTo>
                  <a:pt x="6884" y="1289"/>
                </a:lnTo>
                <a:lnTo>
                  <a:pt x="6809" y="1367"/>
                </a:lnTo>
                <a:lnTo>
                  <a:pt x="6735" y="1446"/>
                </a:lnTo>
                <a:lnTo>
                  <a:pt x="6662" y="1525"/>
                </a:lnTo>
                <a:lnTo>
                  <a:pt x="6589" y="1607"/>
                </a:lnTo>
                <a:lnTo>
                  <a:pt x="6518" y="1689"/>
                </a:lnTo>
                <a:lnTo>
                  <a:pt x="6448" y="1771"/>
                </a:lnTo>
                <a:lnTo>
                  <a:pt x="6379" y="1855"/>
                </a:lnTo>
                <a:lnTo>
                  <a:pt x="6310" y="1940"/>
                </a:lnTo>
                <a:lnTo>
                  <a:pt x="6242" y="2027"/>
                </a:lnTo>
                <a:lnTo>
                  <a:pt x="6176" y="2113"/>
                </a:lnTo>
                <a:lnTo>
                  <a:pt x="6110" y="2201"/>
                </a:lnTo>
                <a:lnTo>
                  <a:pt x="6045" y="2290"/>
                </a:lnTo>
                <a:lnTo>
                  <a:pt x="5982" y="2379"/>
                </a:lnTo>
                <a:lnTo>
                  <a:pt x="5919" y="2471"/>
                </a:lnTo>
                <a:lnTo>
                  <a:pt x="5857" y="2562"/>
                </a:lnTo>
                <a:lnTo>
                  <a:pt x="5797" y="2654"/>
                </a:lnTo>
                <a:lnTo>
                  <a:pt x="5736" y="2748"/>
                </a:lnTo>
                <a:lnTo>
                  <a:pt x="5678" y="2842"/>
                </a:lnTo>
                <a:lnTo>
                  <a:pt x="5620" y="2938"/>
                </a:lnTo>
                <a:lnTo>
                  <a:pt x="5564" y="3034"/>
                </a:lnTo>
                <a:lnTo>
                  <a:pt x="5508" y="3130"/>
                </a:lnTo>
                <a:lnTo>
                  <a:pt x="5453" y="3228"/>
                </a:lnTo>
                <a:lnTo>
                  <a:pt x="5400" y="3326"/>
                </a:lnTo>
                <a:lnTo>
                  <a:pt x="5347" y="3427"/>
                </a:lnTo>
                <a:lnTo>
                  <a:pt x="5296" y="3527"/>
                </a:lnTo>
                <a:lnTo>
                  <a:pt x="5246" y="3628"/>
                </a:lnTo>
                <a:lnTo>
                  <a:pt x="5197" y="3729"/>
                </a:lnTo>
                <a:lnTo>
                  <a:pt x="5148" y="3833"/>
                </a:lnTo>
                <a:lnTo>
                  <a:pt x="5102" y="3936"/>
                </a:lnTo>
                <a:lnTo>
                  <a:pt x="5056" y="4040"/>
                </a:lnTo>
                <a:close/>
                <a:moveTo>
                  <a:pt x="7945" y="1047"/>
                </a:moveTo>
                <a:lnTo>
                  <a:pt x="7945" y="4642"/>
                </a:lnTo>
                <a:lnTo>
                  <a:pt x="7867" y="4639"/>
                </a:lnTo>
                <a:lnTo>
                  <a:pt x="7789" y="4635"/>
                </a:lnTo>
                <a:lnTo>
                  <a:pt x="7711" y="4631"/>
                </a:lnTo>
                <a:lnTo>
                  <a:pt x="7633" y="4626"/>
                </a:lnTo>
                <a:lnTo>
                  <a:pt x="7556" y="4621"/>
                </a:lnTo>
                <a:lnTo>
                  <a:pt x="7478" y="4614"/>
                </a:lnTo>
                <a:lnTo>
                  <a:pt x="7401" y="4607"/>
                </a:lnTo>
                <a:lnTo>
                  <a:pt x="7325" y="4600"/>
                </a:lnTo>
                <a:lnTo>
                  <a:pt x="7248" y="4591"/>
                </a:lnTo>
                <a:lnTo>
                  <a:pt x="7172" y="4582"/>
                </a:lnTo>
                <a:lnTo>
                  <a:pt x="7095" y="4573"/>
                </a:lnTo>
                <a:lnTo>
                  <a:pt x="7020" y="4562"/>
                </a:lnTo>
                <a:lnTo>
                  <a:pt x="6944" y="4551"/>
                </a:lnTo>
                <a:lnTo>
                  <a:pt x="6868" y="4540"/>
                </a:lnTo>
                <a:lnTo>
                  <a:pt x="6793" y="4527"/>
                </a:lnTo>
                <a:lnTo>
                  <a:pt x="6718" y="4514"/>
                </a:lnTo>
                <a:lnTo>
                  <a:pt x="6644" y="4501"/>
                </a:lnTo>
                <a:lnTo>
                  <a:pt x="6569" y="4486"/>
                </a:lnTo>
                <a:lnTo>
                  <a:pt x="6495" y="4471"/>
                </a:lnTo>
                <a:lnTo>
                  <a:pt x="6421" y="4456"/>
                </a:lnTo>
                <a:lnTo>
                  <a:pt x="6347" y="4439"/>
                </a:lnTo>
                <a:lnTo>
                  <a:pt x="6273" y="4423"/>
                </a:lnTo>
                <a:lnTo>
                  <a:pt x="6200" y="4405"/>
                </a:lnTo>
                <a:lnTo>
                  <a:pt x="6127" y="4387"/>
                </a:lnTo>
                <a:lnTo>
                  <a:pt x="6055" y="4368"/>
                </a:lnTo>
                <a:lnTo>
                  <a:pt x="5982" y="4348"/>
                </a:lnTo>
                <a:lnTo>
                  <a:pt x="5910" y="4328"/>
                </a:lnTo>
                <a:lnTo>
                  <a:pt x="5838" y="4308"/>
                </a:lnTo>
                <a:lnTo>
                  <a:pt x="5766" y="4286"/>
                </a:lnTo>
                <a:lnTo>
                  <a:pt x="5694" y="4264"/>
                </a:lnTo>
                <a:lnTo>
                  <a:pt x="5624" y="4242"/>
                </a:lnTo>
                <a:lnTo>
                  <a:pt x="5553" y="4217"/>
                </a:lnTo>
                <a:lnTo>
                  <a:pt x="5605" y="4099"/>
                </a:lnTo>
                <a:lnTo>
                  <a:pt x="5658" y="3982"/>
                </a:lnTo>
                <a:lnTo>
                  <a:pt x="5714" y="3866"/>
                </a:lnTo>
                <a:lnTo>
                  <a:pt x="5771" y="3750"/>
                </a:lnTo>
                <a:lnTo>
                  <a:pt x="5830" y="3637"/>
                </a:lnTo>
                <a:lnTo>
                  <a:pt x="5889" y="3524"/>
                </a:lnTo>
                <a:lnTo>
                  <a:pt x="5951" y="3412"/>
                </a:lnTo>
                <a:lnTo>
                  <a:pt x="6014" y="3301"/>
                </a:lnTo>
                <a:lnTo>
                  <a:pt x="6078" y="3192"/>
                </a:lnTo>
                <a:lnTo>
                  <a:pt x="6144" y="3084"/>
                </a:lnTo>
                <a:lnTo>
                  <a:pt x="6212" y="2978"/>
                </a:lnTo>
                <a:lnTo>
                  <a:pt x="6279" y="2871"/>
                </a:lnTo>
                <a:lnTo>
                  <a:pt x="6349" y="2767"/>
                </a:lnTo>
                <a:lnTo>
                  <a:pt x="6421" y="2664"/>
                </a:lnTo>
                <a:lnTo>
                  <a:pt x="6494" y="2563"/>
                </a:lnTo>
                <a:lnTo>
                  <a:pt x="6568" y="2463"/>
                </a:lnTo>
                <a:lnTo>
                  <a:pt x="6643" y="2363"/>
                </a:lnTo>
                <a:lnTo>
                  <a:pt x="6718" y="2265"/>
                </a:lnTo>
                <a:lnTo>
                  <a:pt x="6796" y="2169"/>
                </a:lnTo>
                <a:lnTo>
                  <a:pt x="6875" y="2074"/>
                </a:lnTo>
                <a:lnTo>
                  <a:pt x="6955" y="1980"/>
                </a:lnTo>
                <a:lnTo>
                  <a:pt x="7038" y="1888"/>
                </a:lnTo>
                <a:lnTo>
                  <a:pt x="7121" y="1798"/>
                </a:lnTo>
                <a:lnTo>
                  <a:pt x="7204" y="1709"/>
                </a:lnTo>
                <a:lnTo>
                  <a:pt x="7289" y="1621"/>
                </a:lnTo>
                <a:lnTo>
                  <a:pt x="7375" y="1534"/>
                </a:lnTo>
                <a:lnTo>
                  <a:pt x="7463" y="1449"/>
                </a:lnTo>
                <a:lnTo>
                  <a:pt x="7552" y="1366"/>
                </a:lnTo>
                <a:lnTo>
                  <a:pt x="7642" y="1285"/>
                </a:lnTo>
                <a:lnTo>
                  <a:pt x="7732" y="1205"/>
                </a:lnTo>
                <a:lnTo>
                  <a:pt x="7825" y="1126"/>
                </a:lnTo>
                <a:lnTo>
                  <a:pt x="7918" y="1049"/>
                </a:lnTo>
                <a:lnTo>
                  <a:pt x="7931" y="1048"/>
                </a:lnTo>
                <a:lnTo>
                  <a:pt x="7945" y="1047"/>
                </a:lnTo>
                <a:close/>
                <a:moveTo>
                  <a:pt x="9383" y="1137"/>
                </a:moveTo>
                <a:lnTo>
                  <a:pt x="9520" y="1161"/>
                </a:lnTo>
                <a:lnTo>
                  <a:pt x="9656" y="1187"/>
                </a:lnTo>
                <a:lnTo>
                  <a:pt x="9791" y="1215"/>
                </a:lnTo>
                <a:lnTo>
                  <a:pt x="9924" y="1246"/>
                </a:lnTo>
                <a:lnTo>
                  <a:pt x="10058" y="1279"/>
                </a:lnTo>
                <a:lnTo>
                  <a:pt x="10189" y="1315"/>
                </a:lnTo>
                <a:lnTo>
                  <a:pt x="10320" y="1353"/>
                </a:lnTo>
                <a:lnTo>
                  <a:pt x="10450" y="1393"/>
                </a:lnTo>
                <a:lnTo>
                  <a:pt x="10578" y="1436"/>
                </a:lnTo>
                <a:lnTo>
                  <a:pt x="10706" y="1481"/>
                </a:lnTo>
                <a:lnTo>
                  <a:pt x="10832" y="1528"/>
                </a:lnTo>
                <a:lnTo>
                  <a:pt x="10958" y="1579"/>
                </a:lnTo>
                <a:lnTo>
                  <a:pt x="11082" y="1630"/>
                </a:lnTo>
                <a:lnTo>
                  <a:pt x="11205" y="1684"/>
                </a:lnTo>
                <a:lnTo>
                  <a:pt x="11326" y="1740"/>
                </a:lnTo>
                <a:lnTo>
                  <a:pt x="11446" y="1799"/>
                </a:lnTo>
                <a:lnTo>
                  <a:pt x="11565" y="1859"/>
                </a:lnTo>
                <a:lnTo>
                  <a:pt x="11683" y="1921"/>
                </a:lnTo>
                <a:lnTo>
                  <a:pt x="11799" y="1986"/>
                </a:lnTo>
                <a:lnTo>
                  <a:pt x="11914" y="2054"/>
                </a:lnTo>
                <a:lnTo>
                  <a:pt x="12028" y="2122"/>
                </a:lnTo>
                <a:lnTo>
                  <a:pt x="12140" y="2193"/>
                </a:lnTo>
                <a:lnTo>
                  <a:pt x="12251" y="2266"/>
                </a:lnTo>
                <a:lnTo>
                  <a:pt x="12360" y="2340"/>
                </a:lnTo>
                <a:lnTo>
                  <a:pt x="12468" y="2417"/>
                </a:lnTo>
                <a:lnTo>
                  <a:pt x="12574" y="2496"/>
                </a:lnTo>
                <a:lnTo>
                  <a:pt x="12679" y="2576"/>
                </a:lnTo>
                <a:lnTo>
                  <a:pt x="12782" y="2659"/>
                </a:lnTo>
                <a:lnTo>
                  <a:pt x="12884" y="2743"/>
                </a:lnTo>
                <a:lnTo>
                  <a:pt x="12983" y="2829"/>
                </a:lnTo>
                <a:lnTo>
                  <a:pt x="13082" y="2917"/>
                </a:lnTo>
                <a:lnTo>
                  <a:pt x="13178" y="3007"/>
                </a:lnTo>
                <a:lnTo>
                  <a:pt x="13074" y="3084"/>
                </a:lnTo>
                <a:lnTo>
                  <a:pt x="12968" y="3159"/>
                </a:lnTo>
                <a:lnTo>
                  <a:pt x="12861" y="3233"/>
                </a:lnTo>
                <a:lnTo>
                  <a:pt x="12752" y="3305"/>
                </a:lnTo>
                <a:lnTo>
                  <a:pt x="12644" y="3377"/>
                </a:lnTo>
                <a:lnTo>
                  <a:pt x="12533" y="3446"/>
                </a:lnTo>
                <a:lnTo>
                  <a:pt x="12421" y="3513"/>
                </a:lnTo>
                <a:lnTo>
                  <a:pt x="12308" y="3579"/>
                </a:lnTo>
                <a:lnTo>
                  <a:pt x="12252" y="3611"/>
                </a:lnTo>
                <a:lnTo>
                  <a:pt x="12194" y="3643"/>
                </a:lnTo>
                <a:lnTo>
                  <a:pt x="12137" y="3674"/>
                </a:lnTo>
                <a:lnTo>
                  <a:pt x="12078" y="3705"/>
                </a:lnTo>
                <a:lnTo>
                  <a:pt x="12021" y="3736"/>
                </a:lnTo>
                <a:lnTo>
                  <a:pt x="11962" y="3766"/>
                </a:lnTo>
                <a:lnTo>
                  <a:pt x="11904" y="3796"/>
                </a:lnTo>
                <a:lnTo>
                  <a:pt x="11844" y="3825"/>
                </a:lnTo>
                <a:lnTo>
                  <a:pt x="11786" y="3854"/>
                </a:lnTo>
                <a:lnTo>
                  <a:pt x="11726" y="3882"/>
                </a:lnTo>
                <a:lnTo>
                  <a:pt x="11667" y="3909"/>
                </a:lnTo>
                <a:lnTo>
                  <a:pt x="11606" y="3936"/>
                </a:lnTo>
                <a:lnTo>
                  <a:pt x="11546" y="3963"/>
                </a:lnTo>
                <a:lnTo>
                  <a:pt x="11485" y="3989"/>
                </a:lnTo>
                <a:lnTo>
                  <a:pt x="11425" y="4015"/>
                </a:lnTo>
                <a:lnTo>
                  <a:pt x="11363" y="4040"/>
                </a:lnTo>
                <a:lnTo>
                  <a:pt x="11317" y="3936"/>
                </a:lnTo>
                <a:lnTo>
                  <a:pt x="11271" y="3833"/>
                </a:lnTo>
                <a:lnTo>
                  <a:pt x="11222" y="3729"/>
                </a:lnTo>
                <a:lnTo>
                  <a:pt x="11173" y="3628"/>
                </a:lnTo>
                <a:lnTo>
                  <a:pt x="11123" y="3527"/>
                </a:lnTo>
                <a:lnTo>
                  <a:pt x="11072" y="3427"/>
                </a:lnTo>
                <a:lnTo>
                  <a:pt x="11019" y="3326"/>
                </a:lnTo>
                <a:lnTo>
                  <a:pt x="10966" y="3228"/>
                </a:lnTo>
                <a:lnTo>
                  <a:pt x="10911" y="3130"/>
                </a:lnTo>
                <a:lnTo>
                  <a:pt x="10855" y="3034"/>
                </a:lnTo>
                <a:lnTo>
                  <a:pt x="10799" y="2938"/>
                </a:lnTo>
                <a:lnTo>
                  <a:pt x="10741" y="2842"/>
                </a:lnTo>
                <a:lnTo>
                  <a:pt x="10683" y="2748"/>
                </a:lnTo>
                <a:lnTo>
                  <a:pt x="10623" y="2654"/>
                </a:lnTo>
                <a:lnTo>
                  <a:pt x="10562" y="2562"/>
                </a:lnTo>
                <a:lnTo>
                  <a:pt x="10500" y="2471"/>
                </a:lnTo>
                <a:lnTo>
                  <a:pt x="10437" y="2379"/>
                </a:lnTo>
                <a:lnTo>
                  <a:pt x="10374" y="2290"/>
                </a:lnTo>
                <a:lnTo>
                  <a:pt x="10309" y="2201"/>
                </a:lnTo>
                <a:lnTo>
                  <a:pt x="10243" y="2113"/>
                </a:lnTo>
                <a:lnTo>
                  <a:pt x="10177" y="2027"/>
                </a:lnTo>
                <a:lnTo>
                  <a:pt x="10109" y="1940"/>
                </a:lnTo>
                <a:lnTo>
                  <a:pt x="10041" y="1855"/>
                </a:lnTo>
                <a:lnTo>
                  <a:pt x="9971" y="1771"/>
                </a:lnTo>
                <a:lnTo>
                  <a:pt x="9901" y="1689"/>
                </a:lnTo>
                <a:lnTo>
                  <a:pt x="9830" y="1607"/>
                </a:lnTo>
                <a:lnTo>
                  <a:pt x="9758" y="1525"/>
                </a:lnTo>
                <a:lnTo>
                  <a:pt x="9685" y="1446"/>
                </a:lnTo>
                <a:lnTo>
                  <a:pt x="9610" y="1367"/>
                </a:lnTo>
                <a:lnTo>
                  <a:pt x="9536" y="1289"/>
                </a:lnTo>
                <a:lnTo>
                  <a:pt x="9460" y="1213"/>
                </a:lnTo>
                <a:lnTo>
                  <a:pt x="9383" y="1137"/>
                </a:lnTo>
                <a:close/>
                <a:moveTo>
                  <a:pt x="8502" y="1049"/>
                </a:moveTo>
                <a:lnTo>
                  <a:pt x="8595" y="1126"/>
                </a:lnTo>
                <a:lnTo>
                  <a:pt x="8687" y="1205"/>
                </a:lnTo>
                <a:lnTo>
                  <a:pt x="8778" y="1285"/>
                </a:lnTo>
                <a:lnTo>
                  <a:pt x="8867" y="1366"/>
                </a:lnTo>
                <a:lnTo>
                  <a:pt x="8957" y="1449"/>
                </a:lnTo>
                <a:lnTo>
                  <a:pt x="9044" y="1534"/>
                </a:lnTo>
                <a:lnTo>
                  <a:pt x="9130" y="1621"/>
                </a:lnTo>
                <a:lnTo>
                  <a:pt x="9215" y="1709"/>
                </a:lnTo>
                <a:lnTo>
                  <a:pt x="9299" y="1798"/>
                </a:lnTo>
                <a:lnTo>
                  <a:pt x="9382" y="1888"/>
                </a:lnTo>
                <a:lnTo>
                  <a:pt x="9464" y="1980"/>
                </a:lnTo>
                <a:lnTo>
                  <a:pt x="9544" y="2074"/>
                </a:lnTo>
                <a:lnTo>
                  <a:pt x="9623" y="2169"/>
                </a:lnTo>
                <a:lnTo>
                  <a:pt x="9701" y="2265"/>
                </a:lnTo>
                <a:lnTo>
                  <a:pt x="9778" y="2363"/>
                </a:lnTo>
                <a:lnTo>
                  <a:pt x="9852" y="2463"/>
                </a:lnTo>
                <a:lnTo>
                  <a:pt x="9926" y="2563"/>
                </a:lnTo>
                <a:lnTo>
                  <a:pt x="9999" y="2664"/>
                </a:lnTo>
                <a:lnTo>
                  <a:pt x="10070" y="2767"/>
                </a:lnTo>
                <a:lnTo>
                  <a:pt x="10140" y="2871"/>
                </a:lnTo>
                <a:lnTo>
                  <a:pt x="10209" y="2978"/>
                </a:lnTo>
                <a:lnTo>
                  <a:pt x="10275" y="3084"/>
                </a:lnTo>
                <a:lnTo>
                  <a:pt x="10341" y="3192"/>
                </a:lnTo>
                <a:lnTo>
                  <a:pt x="10406" y="3301"/>
                </a:lnTo>
                <a:lnTo>
                  <a:pt x="10468" y="3412"/>
                </a:lnTo>
                <a:lnTo>
                  <a:pt x="10530" y="3524"/>
                </a:lnTo>
                <a:lnTo>
                  <a:pt x="10589" y="3637"/>
                </a:lnTo>
                <a:lnTo>
                  <a:pt x="10648" y="3750"/>
                </a:lnTo>
                <a:lnTo>
                  <a:pt x="10705" y="3866"/>
                </a:lnTo>
                <a:lnTo>
                  <a:pt x="10761" y="3982"/>
                </a:lnTo>
                <a:lnTo>
                  <a:pt x="10815" y="4099"/>
                </a:lnTo>
                <a:lnTo>
                  <a:pt x="10867" y="4217"/>
                </a:lnTo>
                <a:lnTo>
                  <a:pt x="10797" y="4242"/>
                </a:lnTo>
                <a:lnTo>
                  <a:pt x="10725" y="4264"/>
                </a:lnTo>
                <a:lnTo>
                  <a:pt x="10654" y="4286"/>
                </a:lnTo>
                <a:lnTo>
                  <a:pt x="10582" y="4308"/>
                </a:lnTo>
                <a:lnTo>
                  <a:pt x="10510" y="4328"/>
                </a:lnTo>
                <a:lnTo>
                  <a:pt x="10437" y="4348"/>
                </a:lnTo>
                <a:lnTo>
                  <a:pt x="10366" y="4368"/>
                </a:lnTo>
                <a:lnTo>
                  <a:pt x="10293" y="4387"/>
                </a:lnTo>
                <a:lnTo>
                  <a:pt x="10219" y="4405"/>
                </a:lnTo>
                <a:lnTo>
                  <a:pt x="10146" y="4423"/>
                </a:lnTo>
                <a:lnTo>
                  <a:pt x="10072" y="4439"/>
                </a:lnTo>
                <a:lnTo>
                  <a:pt x="9998" y="4456"/>
                </a:lnTo>
                <a:lnTo>
                  <a:pt x="9924" y="4471"/>
                </a:lnTo>
                <a:lnTo>
                  <a:pt x="9850" y="4486"/>
                </a:lnTo>
                <a:lnTo>
                  <a:pt x="9775" y="4501"/>
                </a:lnTo>
                <a:lnTo>
                  <a:pt x="9701" y="4514"/>
                </a:lnTo>
                <a:lnTo>
                  <a:pt x="9626" y="4527"/>
                </a:lnTo>
                <a:lnTo>
                  <a:pt x="9551" y="4540"/>
                </a:lnTo>
                <a:lnTo>
                  <a:pt x="9475" y="4551"/>
                </a:lnTo>
                <a:lnTo>
                  <a:pt x="9400" y="4562"/>
                </a:lnTo>
                <a:lnTo>
                  <a:pt x="9324" y="4573"/>
                </a:lnTo>
                <a:lnTo>
                  <a:pt x="9247" y="4582"/>
                </a:lnTo>
                <a:lnTo>
                  <a:pt x="9171" y="4591"/>
                </a:lnTo>
                <a:lnTo>
                  <a:pt x="9094" y="4600"/>
                </a:lnTo>
                <a:lnTo>
                  <a:pt x="9018" y="4607"/>
                </a:lnTo>
                <a:lnTo>
                  <a:pt x="8940" y="4614"/>
                </a:lnTo>
                <a:lnTo>
                  <a:pt x="8863" y="4621"/>
                </a:lnTo>
                <a:lnTo>
                  <a:pt x="8786" y="4626"/>
                </a:lnTo>
                <a:lnTo>
                  <a:pt x="8708" y="4631"/>
                </a:lnTo>
                <a:lnTo>
                  <a:pt x="8630" y="4635"/>
                </a:lnTo>
                <a:lnTo>
                  <a:pt x="8552" y="4639"/>
                </a:lnTo>
                <a:lnTo>
                  <a:pt x="8474" y="4642"/>
                </a:lnTo>
                <a:lnTo>
                  <a:pt x="8474" y="1047"/>
                </a:lnTo>
                <a:lnTo>
                  <a:pt x="8489" y="1048"/>
                </a:lnTo>
                <a:lnTo>
                  <a:pt x="8502" y="1049"/>
                </a:lnTo>
                <a:close/>
                <a:moveTo>
                  <a:pt x="7917" y="14987"/>
                </a:moveTo>
                <a:lnTo>
                  <a:pt x="7835" y="14918"/>
                </a:lnTo>
                <a:lnTo>
                  <a:pt x="7754" y="14850"/>
                </a:lnTo>
                <a:lnTo>
                  <a:pt x="7673" y="14779"/>
                </a:lnTo>
                <a:lnTo>
                  <a:pt x="7594" y="14708"/>
                </a:lnTo>
                <a:lnTo>
                  <a:pt x="7515" y="14636"/>
                </a:lnTo>
                <a:lnTo>
                  <a:pt x="7437" y="14562"/>
                </a:lnTo>
                <a:lnTo>
                  <a:pt x="7360" y="14487"/>
                </a:lnTo>
                <a:lnTo>
                  <a:pt x="7284" y="14410"/>
                </a:lnTo>
                <a:lnTo>
                  <a:pt x="7209" y="14333"/>
                </a:lnTo>
                <a:lnTo>
                  <a:pt x="7135" y="14255"/>
                </a:lnTo>
                <a:lnTo>
                  <a:pt x="7061" y="14175"/>
                </a:lnTo>
                <a:lnTo>
                  <a:pt x="6989" y="14095"/>
                </a:lnTo>
                <a:lnTo>
                  <a:pt x="6919" y="14012"/>
                </a:lnTo>
                <a:lnTo>
                  <a:pt x="6848" y="13930"/>
                </a:lnTo>
                <a:lnTo>
                  <a:pt x="6778" y="13846"/>
                </a:lnTo>
                <a:lnTo>
                  <a:pt x="6710" y="13761"/>
                </a:lnTo>
                <a:lnTo>
                  <a:pt x="6643" y="13675"/>
                </a:lnTo>
                <a:lnTo>
                  <a:pt x="6576" y="13588"/>
                </a:lnTo>
                <a:lnTo>
                  <a:pt x="6511" y="13499"/>
                </a:lnTo>
                <a:lnTo>
                  <a:pt x="6447" y="13410"/>
                </a:lnTo>
                <a:lnTo>
                  <a:pt x="6383" y="13319"/>
                </a:lnTo>
                <a:lnTo>
                  <a:pt x="6321" y="13228"/>
                </a:lnTo>
                <a:lnTo>
                  <a:pt x="6260" y="13135"/>
                </a:lnTo>
                <a:lnTo>
                  <a:pt x="6199" y="13042"/>
                </a:lnTo>
                <a:lnTo>
                  <a:pt x="6141" y="12948"/>
                </a:lnTo>
                <a:lnTo>
                  <a:pt x="6082" y="12853"/>
                </a:lnTo>
                <a:lnTo>
                  <a:pt x="6026" y="12757"/>
                </a:lnTo>
                <a:lnTo>
                  <a:pt x="5969" y="12659"/>
                </a:lnTo>
                <a:lnTo>
                  <a:pt x="5915" y="12561"/>
                </a:lnTo>
                <a:lnTo>
                  <a:pt x="5862" y="12462"/>
                </a:lnTo>
                <a:lnTo>
                  <a:pt x="5809" y="12363"/>
                </a:lnTo>
                <a:lnTo>
                  <a:pt x="5758" y="12262"/>
                </a:lnTo>
                <a:lnTo>
                  <a:pt x="5823" y="12242"/>
                </a:lnTo>
                <a:lnTo>
                  <a:pt x="5888" y="12223"/>
                </a:lnTo>
                <a:lnTo>
                  <a:pt x="5954" y="12204"/>
                </a:lnTo>
                <a:lnTo>
                  <a:pt x="6020" y="12187"/>
                </a:lnTo>
                <a:lnTo>
                  <a:pt x="6086" y="12169"/>
                </a:lnTo>
                <a:lnTo>
                  <a:pt x="6152" y="12153"/>
                </a:lnTo>
                <a:lnTo>
                  <a:pt x="6219" y="12136"/>
                </a:lnTo>
                <a:lnTo>
                  <a:pt x="6285" y="12121"/>
                </a:lnTo>
                <a:lnTo>
                  <a:pt x="6352" y="12106"/>
                </a:lnTo>
                <a:lnTo>
                  <a:pt x="6420" y="12091"/>
                </a:lnTo>
                <a:lnTo>
                  <a:pt x="6487" y="12077"/>
                </a:lnTo>
                <a:lnTo>
                  <a:pt x="6554" y="12064"/>
                </a:lnTo>
                <a:lnTo>
                  <a:pt x="6622" y="12051"/>
                </a:lnTo>
                <a:lnTo>
                  <a:pt x="6691" y="12039"/>
                </a:lnTo>
                <a:lnTo>
                  <a:pt x="6758" y="12027"/>
                </a:lnTo>
                <a:lnTo>
                  <a:pt x="6827" y="12016"/>
                </a:lnTo>
                <a:lnTo>
                  <a:pt x="6895" y="12005"/>
                </a:lnTo>
                <a:lnTo>
                  <a:pt x="6964" y="11995"/>
                </a:lnTo>
                <a:lnTo>
                  <a:pt x="7033" y="11986"/>
                </a:lnTo>
                <a:lnTo>
                  <a:pt x="7102" y="11976"/>
                </a:lnTo>
                <a:lnTo>
                  <a:pt x="7171" y="11968"/>
                </a:lnTo>
                <a:lnTo>
                  <a:pt x="7241" y="11960"/>
                </a:lnTo>
                <a:lnTo>
                  <a:pt x="7311" y="11953"/>
                </a:lnTo>
                <a:lnTo>
                  <a:pt x="7380" y="11946"/>
                </a:lnTo>
                <a:lnTo>
                  <a:pt x="7450" y="11940"/>
                </a:lnTo>
                <a:lnTo>
                  <a:pt x="7521" y="11934"/>
                </a:lnTo>
                <a:lnTo>
                  <a:pt x="7591" y="11929"/>
                </a:lnTo>
                <a:lnTo>
                  <a:pt x="7662" y="11924"/>
                </a:lnTo>
                <a:lnTo>
                  <a:pt x="7732" y="11920"/>
                </a:lnTo>
                <a:lnTo>
                  <a:pt x="7803" y="11916"/>
                </a:lnTo>
                <a:lnTo>
                  <a:pt x="7874" y="11913"/>
                </a:lnTo>
                <a:lnTo>
                  <a:pt x="7945" y="11911"/>
                </a:lnTo>
                <a:lnTo>
                  <a:pt x="7945" y="14988"/>
                </a:lnTo>
                <a:lnTo>
                  <a:pt x="7917" y="14987"/>
                </a:lnTo>
                <a:close/>
                <a:moveTo>
                  <a:pt x="15347" y="7759"/>
                </a:moveTo>
                <a:lnTo>
                  <a:pt x="12171" y="7759"/>
                </a:lnTo>
                <a:lnTo>
                  <a:pt x="12168" y="7652"/>
                </a:lnTo>
                <a:lnTo>
                  <a:pt x="12163" y="7545"/>
                </a:lnTo>
                <a:lnTo>
                  <a:pt x="12157" y="7439"/>
                </a:lnTo>
                <a:lnTo>
                  <a:pt x="12151" y="7332"/>
                </a:lnTo>
                <a:lnTo>
                  <a:pt x="12144" y="7226"/>
                </a:lnTo>
                <a:lnTo>
                  <a:pt x="12136" y="7120"/>
                </a:lnTo>
                <a:lnTo>
                  <a:pt x="12126" y="7015"/>
                </a:lnTo>
                <a:lnTo>
                  <a:pt x="12115" y="6911"/>
                </a:lnTo>
                <a:lnTo>
                  <a:pt x="12104" y="6805"/>
                </a:lnTo>
                <a:lnTo>
                  <a:pt x="12092" y="6701"/>
                </a:lnTo>
                <a:lnTo>
                  <a:pt x="12078" y="6598"/>
                </a:lnTo>
                <a:lnTo>
                  <a:pt x="12063" y="6494"/>
                </a:lnTo>
                <a:lnTo>
                  <a:pt x="12047" y="6391"/>
                </a:lnTo>
                <a:lnTo>
                  <a:pt x="12031" y="6288"/>
                </a:lnTo>
                <a:lnTo>
                  <a:pt x="12014" y="6186"/>
                </a:lnTo>
                <a:lnTo>
                  <a:pt x="11995" y="6084"/>
                </a:lnTo>
                <a:lnTo>
                  <a:pt x="11976" y="5982"/>
                </a:lnTo>
                <a:lnTo>
                  <a:pt x="11954" y="5881"/>
                </a:lnTo>
                <a:lnTo>
                  <a:pt x="11933" y="5781"/>
                </a:lnTo>
                <a:lnTo>
                  <a:pt x="11910" y="5681"/>
                </a:lnTo>
                <a:lnTo>
                  <a:pt x="11886" y="5582"/>
                </a:lnTo>
                <a:lnTo>
                  <a:pt x="11862" y="5482"/>
                </a:lnTo>
                <a:lnTo>
                  <a:pt x="11836" y="5383"/>
                </a:lnTo>
                <a:lnTo>
                  <a:pt x="11810" y="5285"/>
                </a:lnTo>
                <a:lnTo>
                  <a:pt x="11783" y="5188"/>
                </a:lnTo>
                <a:lnTo>
                  <a:pt x="11754" y="5090"/>
                </a:lnTo>
                <a:lnTo>
                  <a:pt x="11724" y="4993"/>
                </a:lnTo>
                <a:lnTo>
                  <a:pt x="11694" y="4897"/>
                </a:lnTo>
                <a:lnTo>
                  <a:pt x="11663" y="4801"/>
                </a:lnTo>
                <a:lnTo>
                  <a:pt x="11630" y="4706"/>
                </a:lnTo>
                <a:lnTo>
                  <a:pt x="11597" y="4611"/>
                </a:lnTo>
                <a:lnTo>
                  <a:pt x="11563" y="4517"/>
                </a:lnTo>
                <a:lnTo>
                  <a:pt x="11630" y="4489"/>
                </a:lnTo>
                <a:lnTo>
                  <a:pt x="11695" y="4461"/>
                </a:lnTo>
                <a:lnTo>
                  <a:pt x="11762" y="4432"/>
                </a:lnTo>
                <a:lnTo>
                  <a:pt x="11828" y="4403"/>
                </a:lnTo>
                <a:lnTo>
                  <a:pt x="11894" y="4374"/>
                </a:lnTo>
                <a:lnTo>
                  <a:pt x="11959" y="4343"/>
                </a:lnTo>
                <a:lnTo>
                  <a:pt x="12024" y="4312"/>
                </a:lnTo>
                <a:lnTo>
                  <a:pt x="12088" y="4281"/>
                </a:lnTo>
                <a:lnTo>
                  <a:pt x="12153" y="4249"/>
                </a:lnTo>
                <a:lnTo>
                  <a:pt x="12217" y="4216"/>
                </a:lnTo>
                <a:lnTo>
                  <a:pt x="12280" y="4183"/>
                </a:lnTo>
                <a:lnTo>
                  <a:pt x="12344" y="4150"/>
                </a:lnTo>
                <a:lnTo>
                  <a:pt x="12407" y="4116"/>
                </a:lnTo>
                <a:lnTo>
                  <a:pt x="12469" y="4081"/>
                </a:lnTo>
                <a:lnTo>
                  <a:pt x="12532" y="4046"/>
                </a:lnTo>
                <a:lnTo>
                  <a:pt x="12593" y="4011"/>
                </a:lnTo>
                <a:lnTo>
                  <a:pt x="12655" y="3975"/>
                </a:lnTo>
                <a:lnTo>
                  <a:pt x="12717" y="3939"/>
                </a:lnTo>
                <a:lnTo>
                  <a:pt x="12778" y="3902"/>
                </a:lnTo>
                <a:lnTo>
                  <a:pt x="12839" y="3865"/>
                </a:lnTo>
                <a:lnTo>
                  <a:pt x="12899" y="3827"/>
                </a:lnTo>
                <a:lnTo>
                  <a:pt x="12959" y="3789"/>
                </a:lnTo>
                <a:lnTo>
                  <a:pt x="13019" y="3749"/>
                </a:lnTo>
                <a:lnTo>
                  <a:pt x="13078" y="3710"/>
                </a:lnTo>
                <a:lnTo>
                  <a:pt x="13137" y="3670"/>
                </a:lnTo>
                <a:lnTo>
                  <a:pt x="13196" y="3630"/>
                </a:lnTo>
                <a:lnTo>
                  <a:pt x="13254" y="3590"/>
                </a:lnTo>
                <a:lnTo>
                  <a:pt x="13313" y="3549"/>
                </a:lnTo>
                <a:lnTo>
                  <a:pt x="13370" y="3507"/>
                </a:lnTo>
                <a:lnTo>
                  <a:pt x="13428" y="3466"/>
                </a:lnTo>
                <a:lnTo>
                  <a:pt x="13485" y="3423"/>
                </a:lnTo>
                <a:lnTo>
                  <a:pt x="13542" y="3381"/>
                </a:lnTo>
                <a:lnTo>
                  <a:pt x="13641" y="3492"/>
                </a:lnTo>
                <a:lnTo>
                  <a:pt x="13738" y="3605"/>
                </a:lnTo>
                <a:lnTo>
                  <a:pt x="13832" y="3719"/>
                </a:lnTo>
                <a:lnTo>
                  <a:pt x="13924" y="3837"/>
                </a:lnTo>
                <a:lnTo>
                  <a:pt x="14014" y="3956"/>
                </a:lnTo>
                <a:lnTo>
                  <a:pt x="14101" y="4076"/>
                </a:lnTo>
                <a:lnTo>
                  <a:pt x="14185" y="4199"/>
                </a:lnTo>
                <a:lnTo>
                  <a:pt x="14266" y="4324"/>
                </a:lnTo>
                <a:lnTo>
                  <a:pt x="14346" y="4450"/>
                </a:lnTo>
                <a:lnTo>
                  <a:pt x="14422" y="4578"/>
                </a:lnTo>
                <a:lnTo>
                  <a:pt x="14496" y="4708"/>
                </a:lnTo>
                <a:lnTo>
                  <a:pt x="14567" y="4839"/>
                </a:lnTo>
                <a:lnTo>
                  <a:pt x="14634" y="4972"/>
                </a:lnTo>
                <a:lnTo>
                  <a:pt x="14700" y="5106"/>
                </a:lnTo>
                <a:lnTo>
                  <a:pt x="14763" y="5243"/>
                </a:lnTo>
                <a:lnTo>
                  <a:pt x="14822" y="5380"/>
                </a:lnTo>
                <a:lnTo>
                  <a:pt x="14879" y="5519"/>
                </a:lnTo>
                <a:lnTo>
                  <a:pt x="14932" y="5660"/>
                </a:lnTo>
                <a:lnTo>
                  <a:pt x="14982" y="5802"/>
                </a:lnTo>
                <a:lnTo>
                  <a:pt x="15031" y="5945"/>
                </a:lnTo>
                <a:lnTo>
                  <a:pt x="15075" y="6090"/>
                </a:lnTo>
                <a:lnTo>
                  <a:pt x="15116" y="6236"/>
                </a:lnTo>
                <a:lnTo>
                  <a:pt x="15154" y="6383"/>
                </a:lnTo>
                <a:lnTo>
                  <a:pt x="15189" y="6532"/>
                </a:lnTo>
                <a:lnTo>
                  <a:pt x="15220" y="6681"/>
                </a:lnTo>
                <a:lnTo>
                  <a:pt x="15248" y="6832"/>
                </a:lnTo>
                <a:lnTo>
                  <a:pt x="15273" y="6984"/>
                </a:lnTo>
                <a:lnTo>
                  <a:pt x="15294" y="7137"/>
                </a:lnTo>
                <a:lnTo>
                  <a:pt x="15313" y="7291"/>
                </a:lnTo>
                <a:lnTo>
                  <a:pt x="15327" y="7446"/>
                </a:lnTo>
                <a:lnTo>
                  <a:pt x="15338" y="7602"/>
                </a:lnTo>
                <a:lnTo>
                  <a:pt x="15347" y="7759"/>
                </a:lnTo>
                <a:close/>
                <a:moveTo>
                  <a:pt x="8210" y="0"/>
                </a:moveTo>
                <a:lnTo>
                  <a:pt x="7787" y="10"/>
                </a:lnTo>
                <a:lnTo>
                  <a:pt x="7370" y="41"/>
                </a:lnTo>
                <a:lnTo>
                  <a:pt x="6960" y="92"/>
                </a:lnTo>
                <a:lnTo>
                  <a:pt x="6555" y="162"/>
                </a:lnTo>
                <a:lnTo>
                  <a:pt x="6158" y="253"/>
                </a:lnTo>
                <a:lnTo>
                  <a:pt x="5768" y="361"/>
                </a:lnTo>
                <a:lnTo>
                  <a:pt x="5386" y="486"/>
                </a:lnTo>
                <a:lnTo>
                  <a:pt x="5014" y="630"/>
                </a:lnTo>
                <a:lnTo>
                  <a:pt x="4651" y="791"/>
                </a:lnTo>
                <a:lnTo>
                  <a:pt x="4297" y="967"/>
                </a:lnTo>
                <a:lnTo>
                  <a:pt x="3953" y="1161"/>
                </a:lnTo>
                <a:lnTo>
                  <a:pt x="3619" y="1369"/>
                </a:lnTo>
                <a:lnTo>
                  <a:pt x="3298" y="1593"/>
                </a:lnTo>
                <a:lnTo>
                  <a:pt x="2987" y="1831"/>
                </a:lnTo>
                <a:lnTo>
                  <a:pt x="2690" y="2083"/>
                </a:lnTo>
                <a:lnTo>
                  <a:pt x="2404" y="2348"/>
                </a:lnTo>
                <a:lnTo>
                  <a:pt x="2132" y="2627"/>
                </a:lnTo>
                <a:lnTo>
                  <a:pt x="1875" y="2918"/>
                </a:lnTo>
                <a:lnTo>
                  <a:pt x="1631" y="3220"/>
                </a:lnTo>
                <a:lnTo>
                  <a:pt x="1402" y="3535"/>
                </a:lnTo>
                <a:lnTo>
                  <a:pt x="1188" y="3861"/>
                </a:lnTo>
                <a:lnTo>
                  <a:pt x="991" y="4195"/>
                </a:lnTo>
                <a:lnTo>
                  <a:pt x="810" y="4541"/>
                </a:lnTo>
                <a:lnTo>
                  <a:pt x="645" y="4897"/>
                </a:lnTo>
                <a:lnTo>
                  <a:pt x="498" y="5261"/>
                </a:lnTo>
                <a:lnTo>
                  <a:pt x="369" y="5634"/>
                </a:lnTo>
                <a:lnTo>
                  <a:pt x="259" y="6014"/>
                </a:lnTo>
                <a:lnTo>
                  <a:pt x="167" y="6402"/>
                </a:lnTo>
                <a:lnTo>
                  <a:pt x="94" y="6797"/>
                </a:lnTo>
                <a:lnTo>
                  <a:pt x="42" y="7198"/>
                </a:lnTo>
                <a:lnTo>
                  <a:pt x="10" y="7605"/>
                </a:lnTo>
                <a:lnTo>
                  <a:pt x="0" y="8018"/>
                </a:lnTo>
                <a:lnTo>
                  <a:pt x="10" y="8431"/>
                </a:lnTo>
                <a:lnTo>
                  <a:pt x="42" y="8838"/>
                </a:lnTo>
                <a:lnTo>
                  <a:pt x="94" y="9239"/>
                </a:lnTo>
                <a:lnTo>
                  <a:pt x="167" y="9634"/>
                </a:lnTo>
                <a:lnTo>
                  <a:pt x="259" y="10021"/>
                </a:lnTo>
                <a:lnTo>
                  <a:pt x="369" y="10402"/>
                </a:lnTo>
                <a:lnTo>
                  <a:pt x="498" y="10774"/>
                </a:lnTo>
                <a:lnTo>
                  <a:pt x="645" y="11139"/>
                </a:lnTo>
                <a:lnTo>
                  <a:pt x="810" y="11494"/>
                </a:lnTo>
                <a:lnTo>
                  <a:pt x="991" y="11840"/>
                </a:lnTo>
                <a:lnTo>
                  <a:pt x="1188" y="12175"/>
                </a:lnTo>
                <a:lnTo>
                  <a:pt x="1402" y="12501"/>
                </a:lnTo>
                <a:lnTo>
                  <a:pt x="1631" y="12815"/>
                </a:lnTo>
                <a:lnTo>
                  <a:pt x="1875" y="13118"/>
                </a:lnTo>
                <a:lnTo>
                  <a:pt x="2132" y="13409"/>
                </a:lnTo>
                <a:lnTo>
                  <a:pt x="2404" y="13688"/>
                </a:lnTo>
                <a:lnTo>
                  <a:pt x="2690" y="13953"/>
                </a:lnTo>
                <a:lnTo>
                  <a:pt x="2987" y="14205"/>
                </a:lnTo>
                <a:lnTo>
                  <a:pt x="3298" y="14443"/>
                </a:lnTo>
                <a:lnTo>
                  <a:pt x="3619" y="14667"/>
                </a:lnTo>
                <a:lnTo>
                  <a:pt x="3953" y="14875"/>
                </a:lnTo>
                <a:lnTo>
                  <a:pt x="4297" y="15068"/>
                </a:lnTo>
                <a:lnTo>
                  <a:pt x="4651" y="15245"/>
                </a:lnTo>
                <a:lnTo>
                  <a:pt x="5014" y="15406"/>
                </a:lnTo>
                <a:lnTo>
                  <a:pt x="5386" y="15550"/>
                </a:lnTo>
                <a:lnTo>
                  <a:pt x="5768" y="15675"/>
                </a:lnTo>
                <a:lnTo>
                  <a:pt x="6158" y="15783"/>
                </a:lnTo>
                <a:lnTo>
                  <a:pt x="6555" y="15873"/>
                </a:lnTo>
                <a:lnTo>
                  <a:pt x="6960" y="15944"/>
                </a:lnTo>
                <a:lnTo>
                  <a:pt x="7370" y="15995"/>
                </a:lnTo>
                <a:lnTo>
                  <a:pt x="7787" y="16026"/>
                </a:lnTo>
                <a:lnTo>
                  <a:pt x="8210" y="16036"/>
                </a:lnTo>
                <a:lnTo>
                  <a:pt x="8632" y="16026"/>
                </a:lnTo>
                <a:lnTo>
                  <a:pt x="9049" y="15995"/>
                </a:lnTo>
                <a:lnTo>
                  <a:pt x="9459" y="15944"/>
                </a:lnTo>
                <a:lnTo>
                  <a:pt x="9864" y="15873"/>
                </a:lnTo>
                <a:lnTo>
                  <a:pt x="10261" y="15783"/>
                </a:lnTo>
                <a:lnTo>
                  <a:pt x="10651" y="15675"/>
                </a:lnTo>
                <a:lnTo>
                  <a:pt x="11033" y="15550"/>
                </a:lnTo>
                <a:lnTo>
                  <a:pt x="11405" y="15406"/>
                </a:lnTo>
                <a:lnTo>
                  <a:pt x="11768" y="15245"/>
                </a:lnTo>
                <a:lnTo>
                  <a:pt x="12122" y="15068"/>
                </a:lnTo>
                <a:lnTo>
                  <a:pt x="12466" y="14875"/>
                </a:lnTo>
                <a:lnTo>
                  <a:pt x="12800" y="14667"/>
                </a:lnTo>
                <a:lnTo>
                  <a:pt x="13122" y="14443"/>
                </a:lnTo>
                <a:lnTo>
                  <a:pt x="13432" y="14205"/>
                </a:lnTo>
                <a:lnTo>
                  <a:pt x="13729" y="13953"/>
                </a:lnTo>
                <a:lnTo>
                  <a:pt x="14015" y="13688"/>
                </a:lnTo>
                <a:lnTo>
                  <a:pt x="14287" y="13409"/>
                </a:lnTo>
                <a:lnTo>
                  <a:pt x="14544" y="13118"/>
                </a:lnTo>
                <a:lnTo>
                  <a:pt x="14788" y="12815"/>
                </a:lnTo>
                <a:lnTo>
                  <a:pt x="15017" y="12501"/>
                </a:lnTo>
                <a:lnTo>
                  <a:pt x="15231" y="12175"/>
                </a:lnTo>
                <a:lnTo>
                  <a:pt x="15428" y="11840"/>
                </a:lnTo>
                <a:lnTo>
                  <a:pt x="15609" y="11494"/>
                </a:lnTo>
                <a:lnTo>
                  <a:pt x="15774" y="11139"/>
                </a:lnTo>
                <a:lnTo>
                  <a:pt x="15921" y="10774"/>
                </a:lnTo>
                <a:lnTo>
                  <a:pt x="16050" y="10402"/>
                </a:lnTo>
                <a:lnTo>
                  <a:pt x="16160" y="10021"/>
                </a:lnTo>
                <a:lnTo>
                  <a:pt x="16253" y="9634"/>
                </a:lnTo>
                <a:lnTo>
                  <a:pt x="16325" y="9239"/>
                </a:lnTo>
                <a:lnTo>
                  <a:pt x="16377" y="8838"/>
                </a:lnTo>
                <a:lnTo>
                  <a:pt x="16409" y="8431"/>
                </a:lnTo>
                <a:lnTo>
                  <a:pt x="16419" y="8018"/>
                </a:lnTo>
                <a:lnTo>
                  <a:pt x="16409" y="7605"/>
                </a:lnTo>
                <a:lnTo>
                  <a:pt x="16377" y="7198"/>
                </a:lnTo>
                <a:lnTo>
                  <a:pt x="16325" y="6797"/>
                </a:lnTo>
                <a:lnTo>
                  <a:pt x="16253" y="6402"/>
                </a:lnTo>
                <a:lnTo>
                  <a:pt x="16160" y="6014"/>
                </a:lnTo>
                <a:lnTo>
                  <a:pt x="16050" y="5634"/>
                </a:lnTo>
                <a:lnTo>
                  <a:pt x="15921" y="5261"/>
                </a:lnTo>
                <a:lnTo>
                  <a:pt x="15774" y="4897"/>
                </a:lnTo>
                <a:lnTo>
                  <a:pt x="15609" y="4541"/>
                </a:lnTo>
                <a:lnTo>
                  <a:pt x="15428" y="4195"/>
                </a:lnTo>
                <a:lnTo>
                  <a:pt x="15231" y="3861"/>
                </a:lnTo>
                <a:lnTo>
                  <a:pt x="15017" y="3535"/>
                </a:lnTo>
                <a:lnTo>
                  <a:pt x="14788" y="3220"/>
                </a:lnTo>
                <a:lnTo>
                  <a:pt x="14544" y="2918"/>
                </a:lnTo>
                <a:lnTo>
                  <a:pt x="14287" y="2627"/>
                </a:lnTo>
                <a:lnTo>
                  <a:pt x="14015" y="2348"/>
                </a:lnTo>
                <a:lnTo>
                  <a:pt x="13729" y="2083"/>
                </a:lnTo>
                <a:lnTo>
                  <a:pt x="13432" y="1831"/>
                </a:lnTo>
                <a:lnTo>
                  <a:pt x="13122" y="1593"/>
                </a:lnTo>
                <a:lnTo>
                  <a:pt x="12800" y="1369"/>
                </a:lnTo>
                <a:lnTo>
                  <a:pt x="12466" y="1161"/>
                </a:lnTo>
                <a:lnTo>
                  <a:pt x="12122" y="967"/>
                </a:lnTo>
                <a:lnTo>
                  <a:pt x="11768" y="791"/>
                </a:lnTo>
                <a:lnTo>
                  <a:pt x="11405" y="630"/>
                </a:lnTo>
                <a:lnTo>
                  <a:pt x="11033" y="486"/>
                </a:lnTo>
                <a:lnTo>
                  <a:pt x="10651" y="361"/>
                </a:lnTo>
                <a:lnTo>
                  <a:pt x="10261" y="253"/>
                </a:lnTo>
                <a:lnTo>
                  <a:pt x="9864" y="162"/>
                </a:lnTo>
                <a:lnTo>
                  <a:pt x="9459" y="92"/>
                </a:lnTo>
                <a:lnTo>
                  <a:pt x="9049" y="41"/>
                </a:lnTo>
                <a:lnTo>
                  <a:pt x="8632" y="10"/>
                </a:lnTo>
                <a:lnTo>
                  <a:pt x="8210" y="0"/>
                </a:lnTo>
                <a:close/>
              </a:path>
            </a:pathLst>
          </a:custGeom>
          <a:solidFill>
            <a:srgbClr val="F24A36"/>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mn-ea"/>
            </a:endParaRPr>
          </a:p>
        </p:txBody>
      </p:sp>
      <p:grpSp>
        <p:nvGrpSpPr>
          <p:cNvPr id="13" name="PA-jiandan89">
            <a:extLst>
              <a:ext uri="{FF2B5EF4-FFF2-40B4-BE49-F238E27FC236}">
                <a16:creationId xmlns:a16="http://schemas.microsoft.com/office/drawing/2014/main" id="{F4D104E9-0B4F-4847-ACB4-AFC8137AE768}"/>
              </a:ext>
            </a:extLst>
          </p:cNvPr>
          <p:cNvGrpSpPr/>
          <p:nvPr>
            <p:custDataLst>
              <p:tags r:id="rId5"/>
            </p:custDataLst>
          </p:nvPr>
        </p:nvGrpSpPr>
        <p:grpSpPr>
          <a:xfrm>
            <a:off x="9843180" y="1721278"/>
            <a:ext cx="626180" cy="509581"/>
            <a:chOff x="5245100" y="5103813"/>
            <a:chExt cx="690563" cy="561975"/>
          </a:xfrm>
          <a:solidFill>
            <a:srgbClr val="FEC805"/>
          </a:solidFill>
        </p:grpSpPr>
        <p:sp>
          <p:nvSpPr>
            <p:cNvPr id="14" name="PA-任意多边形 290">
              <a:extLst>
                <a:ext uri="{FF2B5EF4-FFF2-40B4-BE49-F238E27FC236}">
                  <a16:creationId xmlns:a16="http://schemas.microsoft.com/office/drawing/2014/main" id="{E9379023-6F68-45C6-8A3D-3494E3E47870}"/>
                </a:ext>
              </a:extLst>
            </p:cNvPr>
            <p:cNvSpPr>
              <a:spLocks noEditPoints="1"/>
            </p:cNvSpPr>
            <p:nvPr>
              <p:custDataLst>
                <p:tags r:id="rId41"/>
              </p:custDataLst>
            </p:nvPr>
          </p:nvSpPr>
          <p:spPr bwMode="auto">
            <a:xfrm>
              <a:off x="5719763" y="5276851"/>
              <a:ext cx="130175" cy="173038"/>
            </a:xfrm>
            <a:custGeom>
              <a:avLst/>
              <a:gdLst>
                <a:gd name="T0" fmla="*/ 503 w 3018"/>
                <a:gd name="T1" fmla="*/ 504 h 4030"/>
                <a:gd name="T2" fmla="*/ 2515 w 3018"/>
                <a:gd name="T3" fmla="*/ 3526 h 4030"/>
                <a:gd name="T4" fmla="*/ 1386 w 3018"/>
                <a:gd name="T5" fmla="*/ 175 h 4030"/>
                <a:gd name="T6" fmla="*/ 1320 w 3018"/>
                <a:gd name="T7" fmla="*/ 110 h 4030"/>
                <a:gd name="T8" fmla="*/ 1244 w 3018"/>
                <a:gd name="T9" fmla="*/ 60 h 4030"/>
                <a:gd name="T10" fmla="*/ 1159 w 3018"/>
                <a:gd name="T11" fmla="*/ 24 h 4030"/>
                <a:gd name="T12" fmla="*/ 1069 w 3018"/>
                <a:gd name="T13" fmla="*/ 3 h 4030"/>
                <a:gd name="T14" fmla="*/ 503 w 3018"/>
                <a:gd name="T15" fmla="*/ 0 h 4030"/>
                <a:gd name="T16" fmla="*/ 427 w 3018"/>
                <a:gd name="T17" fmla="*/ 6 h 4030"/>
                <a:gd name="T18" fmla="*/ 353 w 3018"/>
                <a:gd name="T19" fmla="*/ 23 h 4030"/>
                <a:gd name="T20" fmla="*/ 285 w 3018"/>
                <a:gd name="T21" fmla="*/ 50 h 4030"/>
                <a:gd name="T22" fmla="*/ 222 w 3018"/>
                <a:gd name="T23" fmla="*/ 86 h 4030"/>
                <a:gd name="T24" fmla="*/ 165 w 3018"/>
                <a:gd name="T25" fmla="*/ 130 h 4030"/>
                <a:gd name="T26" fmla="*/ 115 w 3018"/>
                <a:gd name="T27" fmla="*/ 183 h 4030"/>
                <a:gd name="T28" fmla="*/ 74 w 3018"/>
                <a:gd name="T29" fmla="*/ 242 h 4030"/>
                <a:gd name="T30" fmla="*/ 40 w 3018"/>
                <a:gd name="T31" fmla="*/ 308 h 4030"/>
                <a:gd name="T32" fmla="*/ 16 w 3018"/>
                <a:gd name="T33" fmla="*/ 377 h 4030"/>
                <a:gd name="T34" fmla="*/ 3 w 3018"/>
                <a:gd name="T35" fmla="*/ 452 h 4030"/>
                <a:gd name="T36" fmla="*/ 0 w 3018"/>
                <a:gd name="T37" fmla="*/ 3526 h 4030"/>
                <a:gd name="T38" fmla="*/ 6 w 3018"/>
                <a:gd name="T39" fmla="*/ 3604 h 4030"/>
                <a:gd name="T40" fmla="*/ 23 w 3018"/>
                <a:gd name="T41" fmla="*/ 3676 h 4030"/>
                <a:gd name="T42" fmla="*/ 50 w 3018"/>
                <a:gd name="T43" fmla="*/ 3745 h 4030"/>
                <a:gd name="T44" fmla="*/ 86 w 3018"/>
                <a:gd name="T45" fmla="*/ 3808 h 4030"/>
                <a:gd name="T46" fmla="*/ 131 w 3018"/>
                <a:gd name="T47" fmla="*/ 3866 h 4030"/>
                <a:gd name="T48" fmla="*/ 183 w 3018"/>
                <a:gd name="T49" fmla="*/ 3915 h 4030"/>
                <a:gd name="T50" fmla="*/ 243 w 3018"/>
                <a:gd name="T51" fmla="*/ 3957 h 4030"/>
                <a:gd name="T52" fmla="*/ 307 w 3018"/>
                <a:gd name="T53" fmla="*/ 3991 h 4030"/>
                <a:gd name="T54" fmla="*/ 378 w 3018"/>
                <a:gd name="T55" fmla="*/ 4015 h 4030"/>
                <a:gd name="T56" fmla="*/ 452 w 3018"/>
                <a:gd name="T57" fmla="*/ 4028 h 4030"/>
                <a:gd name="T58" fmla="*/ 2515 w 3018"/>
                <a:gd name="T59" fmla="*/ 4030 h 4030"/>
                <a:gd name="T60" fmla="*/ 2592 w 3018"/>
                <a:gd name="T61" fmla="*/ 4025 h 4030"/>
                <a:gd name="T62" fmla="*/ 2665 w 3018"/>
                <a:gd name="T63" fmla="*/ 4008 h 4030"/>
                <a:gd name="T64" fmla="*/ 2733 w 3018"/>
                <a:gd name="T65" fmla="*/ 3981 h 4030"/>
                <a:gd name="T66" fmla="*/ 2797 w 3018"/>
                <a:gd name="T67" fmla="*/ 3944 h 4030"/>
                <a:gd name="T68" fmla="*/ 2853 w 3018"/>
                <a:gd name="T69" fmla="*/ 3899 h 4030"/>
                <a:gd name="T70" fmla="*/ 2903 w 3018"/>
                <a:gd name="T71" fmla="*/ 3848 h 4030"/>
                <a:gd name="T72" fmla="*/ 2946 w 3018"/>
                <a:gd name="T73" fmla="*/ 3788 h 4030"/>
                <a:gd name="T74" fmla="*/ 2979 w 3018"/>
                <a:gd name="T75" fmla="*/ 3723 h 4030"/>
                <a:gd name="T76" fmla="*/ 3002 w 3018"/>
                <a:gd name="T77" fmla="*/ 3652 h 4030"/>
                <a:gd name="T78" fmla="*/ 3015 w 3018"/>
                <a:gd name="T79" fmla="*/ 3578 h 4030"/>
                <a:gd name="T80" fmla="*/ 3018 w 3018"/>
                <a:gd name="T81" fmla="*/ 2770 h 4030"/>
                <a:gd name="T82" fmla="*/ 3015 w 3018"/>
                <a:gd name="T83" fmla="*/ 2715 h 4030"/>
                <a:gd name="T84" fmla="*/ 3006 w 3018"/>
                <a:gd name="T85" fmla="*/ 2661 h 4030"/>
                <a:gd name="T86" fmla="*/ 2991 w 3018"/>
                <a:gd name="T87" fmla="*/ 2607 h 4030"/>
                <a:gd name="T88" fmla="*/ 2970 w 3018"/>
                <a:gd name="T89" fmla="*/ 2556 h 4030"/>
                <a:gd name="T90" fmla="*/ 2944 w 3018"/>
                <a:gd name="T91" fmla="*/ 2506 h 4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18" h="4030">
                  <a:moveTo>
                    <a:pt x="2515" y="3526"/>
                  </a:moveTo>
                  <a:lnTo>
                    <a:pt x="503" y="3526"/>
                  </a:lnTo>
                  <a:lnTo>
                    <a:pt x="503" y="504"/>
                  </a:lnTo>
                  <a:lnTo>
                    <a:pt x="1006" y="504"/>
                  </a:lnTo>
                  <a:lnTo>
                    <a:pt x="2515" y="2770"/>
                  </a:lnTo>
                  <a:lnTo>
                    <a:pt x="2515" y="3526"/>
                  </a:lnTo>
                  <a:close/>
                  <a:moveTo>
                    <a:pt x="1425" y="224"/>
                  </a:moveTo>
                  <a:lnTo>
                    <a:pt x="1407" y="199"/>
                  </a:lnTo>
                  <a:lnTo>
                    <a:pt x="1386" y="175"/>
                  </a:lnTo>
                  <a:lnTo>
                    <a:pt x="1365" y="152"/>
                  </a:lnTo>
                  <a:lnTo>
                    <a:pt x="1343" y="130"/>
                  </a:lnTo>
                  <a:lnTo>
                    <a:pt x="1320" y="110"/>
                  </a:lnTo>
                  <a:lnTo>
                    <a:pt x="1296" y="92"/>
                  </a:lnTo>
                  <a:lnTo>
                    <a:pt x="1270" y="75"/>
                  </a:lnTo>
                  <a:lnTo>
                    <a:pt x="1244" y="60"/>
                  </a:lnTo>
                  <a:lnTo>
                    <a:pt x="1216" y="46"/>
                  </a:lnTo>
                  <a:lnTo>
                    <a:pt x="1188" y="34"/>
                  </a:lnTo>
                  <a:lnTo>
                    <a:pt x="1159" y="24"/>
                  </a:lnTo>
                  <a:lnTo>
                    <a:pt x="1130" y="16"/>
                  </a:lnTo>
                  <a:lnTo>
                    <a:pt x="1100" y="9"/>
                  </a:lnTo>
                  <a:lnTo>
                    <a:pt x="1069" y="3"/>
                  </a:lnTo>
                  <a:lnTo>
                    <a:pt x="1037" y="1"/>
                  </a:lnTo>
                  <a:lnTo>
                    <a:pt x="1006" y="0"/>
                  </a:lnTo>
                  <a:lnTo>
                    <a:pt x="503" y="0"/>
                  </a:lnTo>
                  <a:lnTo>
                    <a:pt x="477" y="0"/>
                  </a:lnTo>
                  <a:lnTo>
                    <a:pt x="452" y="2"/>
                  </a:lnTo>
                  <a:lnTo>
                    <a:pt x="427" y="6"/>
                  </a:lnTo>
                  <a:lnTo>
                    <a:pt x="402" y="11"/>
                  </a:lnTo>
                  <a:lnTo>
                    <a:pt x="378" y="16"/>
                  </a:lnTo>
                  <a:lnTo>
                    <a:pt x="353" y="23"/>
                  </a:lnTo>
                  <a:lnTo>
                    <a:pt x="330" y="31"/>
                  </a:lnTo>
                  <a:lnTo>
                    <a:pt x="307" y="40"/>
                  </a:lnTo>
                  <a:lnTo>
                    <a:pt x="285" y="50"/>
                  </a:lnTo>
                  <a:lnTo>
                    <a:pt x="264" y="61"/>
                  </a:lnTo>
                  <a:lnTo>
                    <a:pt x="243" y="73"/>
                  </a:lnTo>
                  <a:lnTo>
                    <a:pt x="222" y="86"/>
                  </a:lnTo>
                  <a:lnTo>
                    <a:pt x="203" y="100"/>
                  </a:lnTo>
                  <a:lnTo>
                    <a:pt x="183" y="115"/>
                  </a:lnTo>
                  <a:lnTo>
                    <a:pt x="165" y="130"/>
                  </a:lnTo>
                  <a:lnTo>
                    <a:pt x="148" y="148"/>
                  </a:lnTo>
                  <a:lnTo>
                    <a:pt x="131" y="165"/>
                  </a:lnTo>
                  <a:lnTo>
                    <a:pt x="115" y="183"/>
                  </a:lnTo>
                  <a:lnTo>
                    <a:pt x="100" y="202"/>
                  </a:lnTo>
                  <a:lnTo>
                    <a:pt x="86" y="222"/>
                  </a:lnTo>
                  <a:lnTo>
                    <a:pt x="74" y="242"/>
                  </a:lnTo>
                  <a:lnTo>
                    <a:pt x="61" y="263"/>
                  </a:lnTo>
                  <a:lnTo>
                    <a:pt x="50" y="286"/>
                  </a:lnTo>
                  <a:lnTo>
                    <a:pt x="40" y="308"/>
                  </a:lnTo>
                  <a:lnTo>
                    <a:pt x="31" y="331"/>
                  </a:lnTo>
                  <a:lnTo>
                    <a:pt x="23" y="354"/>
                  </a:lnTo>
                  <a:lnTo>
                    <a:pt x="16" y="377"/>
                  </a:lnTo>
                  <a:lnTo>
                    <a:pt x="10" y="403"/>
                  </a:lnTo>
                  <a:lnTo>
                    <a:pt x="6" y="427"/>
                  </a:lnTo>
                  <a:lnTo>
                    <a:pt x="3" y="452"/>
                  </a:lnTo>
                  <a:lnTo>
                    <a:pt x="1" y="478"/>
                  </a:lnTo>
                  <a:lnTo>
                    <a:pt x="0" y="504"/>
                  </a:lnTo>
                  <a:lnTo>
                    <a:pt x="0" y="3526"/>
                  </a:lnTo>
                  <a:lnTo>
                    <a:pt x="1" y="3552"/>
                  </a:lnTo>
                  <a:lnTo>
                    <a:pt x="3" y="3578"/>
                  </a:lnTo>
                  <a:lnTo>
                    <a:pt x="6" y="3604"/>
                  </a:lnTo>
                  <a:lnTo>
                    <a:pt x="10" y="3628"/>
                  </a:lnTo>
                  <a:lnTo>
                    <a:pt x="16" y="3652"/>
                  </a:lnTo>
                  <a:lnTo>
                    <a:pt x="23" y="3676"/>
                  </a:lnTo>
                  <a:lnTo>
                    <a:pt x="31" y="3699"/>
                  </a:lnTo>
                  <a:lnTo>
                    <a:pt x="40" y="3723"/>
                  </a:lnTo>
                  <a:lnTo>
                    <a:pt x="50" y="3745"/>
                  </a:lnTo>
                  <a:lnTo>
                    <a:pt x="61" y="3767"/>
                  </a:lnTo>
                  <a:lnTo>
                    <a:pt x="74" y="3788"/>
                  </a:lnTo>
                  <a:lnTo>
                    <a:pt x="86" y="3808"/>
                  </a:lnTo>
                  <a:lnTo>
                    <a:pt x="100" y="3828"/>
                  </a:lnTo>
                  <a:lnTo>
                    <a:pt x="115" y="3848"/>
                  </a:lnTo>
                  <a:lnTo>
                    <a:pt x="131" y="3866"/>
                  </a:lnTo>
                  <a:lnTo>
                    <a:pt x="148" y="3883"/>
                  </a:lnTo>
                  <a:lnTo>
                    <a:pt x="165" y="3899"/>
                  </a:lnTo>
                  <a:lnTo>
                    <a:pt x="183" y="3915"/>
                  </a:lnTo>
                  <a:lnTo>
                    <a:pt x="203" y="3930"/>
                  </a:lnTo>
                  <a:lnTo>
                    <a:pt x="222" y="3944"/>
                  </a:lnTo>
                  <a:lnTo>
                    <a:pt x="243" y="3957"/>
                  </a:lnTo>
                  <a:lnTo>
                    <a:pt x="264" y="3969"/>
                  </a:lnTo>
                  <a:lnTo>
                    <a:pt x="285" y="3981"/>
                  </a:lnTo>
                  <a:lnTo>
                    <a:pt x="307" y="3991"/>
                  </a:lnTo>
                  <a:lnTo>
                    <a:pt x="330" y="4000"/>
                  </a:lnTo>
                  <a:lnTo>
                    <a:pt x="353" y="4008"/>
                  </a:lnTo>
                  <a:lnTo>
                    <a:pt x="378" y="4015"/>
                  </a:lnTo>
                  <a:lnTo>
                    <a:pt x="402" y="4020"/>
                  </a:lnTo>
                  <a:lnTo>
                    <a:pt x="427" y="4025"/>
                  </a:lnTo>
                  <a:lnTo>
                    <a:pt x="452" y="4028"/>
                  </a:lnTo>
                  <a:lnTo>
                    <a:pt x="477" y="4030"/>
                  </a:lnTo>
                  <a:lnTo>
                    <a:pt x="503" y="4030"/>
                  </a:lnTo>
                  <a:lnTo>
                    <a:pt x="2515" y="4030"/>
                  </a:lnTo>
                  <a:lnTo>
                    <a:pt x="2541" y="4030"/>
                  </a:lnTo>
                  <a:lnTo>
                    <a:pt x="2566" y="4028"/>
                  </a:lnTo>
                  <a:lnTo>
                    <a:pt x="2592" y="4025"/>
                  </a:lnTo>
                  <a:lnTo>
                    <a:pt x="2617" y="4020"/>
                  </a:lnTo>
                  <a:lnTo>
                    <a:pt x="2641" y="4015"/>
                  </a:lnTo>
                  <a:lnTo>
                    <a:pt x="2665" y="4008"/>
                  </a:lnTo>
                  <a:lnTo>
                    <a:pt x="2688" y="4000"/>
                  </a:lnTo>
                  <a:lnTo>
                    <a:pt x="2711" y="3991"/>
                  </a:lnTo>
                  <a:lnTo>
                    <a:pt x="2733" y="3981"/>
                  </a:lnTo>
                  <a:lnTo>
                    <a:pt x="2756" y="3969"/>
                  </a:lnTo>
                  <a:lnTo>
                    <a:pt x="2777" y="3957"/>
                  </a:lnTo>
                  <a:lnTo>
                    <a:pt x="2797" y="3944"/>
                  </a:lnTo>
                  <a:lnTo>
                    <a:pt x="2816" y="3930"/>
                  </a:lnTo>
                  <a:lnTo>
                    <a:pt x="2835" y="3915"/>
                  </a:lnTo>
                  <a:lnTo>
                    <a:pt x="2853" y="3899"/>
                  </a:lnTo>
                  <a:lnTo>
                    <a:pt x="2871" y="3883"/>
                  </a:lnTo>
                  <a:lnTo>
                    <a:pt x="2887" y="3866"/>
                  </a:lnTo>
                  <a:lnTo>
                    <a:pt x="2903" y="3848"/>
                  </a:lnTo>
                  <a:lnTo>
                    <a:pt x="2919" y="3828"/>
                  </a:lnTo>
                  <a:lnTo>
                    <a:pt x="2933" y="3808"/>
                  </a:lnTo>
                  <a:lnTo>
                    <a:pt x="2946" y="3788"/>
                  </a:lnTo>
                  <a:lnTo>
                    <a:pt x="2958" y="3767"/>
                  </a:lnTo>
                  <a:lnTo>
                    <a:pt x="2969" y="3745"/>
                  </a:lnTo>
                  <a:lnTo>
                    <a:pt x="2979" y="3723"/>
                  </a:lnTo>
                  <a:lnTo>
                    <a:pt x="2988" y="3699"/>
                  </a:lnTo>
                  <a:lnTo>
                    <a:pt x="2996" y="3676"/>
                  </a:lnTo>
                  <a:lnTo>
                    <a:pt x="3002" y="3652"/>
                  </a:lnTo>
                  <a:lnTo>
                    <a:pt x="3008" y="3628"/>
                  </a:lnTo>
                  <a:lnTo>
                    <a:pt x="3012" y="3604"/>
                  </a:lnTo>
                  <a:lnTo>
                    <a:pt x="3015" y="3578"/>
                  </a:lnTo>
                  <a:lnTo>
                    <a:pt x="3017" y="3552"/>
                  </a:lnTo>
                  <a:lnTo>
                    <a:pt x="3018" y="3526"/>
                  </a:lnTo>
                  <a:lnTo>
                    <a:pt x="3018" y="2770"/>
                  </a:lnTo>
                  <a:lnTo>
                    <a:pt x="3018" y="2752"/>
                  </a:lnTo>
                  <a:lnTo>
                    <a:pt x="3017" y="2734"/>
                  </a:lnTo>
                  <a:lnTo>
                    <a:pt x="3015" y="2715"/>
                  </a:lnTo>
                  <a:lnTo>
                    <a:pt x="3013" y="2697"/>
                  </a:lnTo>
                  <a:lnTo>
                    <a:pt x="3010" y="2679"/>
                  </a:lnTo>
                  <a:lnTo>
                    <a:pt x="3006" y="2661"/>
                  </a:lnTo>
                  <a:lnTo>
                    <a:pt x="3002" y="2642"/>
                  </a:lnTo>
                  <a:lnTo>
                    <a:pt x="2997" y="2625"/>
                  </a:lnTo>
                  <a:lnTo>
                    <a:pt x="2991" y="2607"/>
                  </a:lnTo>
                  <a:lnTo>
                    <a:pt x="2985" y="2590"/>
                  </a:lnTo>
                  <a:lnTo>
                    <a:pt x="2978" y="2573"/>
                  </a:lnTo>
                  <a:lnTo>
                    <a:pt x="2970" y="2556"/>
                  </a:lnTo>
                  <a:lnTo>
                    <a:pt x="2962" y="2540"/>
                  </a:lnTo>
                  <a:lnTo>
                    <a:pt x="2953" y="2523"/>
                  </a:lnTo>
                  <a:lnTo>
                    <a:pt x="2944" y="2506"/>
                  </a:lnTo>
                  <a:lnTo>
                    <a:pt x="2934" y="2491"/>
                  </a:lnTo>
                  <a:lnTo>
                    <a:pt x="1425" y="2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mn-ea"/>
              </a:endParaRPr>
            </a:p>
          </p:txBody>
        </p:sp>
        <p:sp>
          <p:nvSpPr>
            <p:cNvPr id="15" name="PA-任意多边形 291">
              <a:extLst>
                <a:ext uri="{FF2B5EF4-FFF2-40B4-BE49-F238E27FC236}">
                  <a16:creationId xmlns:a16="http://schemas.microsoft.com/office/drawing/2014/main" id="{93E00D6A-C19B-4A83-A791-2D31FE57855E}"/>
                </a:ext>
              </a:extLst>
            </p:cNvPr>
            <p:cNvSpPr>
              <a:spLocks noEditPoints="1"/>
            </p:cNvSpPr>
            <p:nvPr>
              <p:custDataLst>
                <p:tags r:id="rId42"/>
              </p:custDataLst>
            </p:nvPr>
          </p:nvSpPr>
          <p:spPr bwMode="auto">
            <a:xfrm>
              <a:off x="5245100" y="5103813"/>
              <a:ext cx="690563" cy="561975"/>
            </a:xfrm>
            <a:custGeom>
              <a:avLst/>
              <a:gdLst>
                <a:gd name="T0" fmla="*/ 14958 w 16095"/>
                <a:gd name="T1" fmla="*/ 10414 h 13098"/>
                <a:gd name="T2" fmla="*/ 14612 w 16095"/>
                <a:gd name="T3" fmla="*/ 10578 h 13098"/>
                <a:gd name="T4" fmla="*/ 13430 w 16095"/>
                <a:gd name="T5" fmla="*/ 9605 h 13098"/>
                <a:gd name="T6" fmla="*/ 12244 w 16095"/>
                <a:gd name="T7" fmla="*/ 9076 h 13098"/>
                <a:gd name="T8" fmla="*/ 10967 w 16095"/>
                <a:gd name="T9" fmla="*/ 9402 h 13098"/>
                <a:gd name="T10" fmla="*/ 10179 w 16095"/>
                <a:gd name="T11" fmla="*/ 10419 h 13098"/>
                <a:gd name="T12" fmla="*/ 6951 w 16095"/>
                <a:gd name="T13" fmla="*/ 9661 h 13098"/>
                <a:gd name="T14" fmla="*/ 5791 w 16095"/>
                <a:gd name="T15" fmla="*/ 9085 h 13098"/>
                <a:gd name="T16" fmla="*/ 4497 w 16095"/>
                <a:gd name="T17" fmla="*/ 9359 h 13098"/>
                <a:gd name="T18" fmla="*/ 3670 w 16095"/>
                <a:gd name="T19" fmla="*/ 10341 h 13098"/>
                <a:gd name="T20" fmla="*/ 2737 w 16095"/>
                <a:gd name="T21" fmla="*/ 10493 h 13098"/>
                <a:gd name="T22" fmla="*/ 2526 w 16095"/>
                <a:gd name="T23" fmla="*/ 10177 h 13098"/>
                <a:gd name="T24" fmla="*/ 9773 w 16095"/>
                <a:gd name="T25" fmla="*/ 8381 h 13098"/>
                <a:gd name="T26" fmla="*/ 10495 w 16095"/>
                <a:gd name="T27" fmla="*/ 7502 h 13098"/>
                <a:gd name="T28" fmla="*/ 12812 w 16095"/>
                <a:gd name="T29" fmla="*/ 3586 h 13098"/>
                <a:gd name="T30" fmla="*/ 15062 w 16095"/>
                <a:gd name="T31" fmla="*/ 6889 h 13098"/>
                <a:gd name="T32" fmla="*/ 11820 w 16095"/>
                <a:gd name="T33" fmla="*/ 12058 h 13098"/>
                <a:gd name="T34" fmla="*/ 11211 w 16095"/>
                <a:gd name="T35" fmla="*/ 11606 h 13098"/>
                <a:gd name="T36" fmla="*/ 11098 w 16095"/>
                <a:gd name="T37" fmla="*/ 10831 h 13098"/>
                <a:gd name="T38" fmla="*/ 11550 w 16095"/>
                <a:gd name="T39" fmla="*/ 10221 h 13098"/>
                <a:gd name="T40" fmla="*/ 12323 w 16095"/>
                <a:gd name="T41" fmla="*/ 10107 h 13098"/>
                <a:gd name="T42" fmla="*/ 12931 w 16095"/>
                <a:gd name="T43" fmla="*/ 10561 h 13098"/>
                <a:gd name="T44" fmla="*/ 13046 w 16095"/>
                <a:gd name="T45" fmla="*/ 11335 h 13098"/>
                <a:gd name="T46" fmla="*/ 12593 w 16095"/>
                <a:gd name="T47" fmla="*/ 11944 h 13098"/>
                <a:gd name="T48" fmla="*/ 5330 w 16095"/>
                <a:gd name="T49" fmla="*/ 12070 h 13098"/>
                <a:gd name="T50" fmla="*/ 4699 w 16095"/>
                <a:gd name="T51" fmla="*/ 11646 h 13098"/>
                <a:gd name="T52" fmla="*/ 4548 w 16095"/>
                <a:gd name="T53" fmla="*/ 10880 h 13098"/>
                <a:gd name="T54" fmla="*/ 4970 w 16095"/>
                <a:gd name="T55" fmla="*/ 10247 h 13098"/>
                <a:gd name="T56" fmla="*/ 5736 w 16095"/>
                <a:gd name="T57" fmla="*/ 10096 h 13098"/>
                <a:gd name="T58" fmla="*/ 6368 w 16095"/>
                <a:gd name="T59" fmla="*/ 10520 h 13098"/>
                <a:gd name="T60" fmla="*/ 6518 w 16095"/>
                <a:gd name="T61" fmla="*/ 11286 h 13098"/>
                <a:gd name="T62" fmla="*/ 6095 w 16095"/>
                <a:gd name="T63" fmla="*/ 11918 h 13098"/>
                <a:gd name="T64" fmla="*/ 1432 w 16095"/>
                <a:gd name="T65" fmla="*/ 7551 h 13098"/>
                <a:gd name="T66" fmla="*/ 1106 w 16095"/>
                <a:gd name="T67" fmla="*/ 7355 h 13098"/>
                <a:gd name="T68" fmla="*/ 1009 w 16095"/>
                <a:gd name="T69" fmla="*/ 1460 h 13098"/>
                <a:gd name="T70" fmla="*/ 1189 w 16095"/>
                <a:gd name="T71" fmla="*/ 1122 h 13098"/>
                <a:gd name="T72" fmla="*/ 9080 w 16095"/>
                <a:gd name="T73" fmla="*/ 1008 h 13098"/>
                <a:gd name="T74" fmla="*/ 9426 w 16095"/>
                <a:gd name="T75" fmla="*/ 1172 h 13098"/>
                <a:gd name="T76" fmla="*/ 9556 w 16095"/>
                <a:gd name="T77" fmla="*/ 2519 h 13098"/>
                <a:gd name="T78" fmla="*/ 9442 w 16095"/>
                <a:gd name="T79" fmla="*/ 7374 h 13098"/>
                <a:gd name="T80" fmla="*/ 9105 w 16095"/>
                <a:gd name="T81" fmla="*/ 7554 h 13098"/>
                <a:gd name="T82" fmla="*/ 13480 w 16095"/>
                <a:gd name="T83" fmla="*/ 2820 h 13098"/>
                <a:gd name="T84" fmla="*/ 12808 w 16095"/>
                <a:gd name="T85" fmla="*/ 2537 h 13098"/>
                <a:gd name="T86" fmla="*/ 10413 w 16095"/>
                <a:gd name="T87" fmla="*/ 856 h 13098"/>
                <a:gd name="T88" fmla="*/ 9571 w 16095"/>
                <a:gd name="T89" fmla="*/ 92 h 13098"/>
                <a:gd name="T90" fmla="*/ 922 w 16095"/>
                <a:gd name="T91" fmla="*/ 119 h 13098"/>
                <a:gd name="T92" fmla="*/ 119 w 16095"/>
                <a:gd name="T93" fmla="*/ 924 h 13098"/>
                <a:gd name="T94" fmla="*/ 92 w 16095"/>
                <a:gd name="T95" fmla="*/ 7572 h 13098"/>
                <a:gd name="T96" fmla="*/ 855 w 16095"/>
                <a:gd name="T97" fmla="*/ 8415 h 13098"/>
                <a:gd name="T98" fmla="*/ 1557 w 16095"/>
                <a:gd name="T99" fmla="*/ 10453 h 13098"/>
                <a:gd name="T100" fmla="*/ 2236 w 16095"/>
                <a:gd name="T101" fmla="*/ 11368 h 13098"/>
                <a:gd name="T102" fmla="*/ 3702 w 16095"/>
                <a:gd name="T103" fmla="*/ 11901 h 13098"/>
                <a:gd name="T104" fmla="*/ 4567 w 16095"/>
                <a:gd name="T105" fmla="*/ 12848 h 13098"/>
                <a:gd name="T106" fmla="*/ 5876 w 16095"/>
                <a:gd name="T107" fmla="*/ 13069 h 13098"/>
                <a:gd name="T108" fmla="*/ 7006 w 16095"/>
                <a:gd name="T109" fmla="*/ 12446 h 13098"/>
                <a:gd name="T110" fmla="*/ 10208 w 16095"/>
                <a:gd name="T111" fmla="*/ 11824 h 13098"/>
                <a:gd name="T112" fmla="*/ 11035 w 16095"/>
                <a:gd name="T113" fmla="*/ 12807 h 13098"/>
                <a:gd name="T114" fmla="*/ 12330 w 16095"/>
                <a:gd name="T115" fmla="*/ 13081 h 13098"/>
                <a:gd name="T116" fmla="*/ 13489 w 16095"/>
                <a:gd name="T117" fmla="*/ 12505 h 13098"/>
                <a:gd name="T118" fmla="*/ 14740 w 16095"/>
                <a:gd name="T119" fmla="*/ 11579 h 13098"/>
                <a:gd name="T120" fmla="*/ 15750 w 16095"/>
                <a:gd name="T121" fmla="*/ 11036 h 13098"/>
                <a:gd name="T122" fmla="*/ 16095 w 16095"/>
                <a:gd name="T123" fmla="*/ 7025 h 13098"/>
                <a:gd name="T124" fmla="*/ 16023 w 16095"/>
                <a:gd name="T125" fmla="*/ 6588 h 13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095" h="13098">
                  <a:moveTo>
                    <a:pt x="15089" y="10075"/>
                  </a:moveTo>
                  <a:lnTo>
                    <a:pt x="15088" y="10101"/>
                  </a:lnTo>
                  <a:lnTo>
                    <a:pt x="15087" y="10127"/>
                  </a:lnTo>
                  <a:lnTo>
                    <a:pt x="15083" y="10152"/>
                  </a:lnTo>
                  <a:lnTo>
                    <a:pt x="15079" y="10177"/>
                  </a:lnTo>
                  <a:lnTo>
                    <a:pt x="15073" y="10201"/>
                  </a:lnTo>
                  <a:lnTo>
                    <a:pt x="15067" y="10225"/>
                  </a:lnTo>
                  <a:lnTo>
                    <a:pt x="15059" y="10248"/>
                  </a:lnTo>
                  <a:lnTo>
                    <a:pt x="15050" y="10272"/>
                  </a:lnTo>
                  <a:lnTo>
                    <a:pt x="15040" y="10294"/>
                  </a:lnTo>
                  <a:lnTo>
                    <a:pt x="15029" y="10316"/>
                  </a:lnTo>
                  <a:lnTo>
                    <a:pt x="15017" y="10337"/>
                  </a:lnTo>
                  <a:lnTo>
                    <a:pt x="15004" y="10357"/>
                  </a:lnTo>
                  <a:lnTo>
                    <a:pt x="14989" y="10376"/>
                  </a:lnTo>
                  <a:lnTo>
                    <a:pt x="14974" y="10396"/>
                  </a:lnTo>
                  <a:lnTo>
                    <a:pt x="14958" y="10414"/>
                  </a:lnTo>
                  <a:lnTo>
                    <a:pt x="14942" y="10432"/>
                  </a:lnTo>
                  <a:lnTo>
                    <a:pt x="14924" y="10448"/>
                  </a:lnTo>
                  <a:lnTo>
                    <a:pt x="14906" y="10464"/>
                  </a:lnTo>
                  <a:lnTo>
                    <a:pt x="14887" y="10479"/>
                  </a:lnTo>
                  <a:lnTo>
                    <a:pt x="14868" y="10493"/>
                  </a:lnTo>
                  <a:lnTo>
                    <a:pt x="14848" y="10506"/>
                  </a:lnTo>
                  <a:lnTo>
                    <a:pt x="14827" y="10519"/>
                  </a:lnTo>
                  <a:lnTo>
                    <a:pt x="14804" y="10530"/>
                  </a:lnTo>
                  <a:lnTo>
                    <a:pt x="14782" y="10540"/>
                  </a:lnTo>
                  <a:lnTo>
                    <a:pt x="14759" y="10549"/>
                  </a:lnTo>
                  <a:lnTo>
                    <a:pt x="14736" y="10557"/>
                  </a:lnTo>
                  <a:lnTo>
                    <a:pt x="14712" y="10563"/>
                  </a:lnTo>
                  <a:lnTo>
                    <a:pt x="14688" y="10569"/>
                  </a:lnTo>
                  <a:lnTo>
                    <a:pt x="14663" y="10573"/>
                  </a:lnTo>
                  <a:lnTo>
                    <a:pt x="14637" y="10577"/>
                  </a:lnTo>
                  <a:lnTo>
                    <a:pt x="14612" y="10578"/>
                  </a:lnTo>
                  <a:lnTo>
                    <a:pt x="14586" y="10579"/>
                  </a:lnTo>
                  <a:lnTo>
                    <a:pt x="14012" y="10579"/>
                  </a:lnTo>
                  <a:lnTo>
                    <a:pt x="13989" y="10498"/>
                  </a:lnTo>
                  <a:lnTo>
                    <a:pt x="13962" y="10419"/>
                  </a:lnTo>
                  <a:lnTo>
                    <a:pt x="13934" y="10341"/>
                  </a:lnTo>
                  <a:lnTo>
                    <a:pt x="13902" y="10266"/>
                  </a:lnTo>
                  <a:lnTo>
                    <a:pt x="13867" y="10191"/>
                  </a:lnTo>
                  <a:lnTo>
                    <a:pt x="13829" y="10117"/>
                  </a:lnTo>
                  <a:lnTo>
                    <a:pt x="13788" y="10047"/>
                  </a:lnTo>
                  <a:lnTo>
                    <a:pt x="13745" y="9977"/>
                  </a:lnTo>
                  <a:lnTo>
                    <a:pt x="13699" y="9910"/>
                  </a:lnTo>
                  <a:lnTo>
                    <a:pt x="13650" y="9844"/>
                  </a:lnTo>
                  <a:lnTo>
                    <a:pt x="13598" y="9781"/>
                  </a:lnTo>
                  <a:lnTo>
                    <a:pt x="13545" y="9719"/>
                  </a:lnTo>
                  <a:lnTo>
                    <a:pt x="13489" y="9661"/>
                  </a:lnTo>
                  <a:lnTo>
                    <a:pt x="13430" y="9605"/>
                  </a:lnTo>
                  <a:lnTo>
                    <a:pt x="13370" y="9550"/>
                  </a:lnTo>
                  <a:lnTo>
                    <a:pt x="13308" y="9499"/>
                  </a:lnTo>
                  <a:lnTo>
                    <a:pt x="13242" y="9449"/>
                  </a:lnTo>
                  <a:lnTo>
                    <a:pt x="13176" y="9402"/>
                  </a:lnTo>
                  <a:lnTo>
                    <a:pt x="13107" y="9359"/>
                  </a:lnTo>
                  <a:lnTo>
                    <a:pt x="13036" y="9317"/>
                  </a:lnTo>
                  <a:lnTo>
                    <a:pt x="12964" y="9279"/>
                  </a:lnTo>
                  <a:lnTo>
                    <a:pt x="12890" y="9244"/>
                  </a:lnTo>
                  <a:lnTo>
                    <a:pt x="12815" y="9212"/>
                  </a:lnTo>
                  <a:lnTo>
                    <a:pt x="12737" y="9182"/>
                  </a:lnTo>
                  <a:lnTo>
                    <a:pt x="12658" y="9156"/>
                  </a:lnTo>
                  <a:lnTo>
                    <a:pt x="12578" y="9133"/>
                  </a:lnTo>
                  <a:lnTo>
                    <a:pt x="12497" y="9113"/>
                  </a:lnTo>
                  <a:lnTo>
                    <a:pt x="12413" y="9097"/>
                  </a:lnTo>
                  <a:lnTo>
                    <a:pt x="12330" y="9085"/>
                  </a:lnTo>
                  <a:lnTo>
                    <a:pt x="12244" y="9076"/>
                  </a:lnTo>
                  <a:lnTo>
                    <a:pt x="12159" y="9070"/>
                  </a:lnTo>
                  <a:lnTo>
                    <a:pt x="12071" y="9068"/>
                  </a:lnTo>
                  <a:lnTo>
                    <a:pt x="11984" y="9070"/>
                  </a:lnTo>
                  <a:lnTo>
                    <a:pt x="11898" y="9076"/>
                  </a:lnTo>
                  <a:lnTo>
                    <a:pt x="11813" y="9085"/>
                  </a:lnTo>
                  <a:lnTo>
                    <a:pt x="11729" y="9097"/>
                  </a:lnTo>
                  <a:lnTo>
                    <a:pt x="11646" y="9113"/>
                  </a:lnTo>
                  <a:lnTo>
                    <a:pt x="11564" y="9133"/>
                  </a:lnTo>
                  <a:lnTo>
                    <a:pt x="11484" y="9156"/>
                  </a:lnTo>
                  <a:lnTo>
                    <a:pt x="11405" y="9182"/>
                  </a:lnTo>
                  <a:lnTo>
                    <a:pt x="11328" y="9212"/>
                  </a:lnTo>
                  <a:lnTo>
                    <a:pt x="11252" y="9244"/>
                  </a:lnTo>
                  <a:lnTo>
                    <a:pt x="11178" y="9279"/>
                  </a:lnTo>
                  <a:lnTo>
                    <a:pt x="11106" y="9317"/>
                  </a:lnTo>
                  <a:lnTo>
                    <a:pt x="11035" y="9359"/>
                  </a:lnTo>
                  <a:lnTo>
                    <a:pt x="10967" y="9402"/>
                  </a:lnTo>
                  <a:lnTo>
                    <a:pt x="10899" y="9449"/>
                  </a:lnTo>
                  <a:lnTo>
                    <a:pt x="10835" y="9499"/>
                  </a:lnTo>
                  <a:lnTo>
                    <a:pt x="10772" y="9550"/>
                  </a:lnTo>
                  <a:lnTo>
                    <a:pt x="10711" y="9605"/>
                  </a:lnTo>
                  <a:lnTo>
                    <a:pt x="10653" y="9661"/>
                  </a:lnTo>
                  <a:lnTo>
                    <a:pt x="10597" y="9719"/>
                  </a:lnTo>
                  <a:lnTo>
                    <a:pt x="10543" y="9781"/>
                  </a:lnTo>
                  <a:lnTo>
                    <a:pt x="10492" y="9844"/>
                  </a:lnTo>
                  <a:lnTo>
                    <a:pt x="10444" y="9910"/>
                  </a:lnTo>
                  <a:lnTo>
                    <a:pt x="10397" y="9977"/>
                  </a:lnTo>
                  <a:lnTo>
                    <a:pt x="10354" y="10047"/>
                  </a:lnTo>
                  <a:lnTo>
                    <a:pt x="10313" y="10117"/>
                  </a:lnTo>
                  <a:lnTo>
                    <a:pt x="10275" y="10191"/>
                  </a:lnTo>
                  <a:lnTo>
                    <a:pt x="10240" y="10266"/>
                  </a:lnTo>
                  <a:lnTo>
                    <a:pt x="10208" y="10341"/>
                  </a:lnTo>
                  <a:lnTo>
                    <a:pt x="10179" y="10419"/>
                  </a:lnTo>
                  <a:lnTo>
                    <a:pt x="10153" y="10498"/>
                  </a:lnTo>
                  <a:lnTo>
                    <a:pt x="10131" y="10579"/>
                  </a:lnTo>
                  <a:lnTo>
                    <a:pt x="7473" y="10579"/>
                  </a:lnTo>
                  <a:lnTo>
                    <a:pt x="7450" y="10498"/>
                  </a:lnTo>
                  <a:lnTo>
                    <a:pt x="7425" y="10419"/>
                  </a:lnTo>
                  <a:lnTo>
                    <a:pt x="7396" y="10341"/>
                  </a:lnTo>
                  <a:lnTo>
                    <a:pt x="7363" y="10266"/>
                  </a:lnTo>
                  <a:lnTo>
                    <a:pt x="7328" y="10191"/>
                  </a:lnTo>
                  <a:lnTo>
                    <a:pt x="7290" y="10117"/>
                  </a:lnTo>
                  <a:lnTo>
                    <a:pt x="7250" y="10047"/>
                  </a:lnTo>
                  <a:lnTo>
                    <a:pt x="7207" y="9977"/>
                  </a:lnTo>
                  <a:lnTo>
                    <a:pt x="7160" y="9910"/>
                  </a:lnTo>
                  <a:lnTo>
                    <a:pt x="7112" y="9844"/>
                  </a:lnTo>
                  <a:lnTo>
                    <a:pt x="7061" y="9781"/>
                  </a:lnTo>
                  <a:lnTo>
                    <a:pt x="7006" y="9719"/>
                  </a:lnTo>
                  <a:lnTo>
                    <a:pt x="6951" y="9661"/>
                  </a:lnTo>
                  <a:lnTo>
                    <a:pt x="6892" y="9605"/>
                  </a:lnTo>
                  <a:lnTo>
                    <a:pt x="6831" y="9550"/>
                  </a:lnTo>
                  <a:lnTo>
                    <a:pt x="6769" y="9499"/>
                  </a:lnTo>
                  <a:lnTo>
                    <a:pt x="6705" y="9449"/>
                  </a:lnTo>
                  <a:lnTo>
                    <a:pt x="6637" y="9402"/>
                  </a:lnTo>
                  <a:lnTo>
                    <a:pt x="6569" y="9359"/>
                  </a:lnTo>
                  <a:lnTo>
                    <a:pt x="6498" y="9317"/>
                  </a:lnTo>
                  <a:lnTo>
                    <a:pt x="6426" y="9279"/>
                  </a:lnTo>
                  <a:lnTo>
                    <a:pt x="6351" y="9244"/>
                  </a:lnTo>
                  <a:lnTo>
                    <a:pt x="6276" y="9212"/>
                  </a:lnTo>
                  <a:lnTo>
                    <a:pt x="6199" y="9182"/>
                  </a:lnTo>
                  <a:lnTo>
                    <a:pt x="6120" y="9156"/>
                  </a:lnTo>
                  <a:lnTo>
                    <a:pt x="6040" y="9133"/>
                  </a:lnTo>
                  <a:lnTo>
                    <a:pt x="5958" y="9113"/>
                  </a:lnTo>
                  <a:lnTo>
                    <a:pt x="5876" y="9097"/>
                  </a:lnTo>
                  <a:lnTo>
                    <a:pt x="5791" y="9085"/>
                  </a:lnTo>
                  <a:lnTo>
                    <a:pt x="5707" y="9076"/>
                  </a:lnTo>
                  <a:lnTo>
                    <a:pt x="5620" y="9070"/>
                  </a:lnTo>
                  <a:lnTo>
                    <a:pt x="5533" y="9068"/>
                  </a:lnTo>
                  <a:lnTo>
                    <a:pt x="5446" y="9070"/>
                  </a:lnTo>
                  <a:lnTo>
                    <a:pt x="5360" y="9076"/>
                  </a:lnTo>
                  <a:lnTo>
                    <a:pt x="5274" y="9085"/>
                  </a:lnTo>
                  <a:lnTo>
                    <a:pt x="5191" y="9097"/>
                  </a:lnTo>
                  <a:lnTo>
                    <a:pt x="5107" y="9113"/>
                  </a:lnTo>
                  <a:lnTo>
                    <a:pt x="5026" y="9133"/>
                  </a:lnTo>
                  <a:lnTo>
                    <a:pt x="4946" y="9156"/>
                  </a:lnTo>
                  <a:lnTo>
                    <a:pt x="4867" y="9182"/>
                  </a:lnTo>
                  <a:lnTo>
                    <a:pt x="4789" y="9212"/>
                  </a:lnTo>
                  <a:lnTo>
                    <a:pt x="4714" y="9244"/>
                  </a:lnTo>
                  <a:lnTo>
                    <a:pt x="4639" y="9279"/>
                  </a:lnTo>
                  <a:lnTo>
                    <a:pt x="4567" y="9317"/>
                  </a:lnTo>
                  <a:lnTo>
                    <a:pt x="4497" y="9359"/>
                  </a:lnTo>
                  <a:lnTo>
                    <a:pt x="4428" y="9402"/>
                  </a:lnTo>
                  <a:lnTo>
                    <a:pt x="4361" y="9449"/>
                  </a:lnTo>
                  <a:lnTo>
                    <a:pt x="4296" y="9499"/>
                  </a:lnTo>
                  <a:lnTo>
                    <a:pt x="4233" y="9550"/>
                  </a:lnTo>
                  <a:lnTo>
                    <a:pt x="4173" y="9605"/>
                  </a:lnTo>
                  <a:lnTo>
                    <a:pt x="4114" y="9661"/>
                  </a:lnTo>
                  <a:lnTo>
                    <a:pt x="4059" y="9719"/>
                  </a:lnTo>
                  <a:lnTo>
                    <a:pt x="4005" y="9781"/>
                  </a:lnTo>
                  <a:lnTo>
                    <a:pt x="3953" y="9844"/>
                  </a:lnTo>
                  <a:lnTo>
                    <a:pt x="3905" y="9910"/>
                  </a:lnTo>
                  <a:lnTo>
                    <a:pt x="3859" y="9977"/>
                  </a:lnTo>
                  <a:lnTo>
                    <a:pt x="3816" y="10047"/>
                  </a:lnTo>
                  <a:lnTo>
                    <a:pt x="3774" y="10117"/>
                  </a:lnTo>
                  <a:lnTo>
                    <a:pt x="3737" y="10191"/>
                  </a:lnTo>
                  <a:lnTo>
                    <a:pt x="3702" y="10266"/>
                  </a:lnTo>
                  <a:lnTo>
                    <a:pt x="3670" y="10341"/>
                  </a:lnTo>
                  <a:lnTo>
                    <a:pt x="3640" y="10419"/>
                  </a:lnTo>
                  <a:lnTo>
                    <a:pt x="3614" y="10498"/>
                  </a:lnTo>
                  <a:lnTo>
                    <a:pt x="3592" y="10579"/>
                  </a:lnTo>
                  <a:lnTo>
                    <a:pt x="3018" y="10579"/>
                  </a:lnTo>
                  <a:lnTo>
                    <a:pt x="2993" y="10578"/>
                  </a:lnTo>
                  <a:lnTo>
                    <a:pt x="2967" y="10577"/>
                  </a:lnTo>
                  <a:lnTo>
                    <a:pt x="2941" y="10573"/>
                  </a:lnTo>
                  <a:lnTo>
                    <a:pt x="2917" y="10569"/>
                  </a:lnTo>
                  <a:lnTo>
                    <a:pt x="2892" y="10563"/>
                  </a:lnTo>
                  <a:lnTo>
                    <a:pt x="2869" y="10557"/>
                  </a:lnTo>
                  <a:lnTo>
                    <a:pt x="2845" y="10549"/>
                  </a:lnTo>
                  <a:lnTo>
                    <a:pt x="2823" y="10540"/>
                  </a:lnTo>
                  <a:lnTo>
                    <a:pt x="2800" y="10530"/>
                  </a:lnTo>
                  <a:lnTo>
                    <a:pt x="2778" y="10519"/>
                  </a:lnTo>
                  <a:lnTo>
                    <a:pt x="2757" y="10506"/>
                  </a:lnTo>
                  <a:lnTo>
                    <a:pt x="2737" y="10493"/>
                  </a:lnTo>
                  <a:lnTo>
                    <a:pt x="2717" y="10479"/>
                  </a:lnTo>
                  <a:lnTo>
                    <a:pt x="2698" y="10464"/>
                  </a:lnTo>
                  <a:lnTo>
                    <a:pt x="2680" y="10448"/>
                  </a:lnTo>
                  <a:lnTo>
                    <a:pt x="2663" y="10432"/>
                  </a:lnTo>
                  <a:lnTo>
                    <a:pt x="2646" y="10414"/>
                  </a:lnTo>
                  <a:lnTo>
                    <a:pt x="2630" y="10396"/>
                  </a:lnTo>
                  <a:lnTo>
                    <a:pt x="2615" y="10376"/>
                  </a:lnTo>
                  <a:lnTo>
                    <a:pt x="2601" y="10357"/>
                  </a:lnTo>
                  <a:lnTo>
                    <a:pt x="2588" y="10337"/>
                  </a:lnTo>
                  <a:lnTo>
                    <a:pt x="2576" y="10316"/>
                  </a:lnTo>
                  <a:lnTo>
                    <a:pt x="2565" y="10294"/>
                  </a:lnTo>
                  <a:lnTo>
                    <a:pt x="2555" y="10272"/>
                  </a:lnTo>
                  <a:lnTo>
                    <a:pt x="2546" y="10248"/>
                  </a:lnTo>
                  <a:lnTo>
                    <a:pt x="2538" y="10225"/>
                  </a:lnTo>
                  <a:lnTo>
                    <a:pt x="2531" y="10201"/>
                  </a:lnTo>
                  <a:lnTo>
                    <a:pt x="2526" y="10177"/>
                  </a:lnTo>
                  <a:lnTo>
                    <a:pt x="2521" y="10152"/>
                  </a:lnTo>
                  <a:lnTo>
                    <a:pt x="2518" y="10127"/>
                  </a:lnTo>
                  <a:lnTo>
                    <a:pt x="2516" y="10101"/>
                  </a:lnTo>
                  <a:lnTo>
                    <a:pt x="2515" y="10075"/>
                  </a:lnTo>
                  <a:lnTo>
                    <a:pt x="2515" y="8564"/>
                  </a:lnTo>
                  <a:lnTo>
                    <a:pt x="9053" y="8564"/>
                  </a:lnTo>
                  <a:lnTo>
                    <a:pt x="9131" y="8562"/>
                  </a:lnTo>
                  <a:lnTo>
                    <a:pt x="9207" y="8557"/>
                  </a:lnTo>
                  <a:lnTo>
                    <a:pt x="9283" y="8547"/>
                  </a:lnTo>
                  <a:lnTo>
                    <a:pt x="9357" y="8533"/>
                  </a:lnTo>
                  <a:lnTo>
                    <a:pt x="9431" y="8516"/>
                  </a:lnTo>
                  <a:lnTo>
                    <a:pt x="9502" y="8496"/>
                  </a:lnTo>
                  <a:lnTo>
                    <a:pt x="9571" y="8472"/>
                  </a:lnTo>
                  <a:lnTo>
                    <a:pt x="9641" y="8445"/>
                  </a:lnTo>
                  <a:lnTo>
                    <a:pt x="9707" y="8415"/>
                  </a:lnTo>
                  <a:lnTo>
                    <a:pt x="9773" y="8381"/>
                  </a:lnTo>
                  <a:lnTo>
                    <a:pt x="9835" y="8345"/>
                  </a:lnTo>
                  <a:lnTo>
                    <a:pt x="9896" y="8306"/>
                  </a:lnTo>
                  <a:lnTo>
                    <a:pt x="9956" y="8263"/>
                  </a:lnTo>
                  <a:lnTo>
                    <a:pt x="10013" y="8218"/>
                  </a:lnTo>
                  <a:lnTo>
                    <a:pt x="10067" y="8171"/>
                  </a:lnTo>
                  <a:lnTo>
                    <a:pt x="10120" y="8120"/>
                  </a:lnTo>
                  <a:lnTo>
                    <a:pt x="10170" y="8068"/>
                  </a:lnTo>
                  <a:lnTo>
                    <a:pt x="10217" y="8014"/>
                  </a:lnTo>
                  <a:lnTo>
                    <a:pt x="10263" y="7956"/>
                  </a:lnTo>
                  <a:lnTo>
                    <a:pt x="10305" y="7897"/>
                  </a:lnTo>
                  <a:lnTo>
                    <a:pt x="10344" y="7836"/>
                  </a:lnTo>
                  <a:lnTo>
                    <a:pt x="10380" y="7773"/>
                  </a:lnTo>
                  <a:lnTo>
                    <a:pt x="10413" y="7707"/>
                  </a:lnTo>
                  <a:lnTo>
                    <a:pt x="10444" y="7641"/>
                  </a:lnTo>
                  <a:lnTo>
                    <a:pt x="10471" y="7572"/>
                  </a:lnTo>
                  <a:lnTo>
                    <a:pt x="10495" y="7502"/>
                  </a:lnTo>
                  <a:lnTo>
                    <a:pt x="10515" y="7430"/>
                  </a:lnTo>
                  <a:lnTo>
                    <a:pt x="10532" y="7357"/>
                  </a:lnTo>
                  <a:lnTo>
                    <a:pt x="10545" y="7283"/>
                  </a:lnTo>
                  <a:lnTo>
                    <a:pt x="10554" y="7207"/>
                  </a:lnTo>
                  <a:lnTo>
                    <a:pt x="10560" y="7131"/>
                  </a:lnTo>
                  <a:lnTo>
                    <a:pt x="10562" y="7052"/>
                  </a:lnTo>
                  <a:lnTo>
                    <a:pt x="10562" y="3527"/>
                  </a:lnTo>
                  <a:lnTo>
                    <a:pt x="12574" y="3527"/>
                  </a:lnTo>
                  <a:lnTo>
                    <a:pt x="12605" y="3528"/>
                  </a:lnTo>
                  <a:lnTo>
                    <a:pt x="12637" y="3530"/>
                  </a:lnTo>
                  <a:lnTo>
                    <a:pt x="12668" y="3535"/>
                  </a:lnTo>
                  <a:lnTo>
                    <a:pt x="12698" y="3542"/>
                  </a:lnTo>
                  <a:lnTo>
                    <a:pt x="12727" y="3550"/>
                  </a:lnTo>
                  <a:lnTo>
                    <a:pt x="12756" y="3560"/>
                  </a:lnTo>
                  <a:lnTo>
                    <a:pt x="12784" y="3572"/>
                  </a:lnTo>
                  <a:lnTo>
                    <a:pt x="12812" y="3586"/>
                  </a:lnTo>
                  <a:lnTo>
                    <a:pt x="12838" y="3601"/>
                  </a:lnTo>
                  <a:lnTo>
                    <a:pt x="12864" y="3618"/>
                  </a:lnTo>
                  <a:lnTo>
                    <a:pt x="12888" y="3636"/>
                  </a:lnTo>
                  <a:lnTo>
                    <a:pt x="12911" y="3657"/>
                  </a:lnTo>
                  <a:lnTo>
                    <a:pt x="12933" y="3678"/>
                  </a:lnTo>
                  <a:lnTo>
                    <a:pt x="12954" y="3701"/>
                  </a:lnTo>
                  <a:lnTo>
                    <a:pt x="12975" y="3725"/>
                  </a:lnTo>
                  <a:lnTo>
                    <a:pt x="12993" y="3750"/>
                  </a:lnTo>
                  <a:lnTo>
                    <a:pt x="15005" y="6773"/>
                  </a:lnTo>
                  <a:lnTo>
                    <a:pt x="15015" y="6788"/>
                  </a:lnTo>
                  <a:lnTo>
                    <a:pt x="15024" y="6804"/>
                  </a:lnTo>
                  <a:lnTo>
                    <a:pt x="15033" y="6822"/>
                  </a:lnTo>
                  <a:lnTo>
                    <a:pt x="15041" y="6838"/>
                  </a:lnTo>
                  <a:lnTo>
                    <a:pt x="15049" y="6855"/>
                  </a:lnTo>
                  <a:lnTo>
                    <a:pt x="15056" y="6872"/>
                  </a:lnTo>
                  <a:lnTo>
                    <a:pt x="15062" y="6889"/>
                  </a:lnTo>
                  <a:lnTo>
                    <a:pt x="15067" y="6907"/>
                  </a:lnTo>
                  <a:lnTo>
                    <a:pt x="15072" y="6924"/>
                  </a:lnTo>
                  <a:lnTo>
                    <a:pt x="15077" y="6942"/>
                  </a:lnTo>
                  <a:lnTo>
                    <a:pt x="15081" y="6961"/>
                  </a:lnTo>
                  <a:lnTo>
                    <a:pt x="15084" y="6979"/>
                  </a:lnTo>
                  <a:lnTo>
                    <a:pt x="15086" y="6997"/>
                  </a:lnTo>
                  <a:lnTo>
                    <a:pt x="15088" y="7016"/>
                  </a:lnTo>
                  <a:lnTo>
                    <a:pt x="15089" y="7034"/>
                  </a:lnTo>
                  <a:lnTo>
                    <a:pt x="15089" y="7052"/>
                  </a:lnTo>
                  <a:lnTo>
                    <a:pt x="15089" y="10075"/>
                  </a:lnTo>
                  <a:close/>
                  <a:moveTo>
                    <a:pt x="12071" y="12090"/>
                  </a:moveTo>
                  <a:lnTo>
                    <a:pt x="12020" y="12089"/>
                  </a:lnTo>
                  <a:lnTo>
                    <a:pt x="11969" y="12085"/>
                  </a:lnTo>
                  <a:lnTo>
                    <a:pt x="11918" y="12078"/>
                  </a:lnTo>
                  <a:lnTo>
                    <a:pt x="11869" y="12070"/>
                  </a:lnTo>
                  <a:lnTo>
                    <a:pt x="11820" y="12058"/>
                  </a:lnTo>
                  <a:lnTo>
                    <a:pt x="11772" y="12045"/>
                  </a:lnTo>
                  <a:lnTo>
                    <a:pt x="11725" y="12029"/>
                  </a:lnTo>
                  <a:lnTo>
                    <a:pt x="11680" y="12011"/>
                  </a:lnTo>
                  <a:lnTo>
                    <a:pt x="11636" y="11991"/>
                  </a:lnTo>
                  <a:lnTo>
                    <a:pt x="11591" y="11968"/>
                  </a:lnTo>
                  <a:lnTo>
                    <a:pt x="11550" y="11944"/>
                  </a:lnTo>
                  <a:lnTo>
                    <a:pt x="11509" y="11918"/>
                  </a:lnTo>
                  <a:lnTo>
                    <a:pt x="11470" y="11890"/>
                  </a:lnTo>
                  <a:lnTo>
                    <a:pt x="11431" y="11861"/>
                  </a:lnTo>
                  <a:lnTo>
                    <a:pt x="11395" y="11828"/>
                  </a:lnTo>
                  <a:lnTo>
                    <a:pt x="11360" y="11795"/>
                  </a:lnTo>
                  <a:lnTo>
                    <a:pt x="11327" y="11760"/>
                  </a:lnTo>
                  <a:lnTo>
                    <a:pt x="11295" y="11724"/>
                  </a:lnTo>
                  <a:lnTo>
                    <a:pt x="11265" y="11685"/>
                  </a:lnTo>
                  <a:lnTo>
                    <a:pt x="11237" y="11646"/>
                  </a:lnTo>
                  <a:lnTo>
                    <a:pt x="11211" y="11606"/>
                  </a:lnTo>
                  <a:lnTo>
                    <a:pt x="11187" y="11563"/>
                  </a:lnTo>
                  <a:lnTo>
                    <a:pt x="11165" y="11520"/>
                  </a:lnTo>
                  <a:lnTo>
                    <a:pt x="11145" y="11475"/>
                  </a:lnTo>
                  <a:lnTo>
                    <a:pt x="11127" y="11429"/>
                  </a:lnTo>
                  <a:lnTo>
                    <a:pt x="11111" y="11382"/>
                  </a:lnTo>
                  <a:lnTo>
                    <a:pt x="11098" y="11335"/>
                  </a:lnTo>
                  <a:lnTo>
                    <a:pt x="11086" y="11286"/>
                  </a:lnTo>
                  <a:lnTo>
                    <a:pt x="11077" y="11236"/>
                  </a:lnTo>
                  <a:lnTo>
                    <a:pt x="11070" y="11186"/>
                  </a:lnTo>
                  <a:lnTo>
                    <a:pt x="11067" y="11135"/>
                  </a:lnTo>
                  <a:lnTo>
                    <a:pt x="11065" y="11083"/>
                  </a:lnTo>
                  <a:lnTo>
                    <a:pt x="11067" y="11031"/>
                  </a:lnTo>
                  <a:lnTo>
                    <a:pt x="11070" y="10980"/>
                  </a:lnTo>
                  <a:lnTo>
                    <a:pt x="11077" y="10930"/>
                  </a:lnTo>
                  <a:lnTo>
                    <a:pt x="11086" y="10880"/>
                  </a:lnTo>
                  <a:lnTo>
                    <a:pt x="11098" y="10831"/>
                  </a:lnTo>
                  <a:lnTo>
                    <a:pt x="11111" y="10784"/>
                  </a:lnTo>
                  <a:lnTo>
                    <a:pt x="11127" y="10736"/>
                  </a:lnTo>
                  <a:lnTo>
                    <a:pt x="11145" y="10691"/>
                  </a:lnTo>
                  <a:lnTo>
                    <a:pt x="11165" y="10646"/>
                  </a:lnTo>
                  <a:lnTo>
                    <a:pt x="11187" y="10603"/>
                  </a:lnTo>
                  <a:lnTo>
                    <a:pt x="11211" y="10561"/>
                  </a:lnTo>
                  <a:lnTo>
                    <a:pt x="11237" y="10520"/>
                  </a:lnTo>
                  <a:lnTo>
                    <a:pt x="11265" y="10480"/>
                  </a:lnTo>
                  <a:lnTo>
                    <a:pt x="11295" y="10442"/>
                  </a:lnTo>
                  <a:lnTo>
                    <a:pt x="11327" y="10406"/>
                  </a:lnTo>
                  <a:lnTo>
                    <a:pt x="11360" y="10370"/>
                  </a:lnTo>
                  <a:lnTo>
                    <a:pt x="11395" y="10337"/>
                  </a:lnTo>
                  <a:lnTo>
                    <a:pt x="11431" y="10306"/>
                  </a:lnTo>
                  <a:lnTo>
                    <a:pt x="11470" y="10276"/>
                  </a:lnTo>
                  <a:lnTo>
                    <a:pt x="11509" y="10247"/>
                  </a:lnTo>
                  <a:lnTo>
                    <a:pt x="11550" y="10221"/>
                  </a:lnTo>
                  <a:lnTo>
                    <a:pt x="11591" y="10197"/>
                  </a:lnTo>
                  <a:lnTo>
                    <a:pt x="11636" y="10175"/>
                  </a:lnTo>
                  <a:lnTo>
                    <a:pt x="11680" y="10155"/>
                  </a:lnTo>
                  <a:lnTo>
                    <a:pt x="11725" y="10137"/>
                  </a:lnTo>
                  <a:lnTo>
                    <a:pt x="11772" y="10120"/>
                  </a:lnTo>
                  <a:lnTo>
                    <a:pt x="11820" y="10107"/>
                  </a:lnTo>
                  <a:lnTo>
                    <a:pt x="11869" y="10096"/>
                  </a:lnTo>
                  <a:lnTo>
                    <a:pt x="11918" y="10087"/>
                  </a:lnTo>
                  <a:lnTo>
                    <a:pt x="11969" y="10080"/>
                  </a:lnTo>
                  <a:lnTo>
                    <a:pt x="12020" y="10076"/>
                  </a:lnTo>
                  <a:lnTo>
                    <a:pt x="12071" y="10075"/>
                  </a:lnTo>
                  <a:lnTo>
                    <a:pt x="12124" y="10076"/>
                  </a:lnTo>
                  <a:lnTo>
                    <a:pt x="12174" y="10080"/>
                  </a:lnTo>
                  <a:lnTo>
                    <a:pt x="12224" y="10087"/>
                  </a:lnTo>
                  <a:lnTo>
                    <a:pt x="12274" y="10096"/>
                  </a:lnTo>
                  <a:lnTo>
                    <a:pt x="12323" y="10107"/>
                  </a:lnTo>
                  <a:lnTo>
                    <a:pt x="12370" y="10120"/>
                  </a:lnTo>
                  <a:lnTo>
                    <a:pt x="12417" y="10137"/>
                  </a:lnTo>
                  <a:lnTo>
                    <a:pt x="12463" y="10155"/>
                  </a:lnTo>
                  <a:lnTo>
                    <a:pt x="12508" y="10175"/>
                  </a:lnTo>
                  <a:lnTo>
                    <a:pt x="12551" y="10197"/>
                  </a:lnTo>
                  <a:lnTo>
                    <a:pt x="12593" y="10221"/>
                  </a:lnTo>
                  <a:lnTo>
                    <a:pt x="12634" y="10247"/>
                  </a:lnTo>
                  <a:lnTo>
                    <a:pt x="12673" y="10276"/>
                  </a:lnTo>
                  <a:lnTo>
                    <a:pt x="12711" y="10306"/>
                  </a:lnTo>
                  <a:lnTo>
                    <a:pt x="12747" y="10337"/>
                  </a:lnTo>
                  <a:lnTo>
                    <a:pt x="12782" y="10370"/>
                  </a:lnTo>
                  <a:lnTo>
                    <a:pt x="12816" y="10406"/>
                  </a:lnTo>
                  <a:lnTo>
                    <a:pt x="12848" y="10442"/>
                  </a:lnTo>
                  <a:lnTo>
                    <a:pt x="12877" y="10480"/>
                  </a:lnTo>
                  <a:lnTo>
                    <a:pt x="12905" y="10520"/>
                  </a:lnTo>
                  <a:lnTo>
                    <a:pt x="12931" y="10561"/>
                  </a:lnTo>
                  <a:lnTo>
                    <a:pt x="12955" y="10603"/>
                  </a:lnTo>
                  <a:lnTo>
                    <a:pt x="12978" y="10646"/>
                  </a:lnTo>
                  <a:lnTo>
                    <a:pt x="12999" y="10691"/>
                  </a:lnTo>
                  <a:lnTo>
                    <a:pt x="13016" y="10736"/>
                  </a:lnTo>
                  <a:lnTo>
                    <a:pt x="13032" y="10784"/>
                  </a:lnTo>
                  <a:lnTo>
                    <a:pt x="13046" y="10831"/>
                  </a:lnTo>
                  <a:lnTo>
                    <a:pt x="13057" y="10880"/>
                  </a:lnTo>
                  <a:lnTo>
                    <a:pt x="13066" y="10930"/>
                  </a:lnTo>
                  <a:lnTo>
                    <a:pt x="13072" y="10980"/>
                  </a:lnTo>
                  <a:lnTo>
                    <a:pt x="13076" y="11031"/>
                  </a:lnTo>
                  <a:lnTo>
                    <a:pt x="13077" y="11083"/>
                  </a:lnTo>
                  <a:lnTo>
                    <a:pt x="13076" y="11135"/>
                  </a:lnTo>
                  <a:lnTo>
                    <a:pt x="13072" y="11186"/>
                  </a:lnTo>
                  <a:lnTo>
                    <a:pt x="13066" y="11236"/>
                  </a:lnTo>
                  <a:lnTo>
                    <a:pt x="13057" y="11286"/>
                  </a:lnTo>
                  <a:lnTo>
                    <a:pt x="13046" y="11335"/>
                  </a:lnTo>
                  <a:lnTo>
                    <a:pt x="13032" y="11382"/>
                  </a:lnTo>
                  <a:lnTo>
                    <a:pt x="13016" y="11429"/>
                  </a:lnTo>
                  <a:lnTo>
                    <a:pt x="12999" y="11475"/>
                  </a:lnTo>
                  <a:lnTo>
                    <a:pt x="12978" y="11520"/>
                  </a:lnTo>
                  <a:lnTo>
                    <a:pt x="12955" y="11563"/>
                  </a:lnTo>
                  <a:lnTo>
                    <a:pt x="12931" y="11606"/>
                  </a:lnTo>
                  <a:lnTo>
                    <a:pt x="12905" y="11646"/>
                  </a:lnTo>
                  <a:lnTo>
                    <a:pt x="12877" y="11685"/>
                  </a:lnTo>
                  <a:lnTo>
                    <a:pt x="12848" y="11724"/>
                  </a:lnTo>
                  <a:lnTo>
                    <a:pt x="12816" y="11760"/>
                  </a:lnTo>
                  <a:lnTo>
                    <a:pt x="12782" y="11795"/>
                  </a:lnTo>
                  <a:lnTo>
                    <a:pt x="12747" y="11828"/>
                  </a:lnTo>
                  <a:lnTo>
                    <a:pt x="12711" y="11861"/>
                  </a:lnTo>
                  <a:lnTo>
                    <a:pt x="12673" y="11890"/>
                  </a:lnTo>
                  <a:lnTo>
                    <a:pt x="12634" y="11918"/>
                  </a:lnTo>
                  <a:lnTo>
                    <a:pt x="12593" y="11944"/>
                  </a:lnTo>
                  <a:lnTo>
                    <a:pt x="12551" y="11968"/>
                  </a:lnTo>
                  <a:lnTo>
                    <a:pt x="12508" y="11991"/>
                  </a:lnTo>
                  <a:lnTo>
                    <a:pt x="12463" y="12011"/>
                  </a:lnTo>
                  <a:lnTo>
                    <a:pt x="12417" y="12029"/>
                  </a:lnTo>
                  <a:lnTo>
                    <a:pt x="12370" y="12045"/>
                  </a:lnTo>
                  <a:lnTo>
                    <a:pt x="12323" y="12058"/>
                  </a:lnTo>
                  <a:lnTo>
                    <a:pt x="12274" y="12070"/>
                  </a:lnTo>
                  <a:lnTo>
                    <a:pt x="12224" y="12078"/>
                  </a:lnTo>
                  <a:lnTo>
                    <a:pt x="12174" y="12085"/>
                  </a:lnTo>
                  <a:lnTo>
                    <a:pt x="12124" y="12089"/>
                  </a:lnTo>
                  <a:lnTo>
                    <a:pt x="12071" y="12090"/>
                  </a:lnTo>
                  <a:close/>
                  <a:moveTo>
                    <a:pt x="5533" y="12090"/>
                  </a:moveTo>
                  <a:lnTo>
                    <a:pt x="5481" y="12089"/>
                  </a:lnTo>
                  <a:lnTo>
                    <a:pt x="5430" y="12085"/>
                  </a:lnTo>
                  <a:lnTo>
                    <a:pt x="5380" y="12078"/>
                  </a:lnTo>
                  <a:lnTo>
                    <a:pt x="5330" y="12070"/>
                  </a:lnTo>
                  <a:lnTo>
                    <a:pt x="5281" y="12058"/>
                  </a:lnTo>
                  <a:lnTo>
                    <a:pt x="5234" y="12045"/>
                  </a:lnTo>
                  <a:lnTo>
                    <a:pt x="5187" y="12029"/>
                  </a:lnTo>
                  <a:lnTo>
                    <a:pt x="5141" y="12011"/>
                  </a:lnTo>
                  <a:lnTo>
                    <a:pt x="5097" y="11991"/>
                  </a:lnTo>
                  <a:lnTo>
                    <a:pt x="5054" y="11968"/>
                  </a:lnTo>
                  <a:lnTo>
                    <a:pt x="5012" y="11944"/>
                  </a:lnTo>
                  <a:lnTo>
                    <a:pt x="4970" y="11918"/>
                  </a:lnTo>
                  <a:lnTo>
                    <a:pt x="4931" y="11890"/>
                  </a:lnTo>
                  <a:lnTo>
                    <a:pt x="4893" y="11861"/>
                  </a:lnTo>
                  <a:lnTo>
                    <a:pt x="4857" y="11828"/>
                  </a:lnTo>
                  <a:lnTo>
                    <a:pt x="4821" y="11795"/>
                  </a:lnTo>
                  <a:lnTo>
                    <a:pt x="4788" y="11760"/>
                  </a:lnTo>
                  <a:lnTo>
                    <a:pt x="4757" y="11724"/>
                  </a:lnTo>
                  <a:lnTo>
                    <a:pt x="4727" y="11685"/>
                  </a:lnTo>
                  <a:lnTo>
                    <a:pt x="4699" y="11646"/>
                  </a:lnTo>
                  <a:lnTo>
                    <a:pt x="4673" y="11606"/>
                  </a:lnTo>
                  <a:lnTo>
                    <a:pt x="4648" y="11563"/>
                  </a:lnTo>
                  <a:lnTo>
                    <a:pt x="4626" y="11520"/>
                  </a:lnTo>
                  <a:lnTo>
                    <a:pt x="4606" y="11475"/>
                  </a:lnTo>
                  <a:lnTo>
                    <a:pt x="4588" y="11429"/>
                  </a:lnTo>
                  <a:lnTo>
                    <a:pt x="4572" y="11382"/>
                  </a:lnTo>
                  <a:lnTo>
                    <a:pt x="4559" y="11335"/>
                  </a:lnTo>
                  <a:lnTo>
                    <a:pt x="4548" y="11286"/>
                  </a:lnTo>
                  <a:lnTo>
                    <a:pt x="4539" y="11236"/>
                  </a:lnTo>
                  <a:lnTo>
                    <a:pt x="4533" y="11186"/>
                  </a:lnTo>
                  <a:lnTo>
                    <a:pt x="4529" y="11135"/>
                  </a:lnTo>
                  <a:lnTo>
                    <a:pt x="4527" y="11083"/>
                  </a:lnTo>
                  <a:lnTo>
                    <a:pt x="4529" y="11031"/>
                  </a:lnTo>
                  <a:lnTo>
                    <a:pt x="4533" y="10980"/>
                  </a:lnTo>
                  <a:lnTo>
                    <a:pt x="4539" y="10930"/>
                  </a:lnTo>
                  <a:lnTo>
                    <a:pt x="4548" y="10880"/>
                  </a:lnTo>
                  <a:lnTo>
                    <a:pt x="4559" y="10831"/>
                  </a:lnTo>
                  <a:lnTo>
                    <a:pt x="4572" y="10784"/>
                  </a:lnTo>
                  <a:lnTo>
                    <a:pt x="4588" y="10736"/>
                  </a:lnTo>
                  <a:lnTo>
                    <a:pt x="4606" y="10691"/>
                  </a:lnTo>
                  <a:lnTo>
                    <a:pt x="4626" y="10646"/>
                  </a:lnTo>
                  <a:lnTo>
                    <a:pt x="4648" y="10603"/>
                  </a:lnTo>
                  <a:lnTo>
                    <a:pt x="4673" y="10561"/>
                  </a:lnTo>
                  <a:lnTo>
                    <a:pt x="4699" y="10520"/>
                  </a:lnTo>
                  <a:lnTo>
                    <a:pt x="4727" y="10480"/>
                  </a:lnTo>
                  <a:lnTo>
                    <a:pt x="4757" y="10442"/>
                  </a:lnTo>
                  <a:lnTo>
                    <a:pt x="4788" y="10406"/>
                  </a:lnTo>
                  <a:lnTo>
                    <a:pt x="4821" y="10370"/>
                  </a:lnTo>
                  <a:lnTo>
                    <a:pt x="4857" y="10337"/>
                  </a:lnTo>
                  <a:lnTo>
                    <a:pt x="4893" y="10306"/>
                  </a:lnTo>
                  <a:lnTo>
                    <a:pt x="4931" y="10276"/>
                  </a:lnTo>
                  <a:lnTo>
                    <a:pt x="4970" y="10247"/>
                  </a:lnTo>
                  <a:lnTo>
                    <a:pt x="5012" y="10221"/>
                  </a:lnTo>
                  <a:lnTo>
                    <a:pt x="5054" y="10197"/>
                  </a:lnTo>
                  <a:lnTo>
                    <a:pt x="5097" y="10175"/>
                  </a:lnTo>
                  <a:lnTo>
                    <a:pt x="5141" y="10155"/>
                  </a:lnTo>
                  <a:lnTo>
                    <a:pt x="5187" y="10137"/>
                  </a:lnTo>
                  <a:lnTo>
                    <a:pt x="5234" y="10120"/>
                  </a:lnTo>
                  <a:lnTo>
                    <a:pt x="5281" y="10107"/>
                  </a:lnTo>
                  <a:lnTo>
                    <a:pt x="5330" y="10096"/>
                  </a:lnTo>
                  <a:lnTo>
                    <a:pt x="5380" y="10087"/>
                  </a:lnTo>
                  <a:lnTo>
                    <a:pt x="5430" y="10080"/>
                  </a:lnTo>
                  <a:lnTo>
                    <a:pt x="5481" y="10076"/>
                  </a:lnTo>
                  <a:lnTo>
                    <a:pt x="5533" y="10075"/>
                  </a:lnTo>
                  <a:lnTo>
                    <a:pt x="5585" y="10076"/>
                  </a:lnTo>
                  <a:lnTo>
                    <a:pt x="5636" y="10080"/>
                  </a:lnTo>
                  <a:lnTo>
                    <a:pt x="5687" y="10087"/>
                  </a:lnTo>
                  <a:lnTo>
                    <a:pt x="5736" y="10096"/>
                  </a:lnTo>
                  <a:lnTo>
                    <a:pt x="5784" y="10107"/>
                  </a:lnTo>
                  <a:lnTo>
                    <a:pt x="5832" y="10120"/>
                  </a:lnTo>
                  <a:lnTo>
                    <a:pt x="5879" y="10137"/>
                  </a:lnTo>
                  <a:lnTo>
                    <a:pt x="5924" y="10155"/>
                  </a:lnTo>
                  <a:lnTo>
                    <a:pt x="5969" y="10175"/>
                  </a:lnTo>
                  <a:lnTo>
                    <a:pt x="6012" y="10197"/>
                  </a:lnTo>
                  <a:lnTo>
                    <a:pt x="6055" y="10221"/>
                  </a:lnTo>
                  <a:lnTo>
                    <a:pt x="6095" y="10247"/>
                  </a:lnTo>
                  <a:lnTo>
                    <a:pt x="6135" y="10276"/>
                  </a:lnTo>
                  <a:lnTo>
                    <a:pt x="6172" y="10306"/>
                  </a:lnTo>
                  <a:lnTo>
                    <a:pt x="6210" y="10337"/>
                  </a:lnTo>
                  <a:lnTo>
                    <a:pt x="6244" y="10370"/>
                  </a:lnTo>
                  <a:lnTo>
                    <a:pt x="6277" y="10406"/>
                  </a:lnTo>
                  <a:lnTo>
                    <a:pt x="6309" y="10442"/>
                  </a:lnTo>
                  <a:lnTo>
                    <a:pt x="6339" y="10480"/>
                  </a:lnTo>
                  <a:lnTo>
                    <a:pt x="6368" y="10520"/>
                  </a:lnTo>
                  <a:lnTo>
                    <a:pt x="6394" y="10561"/>
                  </a:lnTo>
                  <a:lnTo>
                    <a:pt x="6418" y="10603"/>
                  </a:lnTo>
                  <a:lnTo>
                    <a:pt x="6440" y="10646"/>
                  </a:lnTo>
                  <a:lnTo>
                    <a:pt x="6460" y="10691"/>
                  </a:lnTo>
                  <a:lnTo>
                    <a:pt x="6478" y="10736"/>
                  </a:lnTo>
                  <a:lnTo>
                    <a:pt x="6493" y="10784"/>
                  </a:lnTo>
                  <a:lnTo>
                    <a:pt x="6507" y="10831"/>
                  </a:lnTo>
                  <a:lnTo>
                    <a:pt x="6518" y="10880"/>
                  </a:lnTo>
                  <a:lnTo>
                    <a:pt x="6528" y="10930"/>
                  </a:lnTo>
                  <a:lnTo>
                    <a:pt x="6534" y="10980"/>
                  </a:lnTo>
                  <a:lnTo>
                    <a:pt x="6538" y="11031"/>
                  </a:lnTo>
                  <a:lnTo>
                    <a:pt x="6539" y="11083"/>
                  </a:lnTo>
                  <a:lnTo>
                    <a:pt x="6538" y="11135"/>
                  </a:lnTo>
                  <a:lnTo>
                    <a:pt x="6534" y="11186"/>
                  </a:lnTo>
                  <a:lnTo>
                    <a:pt x="6528" y="11236"/>
                  </a:lnTo>
                  <a:lnTo>
                    <a:pt x="6518" y="11286"/>
                  </a:lnTo>
                  <a:lnTo>
                    <a:pt x="6507" y="11335"/>
                  </a:lnTo>
                  <a:lnTo>
                    <a:pt x="6493" y="11382"/>
                  </a:lnTo>
                  <a:lnTo>
                    <a:pt x="6478" y="11429"/>
                  </a:lnTo>
                  <a:lnTo>
                    <a:pt x="6460" y="11475"/>
                  </a:lnTo>
                  <a:lnTo>
                    <a:pt x="6440" y="11520"/>
                  </a:lnTo>
                  <a:lnTo>
                    <a:pt x="6418" y="11563"/>
                  </a:lnTo>
                  <a:lnTo>
                    <a:pt x="6394" y="11606"/>
                  </a:lnTo>
                  <a:lnTo>
                    <a:pt x="6368" y="11646"/>
                  </a:lnTo>
                  <a:lnTo>
                    <a:pt x="6339" y="11685"/>
                  </a:lnTo>
                  <a:lnTo>
                    <a:pt x="6309" y="11724"/>
                  </a:lnTo>
                  <a:lnTo>
                    <a:pt x="6277" y="11760"/>
                  </a:lnTo>
                  <a:lnTo>
                    <a:pt x="6244" y="11795"/>
                  </a:lnTo>
                  <a:lnTo>
                    <a:pt x="6210" y="11828"/>
                  </a:lnTo>
                  <a:lnTo>
                    <a:pt x="6172" y="11861"/>
                  </a:lnTo>
                  <a:lnTo>
                    <a:pt x="6135" y="11890"/>
                  </a:lnTo>
                  <a:lnTo>
                    <a:pt x="6095" y="11918"/>
                  </a:lnTo>
                  <a:lnTo>
                    <a:pt x="6055" y="11944"/>
                  </a:lnTo>
                  <a:lnTo>
                    <a:pt x="6012" y="11968"/>
                  </a:lnTo>
                  <a:lnTo>
                    <a:pt x="5969" y="11991"/>
                  </a:lnTo>
                  <a:lnTo>
                    <a:pt x="5924" y="12011"/>
                  </a:lnTo>
                  <a:lnTo>
                    <a:pt x="5879" y="12029"/>
                  </a:lnTo>
                  <a:lnTo>
                    <a:pt x="5832" y="12045"/>
                  </a:lnTo>
                  <a:lnTo>
                    <a:pt x="5784" y="12058"/>
                  </a:lnTo>
                  <a:lnTo>
                    <a:pt x="5736" y="12070"/>
                  </a:lnTo>
                  <a:lnTo>
                    <a:pt x="5687" y="12078"/>
                  </a:lnTo>
                  <a:lnTo>
                    <a:pt x="5636" y="12085"/>
                  </a:lnTo>
                  <a:lnTo>
                    <a:pt x="5585" y="12089"/>
                  </a:lnTo>
                  <a:lnTo>
                    <a:pt x="5533" y="12090"/>
                  </a:lnTo>
                  <a:close/>
                  <a:moveTo>
                    <a:pt x="1509" y="7556"/>
                  </a:moveTo>
                  <a:lnTo>
                    <a:pt x="1483" y="7556"/>
                  </a:lnTo>
                  <a:lnTo>
                    <a:pt x="1458" y="7554"/>
                  </a:lnTo>
                  <a:lnTo>
                    <a:pt x="1432" y="7551"/>
                  </a:lnTo>
                  <a:lnTo>
                    <a:pt x="1407" y="7546"/>
                  </a:lnTo>
                  <a:lnTo>
                    <a:pt x="1383" y="7541"/>
                  </a:lnTo>
                  <a:lnTo>
                    <a:pt x="1359" y="7534"/>
                  </a:lnTo>
                  <a:lnTo>
                    <a:pt x="1336" y="7526"/>
                  </a:lnTo>
                  <a:lnTo>
                    <a:pt x="1313" y="7517"/>
                  </a:lnTo>
                  <a:lnTo>
                    <a:pt x="1291" y="7507"/>
                  </a:lnTo>
                  <a:lnTo>
                    <a:pt x="1269" y="7496"/>
                  </a:lnTo>
                  <a:lnTo>
                    <a:pt x="1248" y="7484"/>
                  </a:lnTo>
                  <a:lnTo>
                    <a:pt x="1228" y="7470"/>
                  </a:lnTo>
                  <a:lnTo>
                    <a:pt x="1208" y="7456"/>
                  </a:lnTo>
                  <a:lnTo>
                    <a:pt x="1189" y="7441"/>
                  </a:lnTo>
                  <a:lnTo>
                    <a:pt x="1171" y="7426"/>
                  </a:lnTo>
                  <a:lnTo>
                    <a:pt x="1154" y="7409"/>
                  </a:lnTo>
                  <a:lnTo>
                    <a:pt x="1137" y="7392"/>
                  </a:lnTo>
                  <a:lnTo>
                    <a:pt x="1121" y="7374"/>
                  </a:lnTo>
                  <a:lnTo>
                    <a:pt x="1106" y="7355"/>
                  </a:lnTo>
                  <a:lnTo>
                    <a:pt x="1091" y="7334"/>
                  </a:lnTo>
                  <a:lnTo>
                    <a:pt x="1078" y="7314"/>
                  </a:lnTo>
                  <a:lnTo>
                    <a:pt x="1066" y="7293"/>
                  </a:lnTo>
                  <a:lnTo>
                    <a:pt x="1055" y="7271"/>
                  </a:lnTo>
                  <a:lnTo>
                    <a:pt x="1045" y="7249"/>
                  </a:lnTo>
                  <a:lnTo>
                    <a:pt x="1036" y="7226"/>
                  </a:lnTo>
                  <a:lnTo>
                    <a:pt x="1029" y="7202"/>
                  </a:lnTo>
                  <a:lnTo>
                    <a:pt x="1022" y="7179"/>
                  </a:lnTo>
                  <a:lnTo>
                    <a:pt x="1016" y="7154"/>
                  </a:lnTo>
                  <a:lnTo>
                    <a:pt x="1012" y="7130"/>
                  </a:lnTo>
                  <a:lnTo>
                    <a:pt x="1009" y="7105"/>
                  </a:lnTo>
                  <a:lnTo>
                    <a:pt x="1007" y="7079"/>
                  </a:lnTo>
                  <a:lnTo>
                    <a:pt x="1006" y="7052"/>
                  </a:lnTo>
                  <a:lnTo>
                    <a:pt x="1006" y="1511"/>
                  </a:lnTo>
                  <a:lnTo>
                    <a:pt x="1007" y="1485"/>
                  </a:lnTo>
                  <a:lnTo>
                    <a:pt x="1009" y="1460"/>
                  </a:lnTo>
                  <a:lnTo>
                    <a:pt x="1012" y="1435"/>
                  </a:lnTo>
                  <a:lnTo>
                    <a:pt x="1016" y="1410"/>
                  </a:lnTo>
                  <a:lnTo>
                    <a:pt x="1022" y="1385"/>
                  </a:lnTo>
                  <a:lnTo>
                    <a:pt x="1029" y="1361"/>
                  </a:lnTo>
                  <a:lnTo>
                    <a:pt x="1036" y="1338"/>
                  </a:lnTo>
                  <a:lnTo>
                    <a:pt x="1045" y="1315"/>
                  </a:lnTo>
                  <a:lnTo>
                    <a:pt x="1055" y="1293"/>
                  </a:lnTo>
                  <a:lnTo>
                    <a:pt x="1066" y="1271"/>
                  </a:lnTo>
                  <a:lnTo>
                    <a:pt x="1078" y="1249"/>
                  </a:lnTo>
                  <a:lnTo>
                    <a:pt x="1091" y="1229"/>
                  </a:lnTo>
                  <a:lnTo>
                    <a:pt x="1106" y="1209"/>
                  </a:lnTo>
                  <a:lnTo>
                    <a:pt x="1121" y="1191"/>
                  </a:lnTo>
                  <a:lnTo>
                    <a:pt x="1137" y="1172"/>
                  </a:lnTo>
                  <a:lnTo>
                    <a:pt x="1154" y="1155"/>
                  </a:lnTo>
                  <a:lnTo>
                    <a:pt x="1171" y="1138"/>
                  </a:lnTo>
                  <a:lnTo>
                    <a:pt x="1189" y="1122"/>
                  </a:lnTo>
                  <a:lnTo>
                    <a:pt x="1208" y="1107"/>
                  </a:lnTo>
                  <a:lnTo>
                    <a:pt x="1228" y="1093"/>
                  </a:lnTo>
                  <a:lnTo>
                    <a:pt x="1248" y="1080"/>
                  </a:lnTo>
                  <a:lnTo>
                    <a:pt x="1269" y="1068"/>
                  </a:lnTo>
                  <a:lnTo>
                    <a:pt x="1291" y="1057"/>
                  </a:lnTo>
                  <a:lnTo>
                    <a:pt x="1313" y="1047"/>
                  </a:lnTo>
                  <a:lnTo>
                    <a:pt x="1336" y="1038"/>
                  </a:lnTo>
                  <a:lnTo>
                    <a:pt x="1359" y="1030"/>
                  </a:lnTo>
                  <a:lnTo>
                    <a:pt x="1383" y="1023"/>
                  </a:lnTo>
                  <a:lnTo>
                    <a:pt x="1407" y="1018"/>
                  </a:lnTo>
                  <a:lnTo>
                    <a:pt x="1432" y="1013"/>
                  </a:lnTo>
                  <a:lnTo>
                    <a:pt x="1458" y="1010"/>
                  </a:lnTo>
                  <a:lnTo>
                    <a:pt x="1483" y="1008"/>
                  </a:lnTo>
                  <a:lnTo>
                    <a:pt x="1509" y="1008"/>
                  </a:lnTo>
                  <a:lnTo>
                    <a:pt x="9053" y="1008"/>
                  </a:lnTo>
                  <a:lnTo>
                    <a:pt x="9080" y="1008"/>
                  </a:lnTo>
                  <a:lnTo>
                    <a:pt x="9105" y="1010"/>
                  </a:lnTo>
                  <a:lnTo>
                    <a:pt x="9131" y="1013"/>
                  </a:lnTo>
                  <a:lnTo>
                    <a:pt x="9155" y="1018"/>
                  </a:lnTo>
                  <a:lnTo>
                    <a:pt x="9179" y="1023"/>
                  </a:lnTo>
                  <a:lnTo>
                    <a:pt x="9203" y="1030"/>
                  </a:lnTo>
                  <a:lnTo>
                    <a:pt x="9226" y="1038"/>
                  </a:lnTo>
                  <a:lnTo>
                    <a:pt x="9250" y="1047"/>
                  </a:lnTo>
                  <a:lnTo>
                    <a:pt x="9272" y="1057"/>
                  </a:lnTo>
                  <a:lnTo>
                    <a:pt x="9294" y="1068"/>
                  </a:lnTo>
                  <a:lnTo>
                    <a:pt x="9315" y="1080"/>
                  </a:lnTo>
                  <a:lnTo>
                    <a:pt x="9335" y="1093"/>
                  </a:lnTo>
                  <a:lnTo>
                    <a:pt x="9355" y="1107"/>
                  </a:lnTo>
                  <a:lnTo>
                    <a:pt x="9373" y="1122"/>
                  </a:lnTo>
                  <a:lnTo>
                    <a:pt x="9392" y="1138"/>
                  </a:lnTo>
                  <a:lnTo>
                    <a:pt x="9410" y="1155"/>
                  </a:lnTo>
                  <a:lnTo>
                    <a:pt x="9426" y="1172"/>
                  </a:lnTo>
                  <a:lnTo>
                    <a:pt x="9442" y="1191"/>
                  </a:lnTo>
                  <a:lnTo>
                    <a:pt x="9457" y="1209"/>
                  </a:lnTo>
                  <a:lnTo>
                    <a:pt x="9471" y="1229"/>
                  </a:lnTo>
                  <a:lnTo>
                    <a:pt x="9484" y="1249"/>
                  </a:lnTo>
                  <a:lnTo>
                    <a:pt x="9496" y="1271"/>
                  </a:lnTo>
                  <a:lnTo>
                    <a:pt x="9507" y="1293"/>
                  </a:lnTo>
                  <a:lnTo>
                    <a:pt x="9517" y="1315"/>
                  </a:lnTo>
                  <a:lnTo>
                    <a:pt x="9526" y="1338"/>
                  </a:lnTo>
                  <a:lnTo>
                    <a:pt x="9534" y="1361"/>
                  </a:lnTo>
                  <a:lnTo>
                    <a:pt x="9541" y="1385"/>
                  </a:lnTo>
                  <a:lnTo>
                    <a:pt x="9546" y="1410"/>
                  </a:lnTo>
                  <a:lnTo>
                    <a:pt x="9550" y="1435"/>
                  </a:lnTo>
                  <a:lnTo>
                    <a:pt x="9554" y="1460"/>
                  </a:lnTo>
                  <a:lnTo>
                    <a:pt x="9556" y="1485"/>
                  </a:lnTo>
                  <a:lnTo>
                    <a:pt x="9556" y="1511"/>
                  </a:lnTo>
                  <a:lnTo>
                    <a:pt x="9556" y="2519"/>
                  </a:lnTo>
                  <a:lnTo>
                    <a:pt x="9556" y="3527"/>
                  </a:lnTo>
                  <a:lnTo>
                    <a:pt x="9556" y="7052"/>
                  </a:lnTo>
                  <a:lnTo>
                    <a:pt x="9556" y="7079"/>
                  </a:lnTo>
                  <a:lnTo>
                    <a:pt x="9554" y="7105"/>
                  </a:lnTo>
                  <a:lnTo>
                    <a:pt x="9550" y="7130"/>
                  </a:lnTo>
                  <a:lnTo>
                    <a:pt x="9546" y="7154"/>
                  </a:lnTo>
                  <a:lnTo>
                    <a:pt x="9541" y="7179"/>
                  </a:lnTo>
                  <a:lnTo>
                    <a:pt x="9534" y="7202"/>
                  </a:lnTo>
                  <a:lnTo>
                    <a:pt x="9526" y="7226"/>
                  </a:lnTo>
                  <a:lnTo>
                    <a:pt x="9517" y="7249"/>
                  </a:lnTo>
                  <a:lnTo>
                    <a:pt x="9507" y="7271"/>
                  </a:lnTo>
                  <a:lnTo>
                    <a:pt x="9496" y="7293"/>
                  </a:lnTo>
                  <a:lnTo>
                    <a:pt x="9484" y="7314"/>
                  </a:lnTo>
                  <a:lnTo>
                    <a:pt x="9471" y="7334"/>
                  </a:lnTo>
                  <a:lnTo>
                    <a:pt x="9457" y="7355"/>
                  </a:lnTo>
                  <a:lnTo>
                    <a:pt x="9442" y="7374"/>
                  </a:lnTo>
                  <a:lnTo>
                    <a:pt x="9426" y="7392"/>
                  </a:lnTo>
                  <a:lnTo>
                    <a:pt x="9410" y="7409"/>
                  </a:lnTo>
                  <a:lnTo>
                    <a:pt x="9392" y="7426"/>
                  </a:lnTo>
                  <a:lnTo>
                    <a:pt x="9373" y="7441"/>
                  </a:lnTo>
                  <a:lnTo>
                    <a:pt x="9355" y="7456"/>
                  </a:lnTo>
                  <a:lnTo>
                    <a:pt x="9335" y="7470"/>
                  </a:lnTo>
                  <a:lnTo>
                    <a:pt x="9315" y="7484"/>
                  </a:lnTo>
                  <a:lnTo>
                    <a:pt x="9294" y="7496"/>
                  </a:lnTo>
                  <a:lnTo>
                    <a:pt x="9272" y="7507"/>
                  </a:lnTo>
                  <a:lnTo>
                    <a:pt x="9250" y="7517"/>
                  </a:lnTo>
                  <a:lnTo>
                    <a:pt x="9226" y="7526"/>
                  </a:lnTo>
                  <a:lnTo>
                    <a:pt x="9203" y="7534"/>
                  </a:lnTo>
                  <a:lnTo>
                    <a:pt x="9179" y="7541"/>
                  </a:lnTo>
                  <a:lnTo>
                    <a:pt x="9155" y="7546"/>
                  </a:lnTo>
                  <a:lnTo>
                    <a:pt x="9131" y="7551"/>
                  </a:lnTo>
                  <a:lnTo>
                    <a:pt x="9105" y="7554"/>
                  </a:lnTo>
                  <a:lnTo>
                    <a:pt x="9080" y="7556"/>
                  </a:lnTo>
                  <a:lnTo>
                    <a:pt x="9053" y="7556"/>
                  </a:lnTo>
                  <a:lnTo>
                    <a:pt x="1509" y="7556"/>
                  </a:lnTo>
                  <a:close/>
                  <a:moveTo>
                    <a:pt x="15842" y="6214"/>
                  </a:moveTo>
                  <a:lnTo>
                    <a:pt x="13830" y="3192"/>
                  </a:lnTo>
                  <a:lnTo>
                    <a:pt x="13802" y="3153"/>
                  </a:lnTo>
                  <a:lnTo>
                    <a:pt x="13774" y="3115"/>
                  </a:lnTo>
                  <a:lnTo>
                    <a:pt x="13746" y="3077"/>
                  </a:lnTo>
                  <a:lnTo>
                    <a:pt x="13716" y="3042"/>
                  </a:lnTo>
                  <a:lnTo>
                    <a:pt x="13685" y="3007"/>
                  </a:lnTo>
                  <a:lnTo>
                    <a:pt x="13653" y="2973"/>
                  </a:lnTo>
                  <a:lnTo>
                    <a:pt x="13619" y="2940"/>
                  </a:lnTo>
                  <a:lnTo>
                    <a:pt x="13586" y="2909"/>
                  </a:lnTo>
                  <a:lnTo>
                    <a:pt x="13551" y="2878"/>
                  </a:lnTo>
                  <a:lnTo>
                    <a:pt x="13516" y="2849"/>
                  </a:lnTo>
                  <a:lnTo>
                    <a:pt x="13480" y="2820"/>
                  </a:lnTo>
                  <a:lnTo>
                    <a:pt x="13442" y="2793"/>
                  </a:lnTo>
                  <a:lnTo>
                    <a:pt x="13404" y="2768"/>
                  </a:lnTo>
                  <a:lnTo>
                    <a:pt x="13366" y="2743"/>
                  </a:lnTo>
                  <a:lnTo>
                    <a:pt x="13326" y="2720"/>
                  </a:lnTo>
                  <a:lnTo>
                    <a:pt x="13286" y="2697"/>
                  </a:lnTo>
                  <a:lnTo>
                    <a:pt x="13245" y="2676"/>
                  </a:lnTo>
                  <a:lnTo>
                    <a:pt x="13204" y="2656"/>
                  </a:lnTo>
                  <a:lnTo>
                    <a:pt x="13162" y="2638"/>
                  </a:lnTo>
                  <a:lnTo>
                    <a:pt x="13119" y="2621"/>
                  </a:lnTo>
                  <a:lnTo>
                    <a:pt x="13076" y="2605"/>
                  </a:lnTo>
                  <a:lnTo>
                    <a:pt x="13033" y="2590"/>
                  </a:lnTo>
                  <a:lnTo>
                    <a:pt x="12989" y="2576"/>
                  </a:lnTo>
                  <a:lnTo>
                    <a:pt x="12944" y="2564"/>
                  </a:lnTo>
                  <a:lnTo>
                    <a:pt x="12899" y="2554"/>
                  </a:lnTo>
                  <a:lnTo>
                    <a:pt x="12854" y="2544"/>
                  </a:lnTo>
                  <a:lnTo>
                    <a:pt x="12808" y="2537"/>
                  </a:lnTo>
                  <a:lnTo>
                    <a:pt x="12761" y="2530"/>
                  </a:lnTo>
                  <a:lnTo>
                    <a:pt x="12715" y="2525"/>
                  </a:lnTo>
                  <a:lnTo>
                    <a:pt x="12669" y="2522"/>
                  </a:lnTo>
                  <a:lnTo>
                    <a:pt x="12621" y="2519"/>
                  </a:lnTo>
                  <a:lnTo>
                    <a:pt x="12574" y="2519"/>
                  </a:lnTo>
                  <a:lnTo>
                    <a:pt x="10562" y="2519"/>
                  </a:lnTo>
                  <a:lnTo>
                    <a:pt x="10562" y="1511"/>
                  </a:lnTo>
                  <a:lnTo>
                    <a:pt x="10560" y="1434"/>
                  </a:lnTo>
                  <a:lnTo>
                    <a:pt x="10554" y="1357"/>
                  </a:lnTo>
                  <a:lnTo>
                    <a:pt x="10545" y="1282"/>
                  </a:lnTo>
                  <a:lnTo>
                    <a:pt x="10532" y="1207"/>
                  </a:lnTo>
                  <a:lnTo>
                    <a:pt x="10515" y="1134"/>
                  </a:lnTo>
                  <a:lnTo>
                    <a:pt x="10495" y="1062"/>
                  </a:lnTo>
                  <a:lnTo>
                    <a:pt x="10471" y="993"/>
                  </a:lnTo>
                  <a:lnTo>
                    <a:pt x="10444" y="924"/>
                  </a:lnTo>
                  <a:lnTo>
                    <a:pt x="10413" y="856"/>
                  </a:lnTo>
                  <a:lnTo>
                    <a:pt x="10380" y="791"/>
                  </a:lnTo>
                  <a:lnTo>
                    <a:pt x="10344" y="729"/>
                  </a:lnTo>
                  <a:lnTo>
                    <a:pt x="10305" y="667"/>
                  </a:lnTo>
                  <a:lnTo>
                    <a:pt x="10263" y="608"/>
                  </a:lnTo>
                  <a:lnTo>
                    <a:pt x="10217" y="550"/>
                  </a:lnTo>
                  <a:lnTo>
                    <a:pt x="10170" y="496"/>
                  </a:lnTo>
                  <a:lnTo>
                    <a:pt x="10120" y="443"/>
                  </a:lnTo>
                  <a:lnTo>
                    <a:pt x="10067" y="393"/>
                  </a:lnTo>
                  <a:lnTo>
                    <a:pt x="10013" y="346"/>
                  </a:lnTo>
                  <a:lnTo>
                    <a:pt x="9956" y="300"/>
                  </a:lnTo>
                  <a:lnTo>
                    <a:pt x="9896" y="258"/>
                  </a:lnTo>
                  <a:lnTo>
                    <a:pt x="9835" y="219"/>
                  </a:lnTo>
                  <a:lnTo>
                    <a:pt x="9773" y="182"/>
                  </a:lnTo>
                  <a:lnTo>
                    <a:pt x="9707" y="149"/>
                  </a:lnTo>
                  <a:lnTo>
                    <a:pt x="9641" y="119"/>
                  </a:lnTo>
                  <a:lnTo>
                    <a:pt x="9571" y="92"/>
                  </a:lnTo>
                  <a:lnTo>
                    <a:pt x="9502" y="69"/>
                  </a:lnTo>
                  <a:lnTo>
                    <a:pt x="9431" y="47"/>
                  </a:lnTo>
                  <a:lnTo>
                    <a:pt x="9357" y="31"/>
                  </a:lnTo>
                  <a:lnTo>
                    <a:pt x="9283" y="17"/>
                  </a:lnTo>
                  <a:lnTo>
                    <a:pt x="9207" y="8"/>
                  </a:lnTo>
                  <a:lnTo>
                    <a:pt x="9131" y="2"/>
                  </a:lnTo>
                  <a:lnTo>
                    <a:pt x="9053" y="0"/>
                  </a:lnTo>
                  <a:lnTo>
                    <a:pt x="1509" y="0"/>
                  </a:lnTo>
                  <a:lnTo>
                    <a:pt x="1431" y="2"/>
                  </a:lnTo>
                  <a:lnTo>
                    <a:pt x="1355" y="8"/>
                  </a:lnTo>
                  <a:lnTo>
                    <a:pt x="1280" y="17"/>
                  </a:lnTo>
                  <a:lnTo>
                    <a:pt x="1205" y="31"/>
                  </a:lnTo>
                  <a:lnTo>
                    <a:pt x="1133" y="47"/>
                  </a:lnTo>
                  <a:lnTo>
                    <a:pt x="1060" y="69"/>
                  </a:lnTo>
                  <a:lnTo>
                    <a:pt x="991" y="92"/>
                  </a:lnTo>
                  <a:lnTo>
                    <a:pt x="922" y="119"/>
                  </a:lnTo>
                  <a:lnTo>
                    <a:pt x="855" y="149"/>
                  </a:lnTo>
                  <a:lnTo>
                    <a:pt x="791" y="182"/>
                  </a:lnTo>
                  <a:lnTo>
                    <a:pt x="727" y="219"/>
                  </a:lnTo>
                  <a:lnTo>
                    <a:pt x="666" y="258"/>
                  </a:lnTo>
                  <a:lnTo>
                    <a:pt x="607" y="300"/>
                  </a:lnTo>
                  <a:lnTo>
                    <a:pt x="549" y="346"/>
                  </a:lnTo>
                  <a:lnTo>
                    <a:pt x="495" y="393"/>
                  </a:lnTo>
                  <a:lnTo>
                    <a:pt x="443" y="443"/>
                  </a:lnTo>
                  <a:lnTo>
                    <a:pt x="392" y="496"/>
                  </a:lnTo>
                  <a:lnTo>
                    <a:pt x="345" y="550"/>
                  </a:lnTo>
                  <a:lnTo>
                    <a:pt x="300" y="608"/>
                  </a:lnTo>
                  <a:lnTo>
                    <a:pt x="259" y="667"/>
                  </a:lnTo>
                  <a:lnTo>
                    <a:pt x="218" y="729"/>
                  </a:lnTo>
                  <a:lnTo>
                    <a:pt x="182" y="791"/>
                  </a:lnTo>
                  <a:lnTo>
                    <a:pt x="149" y="856"/>
                  </a:lnTo>
                  <a:lnTo>
                    <a:pt x="119" y="924"/>
                  </a:lnTo>
                  <a:lnTo>
                    <a:pt x="92" y="993"/>
                  </a:lnTo>
                  <a:lnTo>
                    <a:pt x="68" y="1062"/>
                  </a:lnTo>
                  <a:lnTo>
                    <a:pt x="47" y="1134"/>
                  </a:lnTo>
                  <a:lnTo>
                    <a:pt x="31" y="1207"/>
                  </a:lnTo>
                  <a:lnTo>
                    <a:pt x="17" y="1282"/>
                  </a:lnTo>
                  <a:lnTo>
                    <a:pt x="8" y="1357"/>
                  </a:lnTo>
                  <a:lnTo>
                    <a:pt x="2" y="1434"/>
                  </a:lnTo>
                  <a:lnTo>
                    <a:pt x="0" y="1511"/>
                  </a:lnTo>
                  <a:lnTo>
                    <a:pt x="0" y="7052"/>
                  </a:lnTo>
                  <a:lnTo>
                    <a:pt x="2" y="7131"/>
                  </a:lnTo>
                  <a:lnTo>
                    <a:pt x="8" y="7207"/>
                  </a:lnTo>
                  <a:lnTo>
                    <a:pt x="17" y="7283"/>
                  </a:lnTo>
                  <a:lnTo>
                    <a:pt x="31" y="7357"/>
                  </a:lnTo>
                  <a:lnTo>
                    <a:pt x="47" y="7430"/>
                  </a:lnTo>
                  <a:lnTo>
                    <a:pt x="68" y="7502"/>
                  </a:lnTo>
                  <a:lnTo>
                    <a:pt x="92" y="7572"/>
                  </a:lnTo>
                  <a:lnTo>
                    <a:pt x="119" y="7641"/>
                  </a:lnTo>
                  <a:lnTo>
                    <a:pt x="149" y="7707"/>
                  </a:lnTo>
                  <a:lnTo>
                    <a:pt x="182" y="7773"/>
                  </a:lnTo>
                  <a:lnTo>
                    <a:pt x="218" y="7836"/>
                  </a:lnTo>
                  <a:lnTo>
                    <a:pt x="259" y="7897"/>
                  </a:lnTo>
                  <a:lnTo>
                    <a:pt x="300" y="7956"/>
                  </a:lnTo>
                  <a:lnTo>
                    <a:pt x="345" y="8014"/>
                  </a:lnTo>
                  <a:lnTo>
                    <a:pt x="392" y="8068"/>
                  </a:lnTo>
                  <a:lnTo>
                    <a:pt x="443" y="8120"/>
                  </a:lnTo>
                  <a:lnTo>
                    <a:pt x="495" y="8171"/>
                  </a:lnTo>
                  <a:lnTo>
                    <a:pt x="549" y="8218"/>
                  </a:lnTo>
                  <a:lnTo>
                    <a:pt x="607" y="8263"/>
                  </a:lnTo>
                  <a:lnTo>
                    <a:pt x="666" y="8306"/>
                  </a:lnTo>
                  <a:lnTo>
                    <a:pt x="727" y="8345"/>
                  </a:lnTo>
                  <a:lnTo>
                    <a:pt x="791" y="8381"/>
                  </a:lnTo>
                  <a:lnTo>
                    <a:pt x="855" y="8415"/>
                  </a:lnTo>
                  <a:lnTo>
                    <a:pt x="922" y="8445"/>
                  </a:lnTo>
                  <a:lnTo>
                    <a:pt x="991" y="8472"/>
                  </a:lnTo>
                  <a:lnTo>
                    <a:pt x="1060" y="8496"/>
                  </a:lnTo>
                  <a:lnTo>
                    <a:pt x="1133" y="8516"/>
                  </a:lnTo>
                  <a:lnTo>
                    <a:pt x="1205" y="8533"/>
                  </a:lnTo>
                  <a:lnTo>
                    <a:pt x="1280" y="8547"/>
                  </a:lnTo>
                  <a:lnTo>
                    <a:pt x="1355" y="8557"/>
                  </a:lnTo>
                  <a:lnTo>
                    <a:pt x="1431" y="8562"/>
                  </a:lnTo>
                  <a:lnTo>
                    <a:pt x="1509" y="8564"/>
                  </a:lnTo>
                  <a:lnTo>
                    <a:pt x="1509" y="8564"/>
                  </a:lnTo>
                  <a:lnTo>
                    <a:pt x="1509" y="10075"/>
                  </a:lnTo>
                  <a:lnTo>
                    <a:pt x="1511" y="10153"/>
                  </a:lnTo>
                  <a:lnTo>
                    <a:pt x="1517" y="10229"/>
                  </a:lnTo>
                  <a:lnTo>
                    <a:pt x="1527" y="10305"/>
                  </a:lnTo>
                  <a:lnTo>
                    <a:pt x="1540" y="10379"/>
                  </a:lnTo>
                  <a:lnTo>
                    <a:pt x="1557" y="10453"/>
                  </a:lnTo>
                  <a:lnTo>
                    <a:pt x="1577" y="10525"/>
                  </a:lnTo>
                  <a:lnTo>
                    <a:pt x="1601" y="10594"/>
                  </a:lnTo>
                  <a:lnTo>
                    <a:pt x="1629" y="10663"/>
                  </a:lnTo>
                  <a:lnTo>
                    <a:pt x="1659" y="10730"/>
                  </a:lnTo>
                  <a:lnTo>
                    <a:pt x="1692" y="10795"/>
                  </a:lnTo>
                  <a:lnTo>
                    <a:pt x="1728" y="10858"/>
                  </a:lnTo>
                  <a:lnTo>
                    <a:pt x="1767" y="10920"/>
                  </a:lnTo>
                  <a:lnTo>
                    <a:pt x="1810" y="10979"/>
                  </a:lnTo>
                  <a:lnTo>
                    <a:pt x="1854" y="11036"/>
                  </a:lnTo>
                  <a:lnTo>
                    <a:pt x="1901" y="11091"/>
                  </a:lnTo>
                  <a:lnTo>
                    <a:pt x="1952" y="11143"/>
                  </a:lnTo>
                  <a:lnTo>
                    <a:pt x="2004" y="11194"/>
                  </a:lnTo>
                  <a:lnTo>
                    <a:pt x="2059" y="11241"/>
                  </a:lnTo>
                  <a:lnTo>
                    <a:pt x="2115" y="11286"/>
                  </a:lnTo>
                  <a:lnTo>
                    <a:pt x="2175" y="11329"/>
                  </a:lnTo>
                  <a:lnTo>
                    <a:pt x="2236" y="11368"/>
                  </a:lnTo>
                  <a:lnTo>
                    <a:pt x="2300" y="11404"/>
                  </a:lnTo>
                  <a:lnTo>
                    <a:pt x="2365" y="11437"/>
                  </a:lnTo>
                  <a:lnTo>
                    <a:pt x="2431" y="11468"/>
                  </a:lnTo>
                  <a:lnTo>
                    <a:pt x="2500" y="11495"/>
                  </a:lnTo>
                  <a:lnTo>
                    <a:pt x="2570" y="11519"/>
                  </a:lnTo>
                  <a:lnTo>
                    <a:pt x="2642" y="11539"/>
                  </a:lnTo>
                  <a:lnTo>
                    <a:pt x="2714" y="11556"/>
                  </a:lnTo>
                  <a:lnTo>
                    <a:pt x="2788" y="11569"/>
                  </a:lnTo>
                  <a:lnTo>
                    <a:pt x="2864" y="11579"/>
                  </a:lnTo>
                  <a:lnTo>
                    <a:pt x="2940" y="11585"/>
                  </a:lnTo>
                  <a:lnTo>
                    <a:pt x="3018" y="11587"/>
                  </a:lnTo>
                  <a:lnTo>
                    <a:pt x="3592" y="11587"/>
                  </a:lnTo>
                  <a:lnTo>
                    <a:pt x="3614" y="11667"/>
                  </a:lnTo>
                  <a:lnTo>
                    <a:pt x="3640" y="11747"/>
                  </a:lnTo>
                  <a:lnTo>
                    <a:pt x="3670" y="11824"/>
                  </a:lnTo>
                  <a:lnTo>
                    <a:pt x="3702" y="11901"/>
                  </a:lnTo>
                  <a:lnTo>
                    <a:pt x="3737" y="11976"/>
                  </a:lnTo>
                  <a:lnTo>
                    <a:pt x="3774" y="12048"/>
                  </a:lnTo>
                  <a:lnTo>
                    <a:pt x="3816" y="12120"/>
                  </a:lnTo>
                  <a:lnTo>
                    <a:pt x="3859" y="12188"/>
                  </a:lnTo>
                  <a:lnTo>
                    <a:pt x="3905" y="12256"/>
                  </a:lnTo>
                  <a:lnTo>
                    <a:pt x="3953" y="12321"/>
                  </a:lnTo>
                  <a:lnTo>
                    <a:pt x="4005" y="12385"/>
                  </a:lnTo>
                  <a:lnTo>
                    <a:pt x="4059" y="12446"/>
                  </a:lnTo>
                  <a:lnTo>
                    <a:pt x="4114" y="12505"/>
                  </a:lnTo>
                  <a:lnTo>
                    <a:pt x="4173" y="12561"/>
                  </a:lnTo>
                  <a:lnTo>
                    <a:pt x="4233" y="12615"/>
                  </a:lnTo>
                  <a:lnTo>
                    <a:pt x="4296" y="12668"/>
                  </a:lnTo>
                  <a:lnTo>
                    <a:pt x="4361" y="12717"/>
                  </a:lnTo>
                  <a:lnTo>
                    <a:pt x="4428" y="12763"/>
                  </a:lnTo>
                  <a:lnTo>
                    <a:pt x="4497" y="12807"/>
                  </a:lnTo>
                  <a:lnTo>
                    <a:pt x="4567" y="12848"/>
                  </a:lnTo>
                  <a:lnTo>
                    <a:pt x="4639" y="12886"/>
                  </a:lnTo>
                  <a:lnTo>
                    <a:pt x="4714" y="12922"/>
                  </a:lnTo>
                  <a:lnTo>
                    <a:pt x="4789" y="12955"/>
                  </a:lnTo>
                  <a:lnTo>
                    <a:pt x="4867" y="12984"/>
                  </a:lnTo>
                  <a:lnTo>
                    <a:pt x="4946" y="13010"/>
                  </a:lnTo>
                  <a:lnTo>
                    <a:pt x="5026" y="13033"/>
                  </a:lnTo>
                  <a:lnTo>
                    <a:pt x="5107" y="13053"/>
                  </a:lnTo>
                  <a:lnTo>
                    <a:pt x="5191" y="13069"/>
                  </a:lnTo>
                  <a:lnTo>
                    <a:pt x="5274" y="13081"/>
                  </a:lnTo>
                  <a:lnTo>
                    <a:pt x="5360" y="13091"/>
                  </a:lnTo>
                  <a:lnTo>
                    <a:pt x="5446" y="13096"/>
                  </a:lnTo>
                  <a:lnTo>
                    <a:pt x="5533" y="13098"/>
                  </a:lnTo>
                  <a:lnTo>
                    <a:pt x="5620" y="13096"/>
                  </a:lnTo>
                  <a:lnTo>
                    <a:pt x="5707" y="13091"/>
                  </a:lnTo>
                  <a:lnTo>
                    <a:pt x="5791" y="13081"/>
                  </a:lnTo>
                  <a:lnTo>
                    <a:pt x="5876" y="13069"/>
                  </a:lnTo>
                  <a:lnTo>
                    <a:pt x="5958" y="13053"/>
                  </a:lnTo>
                  <a:lnTo>
                    <a:pt x="6040" y="13033"/>
                  </a:lnTo>
                  <a:lnTo>
                    <a:pt x="6120" y="13010"/>
                  </a:lnTo>
                  <a:lnTo>
                    <a:pt x="6199" y="12984"/>
                  </a:lnTo>
                  <a:lnTo>
                    <a:pt x="6276" y="12955"/>
                  </a:lnTo>
                  <a:lnTo>
                    <a:pt x="6351" y="12922"/>
                  </a:lnTo>
                  <a:lnTo>
                    <a:pt x="6426" y="12886"/>
                  </a:lnTo>
                  <a:lnTo>
                    <a:pt x="6498" y="12848"/>
                  </a:lnTo>
                  <a:lnTo>
                    <a:pt x="6569" y="12807"/>
                  </a:lnTo>
                  <a:lnTo>
                    <a:pt x="6637" y="12763"/>
                  </a:lnTo>
                  <a:lnTo>
                    <a:pt x="6705" y="12717"/>
                  </a:lnTo>
                  <a:lnTo>
                    <a:pt x="6769" y="12668"/>
                  </a:lnTo>
                  <a:lnTo>
                    <a:pt x="6831" y="12615"/>
                  </a:lnTo>
                  <a:lnTo>
                    <a:pt x="6892" y="12561"/>
                  </a:lnTo>
                  <a:lnTo>
                    <a:pt x="6951" y="12505"/>
                  </a:lnTo>
                  <a:lnTo>
                    <a:pt x="7006" y="12446"/>
                  </a:lnTo>
                  <a:lnTo>
                    <a:pt x="7061" y="12385"/>
                  </a:lnTo>
                  <a:lnTo>
                    <a:pt x="7112" y="12321"/>
                  </a:lnTo>
                  <a:lnTo>
                    <a:pt x="7160" y="12256"/>
                  </a:lnTo>
                  <a:lnTo>
                    <a:pt x="7207" y="12188"/>
                  </a:lnTo>
                  <a:lnTo>
                    <a:pt x="7250" y="12120"/>
                  </a:lnTo>
                  <a:lnTo>
                    <a:pt x="7290" y="12048"/>
                  </a:lnTo>
                  <a:lnTo>
                    <a:pt x="7328" y="11976"/>
                  </a:lnTo>
                  <a:lnTo>
                    <a:pt x="7363" y="11901"/>
                  </a:lnTo>
                  <a:lnTo>
                    <a:pt x="7396" y="11824"/>
                  </a:lnTo>
                  <a:lnTo>
                    <a:pt x="7425" y="11747"/>
                  </a:lnTo>
                  <a:lnTo>
                    <a:pt x="7450" y="11667"/>
                  </a:lnTo>
                  <a:lnTo>
                    <a:pt x="7473" y="11587"/>
                  </a:lnTo>
                  <a:lnTo>
                    <a:pt x="10131" y="11587"/>
                  </a:lnTo>
                  <a:lnTo>
                    <a:pt x="10153" y="11667"/>
                  </a:lnTo>
                  <a:lnTo>
                    <a:pt x="10179" y="11747"/>
                  </a:lnTo>
                  <a:lnTo>
                    <a:pt x="10208" y="11824"/>
                  </a:lnTo>
                  <a:lnTo>
                    <a:pt x="10240" y="11901"/>
                  </a:lnTo>
                  <a:lnTo>
                    <a:pt x="10275" y="11976"/>
                  </a:lnTo>
                  <a:lnTo>
                    <a:pt x="10313" y="12048"/>
                  </a:lnTo>
                  <a:lnTo>
                    <a:pt x="10354" y="12120"/>
                  </a:lnTo>
                  <a:lnTo>
                    <a:pt x="10397" y="12188"/>
                  </a:lnTo>
                  <a:lnTo>
                    <a:pt x="10444" y="12256"/>
                  </a:lnTo>
                  <a:lnTo>
                    <a:pt x="10492" y="12321"/>
                  </a:lnTo>
                  <a:lnTo>
                    <a:pt x="10543" y="12385"/>
                  </a:lnTo>
                  <a:lnTo>
                    <a:pt x="10597" y="12446"/>
                  </a:lnTo>
                  <a:lnTo>
                    <a:pt x="10653" y="12505"/>
                  </a:lnTo>
                  <a:lnTo>
                    <a:pt x="10711" y="12561"/>
                  </a:lnTo>
                  <a:lnTo>
                    <a:pt x="10772" y="12615"/>
                  </a:lnTo>
                  <a:lnTo>
                    <a:pt x="10835" y="12668"/>
                  </a:lnTo>
                  <a:lnTo>
                    <a:pt x="10899" y="12717"/>
                  </a:lnTo>
                  <a:lnTo>
                    <a:pt x="10967" y="12763"/>
                  </a:lnTo>
                  <a:lnTo>
                    <a:pt x="11035" y="12807"/>
                  </a:lnTo>
                  <a:lnTo>
                    <a:pt x="11106" y="12848"/>
                  </a:lnTo>
                  <a:lnTo>
                    <a:pt x="11178" y="12886"/>
                  </a:lnTo>
                  <a:lnTo>
                    <a:pt x="11252" y="12922"/>
                  </a:lnTo>
                  <a:lnTo>
                    <a:pt x="11328" y="12955"/>
                  </a:lnTo>
                  <a:lnTo>
                    <a:pt x="11405" y="12984"/>
                  </a:lnTo>
                  <a:lnTo>
                    <a:pt x="11484" y="13010"/>
                  </a:lnTo>
                  <a:lnTo>
                    <a:pt x="11564" y="13033"/>
                  </a:lnTo>
                  <a:lnTo>
                    <a:pt x="11646" y="13053"/>
                  </a:lnTo>
                  <a:lnTo>
                    <a:pt x="11729" y="13069"/>
                  </a:lnTo>
                  <a:lnTo>
                    <a:pt x="11813" y="13081"/>
                  </a:lnTo>
                  <a:lnTo>
                    <a:pt x="11898" y="13091"/>
                  </a:lnTo>
                  <a:lnTo>
                    <a:pt x="11984" y="13096"/>
                  </a:lnTo>
                  <a:lnTo>
                    <a:pt x="12071" y="13098"/>
                  </a:lnTo>
                  <a:lnTo>
                    <a:pt x="12159" y="13096"/>
                  </a:lnTo>
                  <a:lnTo>
                    <a:pt x="12244" y="13091"/>
                  </a:lnTo>
                  <a:lnTo>
                    <a:pt x="12330" y="13081"/>
                  </a:lnTo>
                  <a:lnTo>
                    <a:pt x="12413" y="13069"/>
                  </a:lnTo>
                  <a:lnTo>
                    <a:pt x="12497" y="13053"/>
                  </a:lnTo>
                  <a:lnTo>
                    <a:pt x="12578" y="13033"/>
                  </a:lnTo>
                  <a:lnTo>
                    <a:pt x="12658" y="13010"/>
                  </a:lnTo>
                  <a:lnTo>
                    <a:pt x="12737" y="12984"/>
                  </a:lnTo>
                  <a:lnTo>
                    <a:pt x="12815" y="12955"/>
                  </a:lnTo>
                  <a:lnTo>
                    <a:pt x="12890" y="12922"/>
                  </a:lnTo>
                  <a:lnTo>
                    <a:pt x="12964" y="12886"/>
                  </a:lnTo>
                  <a:lnTo>
                    <a:pt x="13036" y="12848"/>
                  </a:lnTo>
                  <a:lnTo>
                    <a:pt x="13107" y="12807"/>
                  </a:lnTo>
                  <a:lnTo>
                    <a:pt x="13176" y="12763"/>
                  </a:lnTo>
                  <a:lnTo>
                    <a:pt x="13242" y="12717"/>
                  </a:lnTo>
                  <a:lnTo>
                    <a:pt x="13308" y="12668"/>
                  </a:lnTo>
                  <a:lnTo>
                    <a:pt x="13370" y="12615"/>
                  </a:lnTo>
                  <a:lnTo>
                    <a:pt x="13430" y="12561"/>
                  </a:lnTo>
                  <a:lnTo>
                    <a:pt x="13489" y="12505"/>
                  </a:lnTo>
                  <a:lnTo>
                    <a:pt x="13545" y="12446"/>
                  </a:lnTo>
                  <a:lnTo>
                    <a:pt x="13598" y="12385"/>
                  </a:lnTo>
                  <a:lnTo>
                    <a:pt x="13650" y="12321"/>
                  </a:lnTo>
                  <a:lnTo>
                    <a:pt x="13699" y="12256"/>
                  </a:lnTo>
                  <a:lnTo>
                    <a:pt x="13745" y="12188"/>
                  </a:lnTo>
                  <a:lnTo>
                    <a:pt x="13788" y="12120"/>
                  </a:lnTo>
                  <a:lnTo>
                    <a:pt x="13829" y="12048"/>
                  </a:lnTo>
                  <a:lnTo>
                    <a:pt x="13867" y="11976"/>
                  </a:lnTo>
                  <a:lnTo>
                    <a:pt x="13902" y="11901"/>
                  </a:lnTo>
                  <a:lnTo>
                    <a:pt x="13934" y="11824"/>
                  </a:lnTo>
                  <a:lnTo>
                    <a:pt x="13962" y="11747"/>
                  </a:lnTo>
                  <a:lnTo>
                    <a:pt x="13989" y="11667"/>
                  </a:lnTo>
                  <a:lnTo>
                    <a:pt x="14012" y="11587"/>
                  </a:lnTo>
                  <a:lnTo>
                    <a:pt x="14586" y="11587"/>
                  </a:lnTo>
                  <a:lnTo>
                    <a:pt x="14664" y="11585"/>
                  </a:lnTo>
                  <a:lnTo>
                    <a:pt x="14740" y="11579"/>
                  </a:lnTo>
                  <a:lnTo>
                    <a:pt x="14815" y="11569"/>
                  </a:lnTo>
                  <a:lnTo>
                    <a:pt x="14890" y="11556"/>
                  </a:lnTo>
                  <a:lnTo>
                    <a:pt x="14962" y="11539"/>
                  </a:lnTo>
                  <a:lnTo>
                    <a:pt x="15035" y="11519"/>
                  </a:lnTo>
                  <a:lnTo>
                    <a:pt x="15104" y="11495"/>
                  </a:lnTo>
                  <a:lnTo>
                    <a:pt x="15173" y="11468"/>
                  </a:lnTo>
                  <a:lnTo>
                    <a:pt x="15240" y="11437"/>
                  </a:lnTo>
                  <a:lnTo>
                    <a:pt x="15304" y="11404"/>
                  </a:lnTo>
                  <a:lnTo>
                    <a:pt x="15368" y="11368"/>
                  </a:lnTo>
                  <a:lnTo>
                    <a:pt x="15429" y="11329"/>
                  </a:lnTo>
                  <a:lnTo>
                    <a:pt x="15488" y="11286"/>
                  </a:lnTo>
                  <a:lnTo>
                    <a:pt x="15546" y="11241"/>
                  </a:lnTo>
                  <a:lnTo>
                    <a:pt x="15600" y="11194"/>
                  </a:lnTo>
                  <a:lnTo>
                    <a:pt x="15652" y="11143"/>
                  </a:lnTo>
                  <a:lnTo>
                    <a:pt x="15703" y="11091"/>
                  </a:lnTo>
                  <a:lnTo>
                    <a:pt x="15750" y="11036"/>
                  </a:lnTo>
                  <a:lnTo>
                    <a:pt x="15795" y="10979"/>
                  </a:lnTo>
                  <a:lnTo>
                    <a:pt x="15836" y="10920"/>
                  </a:lnTo>
                  <a:lnTo>
                    <a:pt x="15877" y="10858"/>
                  </a:lnTo>
                  <a:lnTo>
                    <a:pt x="15913" y="10795"/>
                  </a:lnTo>
                  <a:lnTo>
                    <a:pt x="15946" y="10730"/>
                  </a:lnTo>
                  <a:lnTo>
                    <a:pt x="15976" y="10663"/>
                  </a:lnTo>
                  <a:lnTo>
                    <a:pt x="16003" y="10594"/>
                  </a:lnTo>
                  <a:lnTo>
                    <a:pt x="16027" y="10525"/>
                  </a:lnTo>
                  <a:lnTo>
                    <a:pt x="16048" y="10453"/>
                  </a:lnTo>
                  <a:lnTo>
                    <a:pt x="16064" y="10379"/>
                  </a:lnTo>
                  <a:lnTo>
                    <a:pt x="16078" y="10305"/>
                  </a:lnTo>
                  <a:lnTo>
                    <a:pt x="16087" y="10229"/>
                  </a:lnTo>
                  <a:lnTo>
                    <a:pt x="16093" y="10153"/>
                  </a:lnTo>
                  <a:lnTo>
                    <a:pt x="16095" y="10075"/>
                  </a:lnTo>
                  <a:lnTo>
                    <a:pt x="16095" y="7052"/>
                  </a:lnTo>
                  <a:lnTo>
                    <a:pt x="16095" y="7025"/>
                  </a:lnTo>
                  <a:lnTo>
                    <a:pt x="16094" y="6997"/>
                  </a:lnTo>
                  <a:lnTo>
                    <a:pt x="16093" y="6969"/>
                  </a:lnTo>
                  <a:lnTo>
                    <a:pt x="16091" y="6941"/>
                  </a:lnTo>
                  <a:lnTo>
                    <a:pt x="16089" y="6913"/>
                  </a:lnTo>
                  <a:lnTo>
                    <a:pt x="16086" y="6885"/>
                  </a:lnTo>
                  <a:lnTo>
                    <a:pt x="16083" y="6858"/>
                  </a:lnTo>
                  <a:lnTo>
                    <a:pt x="16079" y="6831"/>
                  </a:lnTo>
                  <a:lnTo>
                    <a:pt x="16075" y="6803"/>
                  </a:lnTo>
                  <a:lnTo>
                    <a:pt x="16070" y="6776"/>
                  </a:lnTo>
                  <a:lnTo>
                    <a:pt x="16065" y="6749"/>
                  </a:lnTo>
                  <a:lnTo>
                    <a:pt x="16059" y="6722"/>
                  </a:lnTo>
                  <a:lnTo>
                    <a:pt x="16053" y="6695"/>
                  </a:lnTo>
                  <a:lnTo>
                    <a:pt x="16046" y="6667"/>
                  </a:lnTo>
                  <a:lnTo>
                    <a:pt x="16039" y="6641"/>
                  </a:lnTo>
                  <a:lnTo>
                    <a:pt x="16031" y="6615"/>
                  </a:lnTo>
                  <a:lnTo>
                    <a:pt x="16023" y="6588"/>
                  </a:lnTo>
                  <a:lnTo>
                    <a:pt x="16014" y="6562"/>
                  </a:lnTo>
                  <a:lnTo>
                    <a:pt x="16004" y="6536"/>
                  </a:lnTo>
                  <a:lnTo>
                    <a:pt x="15994" y="6510"/>
                  </a:lnTo>
                  <a:lnTo>
                    <a:pt x="15984" y="6484"/>
                  </a:lnTo>
                  <a:lnTo>
                    <a:pt x="15974" y="6459"/>
                  </a:lnTo>
                  <a:lnTo>
                    <a:pt x="15963" y="6434"/>
                  </a:lnTo>
                  <a:lnTo>
                    <a:pt x="15951" y="6408"/>
                  </a:lnTo>
                  <a:lnTo>
                    <a:pt x="15939" y="6383"/>
                  </a:lnTo>
                  <a:lnTo>
                    <a:pt x="15927" y="6358"/>
                  </a:lnTo>
                  <a:lnTo>
                    <a:pt x="15914" y="6334"/>
                  </a:lnTo>
                  <a:lnTo>
                    <a:pt x="15900" y="6310"/>
                  </a:lnTo>
                  <a:lnTo>
                    <a:pt x="15886" y="6286"/>
                  </a:lnTo>
                  <a:lnTo>
                    <a:pt x="15872" y="6261"/>
                  </a:lnTo>
                  <a:lnTo>
                    <a:pt x="15857" y="6238"/>
                  </a:lnTo>
                  <a:lnTo>
                    <a:pt x="15842" y="62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id-ID" sz="1800" b="0" i="0" u="none" strike="noStrike" kern="0" cap="none" spc="0" normalizeH="0" baseline="0" noProof="0">
                <a:ln>
                  <a:noFill/>
                </a:ln>
                <a:solidFill>
                  <a:prstClr val="black"/>
                </a:solidFill>
                <a:effectLst/>
                <a:uLnTx/>
                <a:uFillTx/>
                <a:latin typeface="+mn-ea"/>
              </a:endParaRPr>
            </a:p>
          </p:txBody>
        </p:sp>
      </p:grpSp>
      <p:sp>
        <p:nvSpPr>
          <p:cNvPr id="16" name="PA-jiandan90">
            <a:extLst>
              <a:ext uri="{FF2B5EF4-FFF2-40B4-BE49-F238E27FC236}">
                <a16:creationId xmlns:a16="http://schemas.microsoft.com/office/drawing/2014/main" id="{3A42C8D8-EA6C-4E97-A106-3D5069B81BA7}"/>
              </a:ext>
            </a:extLst>
          </p:cNvPr>
          <p:cNvSpPr/>
          <p:nvPr>
            <p:custDataLst>
              <p:tags r:id="rId6"/>
            </p:custDataLst>
          </p:nvPr>
        </p:nvSpPr>
        <p:spPr>
          <a:xfrm>
            <a:off x="1468361" y="2812286"/>
            <a:ext cx="432047" cy="1728192"/>
          </a:xfrm>
          <a:prstGeom prst="rect">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17" name="PA-jiandan91">
            <a:extLst>
              <a:ext uri="{FF2B5EF4-FFF2-40B4-BE49-F238E27FC236}">
                <a16:creationId xmlns:a16="http://schemas.microsoft.com/office/drawing/2014/main" id="{5CA52B56-FFD9-44C8-996C-C4BD75D8A695}"/>
              </a:ext>
            </a:extLst>
          </p:cNvPr>
          <p:cNvSpPr/>
          <p:nvPr>
            <p:custDataLst>
              <p:tags r:id="rId7"/>
            </p:custDataLst>
          </p:nvPr>
        </p:nvSpPr>
        <p:spPr>
          <a:xfrm>
            <a:off x="1972417" y="3388350"/>
            <a:ext cx="432047" cy="1152128"/>
          </a:xfrm>
          <a:prstGeom prst="rect">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18" name="PA-jiandan92">
            <a:extLst>
              <a:ext uri="{FF2B5EF4-FFF2-40B4-BE49-F238E27FC236}">
                <a16:creationId xmlns:a16="http://schemas.microsoft.com/office/drawing/2014/main" id="{D0E33B2A-1BC1-4ABA-88C0-08CFADDFBA7A}"/>
              </a:ext>
            </a:extLst>
          </p:cNvPr>
          <p:cNvSpPr txBox="1">
            <a:spLocks noChangeArrowheads="1"/>
          </p:cNvSpPr>
          <p:nvPr>
            <p:custDataLst>
              <p:tags r:id="rId8"/>
            </p:custDataLst>
          </p:nvPr>
        </p:nvSpPr>
        <p:spPr bwMode="gray">
          <a:xfrm>
            <a:off x="1324344" y="2495217"/>
            <a:ext cx="648072" cy="338554"/>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600" dirty="0">
                <a:solidFill>
                  <a:schemeClr val="tx1">
                    <a:lumMod val="65000"/>
                    <a:lumOff val="35000"/>
                  </a:schemeClr>
                </a:solidFill>
                <a:latin typeface="+mn-ea"/>
                <a:ea typeface="+mn-ea"/>
                <a:sym typeface="方正兰亭黑_GBK" pitchFamily="2" charset="-122"/>
              </a:rPr>
              <a:t>85%</a:t>
            </a:r>
            <a:endParaRPr lang="en-US" altLang="zh-CN" sz="1100" dirty="0">
              <a:solidFill>
                <a:schemeClr val="tx1">
                  <a:lumMod val="65000"/>
                  <a:lumOff val="35000"/>
                </a:schemeClr>
              </a:solidFill>
              <a:latin typeface="+mn-ea"/>
              <a:ea typeface="+mn-ea"/>
              <a:sym typeface="方正兰亭黑_GBK" pitchFamily="2" charset="-122"/>
            </a:endParaRPr>
          </a:p>
        </p:txBody>
      </p:sp>
      <p:sp>
        <p:nvSpPr>
          <p:cNvPr id="19" name="PA-jiandan93">
            <a:extLst>
              <a:ext uri="{FF2B5EF4-FFF2-40B4-BE49-F238E27FC236}">
                <a16:creationId xmlns:a16="http://schemas.microsoft.com/office/drawing/2014/main" id="{2955E4F7-4B61-4CBC-B0A3-4F28B5E0E522}"/>
              </a:ext>
            </a:extLst>
          </p:cNvPr>
          <p:cNvSpPr txBox="1">
            <a:spLocks noChangeArrowheads="1"/>
          </p:cNvSpPr>
          <p:nvPr>
            <p:custDataLst>
              <p:tags r:id="rId9"/>
            </p:custDataLst>
          </p:nvPr>
        </p:nvSpPr>
        <p:spPr bwMode="gray">
          <a:xfrm>
            <a:off x="1900408" y="3071281"/>
            <a:ext cx="648072" cy="338554"/>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600" dirty="0">
                <a:solidFill>
                  <a:schemeClr val="tx1">
                    <a:lumMod val="65000"/>
                    <a:lumOff val="35000"/>
                  </a:schemeClr>
                </a:solidFill>
                <a:latin typeface="+mn-ea"/>
                <a:ea typeface="+mn-ea"/>
                <a:sym typeface="方正兰亭黑_GBK" pitchFamily="2" charset="-122"/>
              </a:rPr>
              <a:t>65%</a:t>
            </a:r>
            <a:endParaRPr lang="en-US" altLang="zh-CN" sz="1100" dirty="0">
              <a:solidFill>
                <a:schemeClr val="tx1">
                  <a:lumMod val="65000"/>
                  <a:lumOff val="35000"/>
                </a:schemeClr>
              </a:solidFill>
              <a:latin typeface="+mn-ea"/>
              <a:ea typeface="+mn-ea"/>
              <a:sym typeface="方正兰亭黑_GBK" pitchFamily="2" charset="-122"/>
            </a:endParaRPr>
          </a:p>
        </p:txBody>
      </p:sp>
      <p:sp>
        <p:nvSpPr>
          <p:cNvPr id="22" name="PA-jiandan94">
            <a:extLst>
              <a:ext uri="{FF2B5EF4-FFF2-40B4-BE49-F238E27FC236}">
                <a16:creationId xmlns:a16="http://schemas.microsoft.com/office/drawing/2014/main" id="{03571129-FC50-45EF-867E-76A030962664}"/>
              </a:ext>
            </a:extLst>
          </p:cNvPr>
          <p:cNvSpPr/>
          <p:nvPr>
            <p:custDataLst>
              <p:tags r:id="rId10"/>
            </p:custDataLst>
          </p:nvPr>
        </p:nvSpPr>
        <p:spPr>
          <a:xfrm>
            <a:off x="3556593" y="2821578"/>
            <a:ext cx="432047" cy="1728192"/>
          </a:xfrm>
          <a:prstGeom prst="rect">
            <a:avLst/>
          </a:prstGeom>
          <a:solidFill>
            <a:srgbClr val="88C75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23" name="PA-jiandan95">
            <a:extLst>
              <a:ext uri="{FF2B5EF4-FFF2-40B4-BE49-F238E27FC236}">
                <a16:creationId xmlns:a16="http://schemas.microsoft.com/office/drawing/2014/main" id="{67D47A8E-6E1D-4BB0-A773-6E336535E881}"/>
              </a:ext>
            </a:extLst>
          </p:cNvPr>
          <p:cNvSpPr/>
          <p:nvPr>
            <p:custDataLst>
              <p:tags r:id="rId11"/>
            </p:custDataLst>
          </p:nvPr>
        </p:nvSpPr>
        <p:spPr>
          <a:xfrm>
            <a:off x="4060649" y="3397642"/>
            <a:ext cx="432047" cy="1152128"/>
          </a:xfrm>
          <a:prstGeom prst="rect">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24" name="PA-jiandan96">
            <a:extLst>
              <a:ext uri="{FF2B5EF4-FFF2-40B4-BE49-F238E27FC236}">
                <a16:creationId xmlns:a16="http://schemas.microsoft.com/office/drawing/2014/main" id="{D47A54C1-AA2A-4591-9343-D17A90516FF6}"/>
              </a:ext>
            </a:extLst>
          </p:cNvPr>
          <p:cNvSpPr txBox="1">
            <a:spLocks noChangeArrowheads="1"/>
          </p:cNvSpPr>
          <p:nvPr>
            <p:custDataLst>
              <p:tags r:id="rId12"/>
            </p:custDataLst>
          </p:nvPr>
        </p:nvSpPr>
        <p:spPr bwMode="gray">
          <a:xfrm>
            <a:off x="3412576" y="2504509"/>
            <a:ext cx="648072" cy="338554"/>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600" dirty="0">
                <a:solidFill>
                  <a:schemeClr val="tx1">
                    <a:lumMod val="65000"/>
                    <a:lumOff val="35000"/>
                  </a:schemeClr>
                </a:solidFill>
                <a:latin typeface="+mn-ea"/>
                <a:ea typeface="+mn-ea"/>
                <a:sym typeface="方正兰亭黑_GBK" pitchFamily="2" charset="-122"/>
              </a:rPr>
              <a:t>85%</a:t>
            </a:r>
            <a:endParaRPr lang="en-US" altLang="zh-CN" sz="1100" dirty="0">
              <a:solidFill>
                <a:schemeClr val="tx1">
                  <a:lumMod val="65000"/>
                  <a:lumOff val="35000"/>
                </a:schemeClr>
              </a:solidFill>
              <a:latin typeface="+mn-ea"/>
              <a:ea typeface="+mn-ea"/>
              <a:sym typeface="方正兰亭黑_GBK" pitchFamily="2" charset="-122"/>
            </a:endParaRPr>
          </a:p>
        </p:txBody>
      </p:sp>
      <p:sp>
        <p:nvSpPr>
          <p:cNvPr id="25" name="PA-jiandan97">
            <a:extLst>
              <a:ext uri="{FF2B5EF4-FFF2-40B4-BE49-F238E27FC236}">
                <a16:creationId xmlns:a16="http://schemas.microsoft.com/office/drawing/2014/main" id="{72103772-8D1B-4655-A14E-BFD8154218EE}"/>
              </a:ext>
            </a:extLst>
          </p:cNvPr>
          <p:cNvSpPr txBox="1">
            <a:spLocks noChangeArrowheads="1"/>
          </p:cNvSpPr>
          <p:nvPr>
            <p:custDataLst>
              <p:tags r:id="rId13"/>
            </p:custDataLst>
          </p:nvPr>
        </p:nvSpPr>
        <p:spPr bwMode="gray">
          <a:xfrm>
            <a:off x="3988640" y="3080573"/>
            <a:ext cx="648072" cy="338554"/>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600" dirty="0">
                <a:solidFill>
                  <a:schemeClr val="tx1">
                    <a:lumMod val="65000"/>
                    <a:lumOff val="35000"/>
                  </a:schemeClr>
                </a:solidFill>
                <a:latin typeface="+mn-ea"/>
                <a:ea typeface="+mn-ea"/>
                <a:sym typeface="方正兰亭黑_GBK" pitchFamily="2" charset="-122"/>
              </a:rPr>
              <a:t>65%</a:t>
            </a:r>
            <a:endParaRPr lang="en-US" altLang="zh-CN" sz="1100" dirty="0">
              <a:solidFill>
                <a:schemeClr val="tx1">
                  <a:lumMod val="65000"/>
                  <a:lumOff val="35000"/>
                </a:schemeClr>
              </a:solidFill>
              <a:latin typeface="+mn-ea"/>
              <a:ea typeface="+mn-ea"/>
              <a:sym typeface="方正兰亭黑_GBK" pitchFamily="2" charset="-122"/>
            </a:endParaRPr>
          </a:p>
        </p:txBody>
      </p:sp>
      <p:sp>
        <p:nvSpPr>
          <p:cNvPr id="28" name="PA-jiandan98">
            <a:extLst>
              <a:ext uri="{FF2B5EF4-FFF2-40B4-BE49-F238E27FC236}">
                <a16:creationId xmlns:a16="http://schemas.microsoft.com/office/drawing/2014/main" id="{61E4D41E-A1BA-494D-978E-9C5FBFCE3DD1}"/>
              </a:ext>
            </a:extLst>
          </p:cNvPr>
          <p:cNvSpPr/>
          <p:nvPr>
            <p:custDataLst>
              <p:tags r:id="rId14"/>
            </p:custDataLst>
          </p:nvPr>
        </p:nvSpPr>
        <p:spPr>
          <a:xfrm>
            <a:off x="5644825" y="2821578"/>
            <a:ext cx="432047" cy="1728192"/>
          </a:xfrm>
          <a:prstGeom prst="rect">
            <a:avLst/>
          </a:prstGeom>
          <a:solidFill>
            <a:srgbClr val="F24A3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29" name="PA-jiandan99">
            <a:extLst>
              <a:ext uri="{FF2B5EF4-FFF2-40B4-BE49-F238E27FC236}">
                <a16:creationId xmlns:a16="http://schemas.microsoft.com/office/drawing/2014/main" id="{5E6C8BFA-AB93-43AD-921D-67F160DE5131}"/>
              </a:ext>
            </a:extLst>
          </p:cNvPr>
          <p:cNvSpPr/>
          <p:nvPr>
            <p:custDataLst>
              <p:tags r:id="rId15"/>
            </p:custDataLst>
          </p:nvPr>
        </p:nvSpPr>
        <p:spPr>
          <a:xfrm>
            <a:off x="6148881" y="3397642"/>
            <a:ext cx="432047" cy="1152128"/>
          </a:xfrm>
          <a:prstGeom prst="rect">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30" name="PA-jiandan100">
            <a:extLst>
              <a:ext uri="{FF2B5EF4-FFF2-40B4-BE49-F238E27FC236}">
                <a16:creationId xmlns:a16="http://schemas.microsoft.com/office/drawing/2014/main" id="{0A9E69C0-54B7-4361-B73D-4700BFCD8F85}"/>
              </a:ext>
            </a:extLst>
          </p:cNvPr>
          <p:cNvSpPr txBox="1">
            <a:spLocks noChangeArrowheads="1"/>
          </p:cNvSpPr>
          <p:nvPr>
            <p:custDataLst>
              <p:tags r:id="rId16"/>
            </p:custDataLst>
          </p:nvPr>
        </p:nvSpPr>
        <p:spPr bwMode="gray">
          <a:xfrm>
            <a:off x="5500808" y="2504509"/>
            <a:ext cx="648072" cy="338554"/>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600" dirty="0">
                <a:solidFill>
                  <a:schemeClr val="tx1">
                    <a:lumMod val="65000"/>
                    <a:lumOff val="35000"/>
                  </a:schemeClr>
                </a:solidFill>
                <a:latin typeface="+mn-ea"/>
                <a:ea typeface="+mn-ea"/>
                <a:sym typeface="方正兰亭黑_GBK" pitchFamily="2" charset="-122"/>
              </a:rPr>
              <a:t>85%</a:t>
            </a:r>
            <a:endParaRPr lang="en-US" altLang="zh-CN" sz="1100" dirty="0">
              <a:solidFill>
                <a:schemeClr val="tx1">
                  <a:lumMod val="65000"/>
                  <a:lumOff val="35000"/>
                </a:schemeClr>
              </a:solidFill>
              <a:latin typeface="+mn-ea"/>
              <a:ea typeface="+mn-ea"/>
              <a:sym typeface="方正兰亭黑_GBK" pitchFamily="2" charset="-122"/>
            </a:endParaRPr>
          </a:p>
        </p:txBody>
      </p:sp>
      <p:sp>
        <p:nvSpPr>
          <p:cNvPr id="31" name="PA-jiandan101">
            <a:extLst>
              <a:ext uri="{FF2B5EF4-FFF2-40B4-BE49-F238E27FC236}">
                <a16:creationId xmlns:a16="http://schemas.microsoft.com/office/drawing/2014/main" id="{3B8E5321-5B51-41AF-A573-45012FC4E429}"/>
              </a:ext>
            </a:extLst>
          </p:cNvPr>
          <p:cNvSpPr txBox="1">
            <a:spLocks noChangeArrowheads="1"/>
          </p:cNvSpPr>
          <p:nvPr>
            <p:custDataLst>
              <p:tags r:id="rId17"/>
            </p:custDataLst>
          </p:nvPr>
        </p:nvSpPr>
        <p:spPr bwMode="gray">
          <a:xfrm>
            <a:off x="6076872" y="3080573"/>
            <a:ext cx="648072" cy="338554"/>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600" dirty="0">
                <a:solidFill>
                  <a:schemeClr val="tx1">
                    <a:lumMod val="65000"/>
                    <a:lumOff val="35000"/>
                  </a:schemeClr>
                </a:solidFill>
                <a:latin typeface="+mn-ea"/>
                <a:ea typeface="+mn-ea"/>
                <a:sym typeface="方正兰亭黑_GBK" pitchFamily="2" charset="-122"/>
              </a:rPr>
              <a:t>65%</a:t>
            </a:r>
            <a:endParaRPr lang="en-US" altLang="zh-CN" sz="1100" dirty="0">
              <a:solidFill>
                <a:schemeClr val="tx1">
                  <a:lumMod val="65000"/>
                  <a:lumOff val="35000"/>
                </a:schemeClr>
              </a:solidFill>
              <a:latin typeface="+mn-ea"/>
              <a:ea typeface="+mn-ea"/>
              <a:sym typeface="方正兰亭黑_GBK" pitchFamily="2" charset="-122"/>
            </a:endParaRPr>
          </a:p>
        </p:txBody>
      </p:sp>
      <p:sp>
        <p:nvSpPr>
          <p:cNvPr id="34" name="PA-jiandan102">
            <a:extLst>
              <a:ext uri="{FF2B5EF4-FFF2-40B4-BE49-F238E27FC236}">
                <a16:creationId xmlns:a16="http://schemas.microsoft.com/office/drawing/2014/main" id="{67DB7E63-CA20-438C-BF87-9D325F741D20}"/>
              </a:ext>
            </a:extLst>
          </p:cNvPr>
          <p:cNvSpPr/>
          <p:nvPr>
            <p:custDataLst>
              <p:tags r:id="rId18"/>
            </p:custDataLst>
          </p:nvPr>
        </p:nvSpPr>
        <p:spPr>
          <a:xfrm>
            <a:off x="7733057" y="2821578"/>
            <a:ext cx="432047" cy="1728192"/>
          </a:xfrm>
          <a:prstGeom prst="rect">
            <a:avLst/>
          </a:pr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35" name="PA-jiandan103">
            <a:extLst>
              <a:ext uri="{FF2B5EF4-FFF2-40B4-BE49-F238E27FC236}">
                <a16:creationId xmlns:a16="http://schemas.microsoft.com/office/drawing/2014/main" id="{71F5B71A-BFC2-4361-96FA-3021E5ADC116}"/>
              </a:ext>
            </a:extLst>
          </p:cNvPr>
          <p:cNvSpPr/>
          <p:nvPr>
            <p:custDataLst>
              <p:tags r:id="rId19"/>
            </p:custDataLst>
          </p:nvPr>
        </p:nvSpPr>
        <p:spPr>
          <a:xfrm>
            <a:off x="8237113" y="3397642"/>
            <a:ext cx="432047" cy="1152128"/>
          </a:xfrm>
          <a:prstGeom prst="rect">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36" name="PA-jiandan104">
            <a:extLst>
              <a:ext uri="{FF2B5EF4-FFF2-40B4-BE49-F238E27FC236}">
                <a16:creationId xmlns:a16="http://schemas.microsoft.com/office/drawing/2014/main" id="{6F69AAA8-1D89-4D08-B926-2E698B0E2C30}"/>
              </a:ext>
            </a:extLst>
          </p:cNvPr>
          <p:cNvSpPr txBox="1">
            <a:spLocks noChangeArrowheads="1"/>
          </p:cNvSpPr>
          <p:nvPr>
            <p:custDataLst>
              <p:tags r:id="rId20"/>
            </p:custDataLst>
          </p:nvPr>
        </p:nvSpPr>
        <p:spPr bwMode="gray">
          <a:xfrm>
            <a:off x="7589040" y="2504509"/>
            <a:ext cx="648072" cy="338554"/>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600" dirty="0">
                <a:solidFill>
                  <a:schemeClr val="tx1">
                    <a:lumMod val="65000"/>
                    <a:lumOff val="35000"/>
                  </a:schemeClr>
                </a:solidFill>
                <a:latin typeface="+mn-ea"/>
                <a:ea typeface="+mn-ea"/>
                <a:sym typeface="方正兰亭黑_GBK" pitchFamily="2" charset="-122"/>
              </a:rPr>
              <a:t>85%</a:t>
            </a:r>
            <a:endParaRPr lang="en-US" altLang="zh-CN" sz="1100" dirty="0">
              <a:solidFill>
                <a:schemeClr val="tx1">
                  <a:lumMod val="65000"/>
                  <a:lumOff val="35000"/>
                </a:schemeClr>
              </a:solidFill>
              <a:latin typeface="+mn-ea"/>
              <a:ea typeface="+mn-ea"/>
              <a:sym typeface="方正兰亭黑_GBK" pitchFamily="2" charset="-122"/>
            </a:endParaRPr>
          </a:p>
        </p:txBody>
      </p:sp>
      <p:sp>
        <p:nvSpPr>
          <p:cNvPr id="37" name="PA-jiandan105">
            <a:extLst>
              <a:ext uri="{FF2B5EF4-FFF2-40B4-BE49-F238E27FC236}">
                <a16:creationId xmlns:a16="http://schemas.microsoft.com/office/drawing/2014/main" id="{BC8AD4A8-D13E-40AF-AE45-2ACA5E3EF449}"/>
              </a:ext>
            </a:extLst>
          </p:cNvPr>
          <p:cNvSpPr txBox="1">
            <a:spLocks noChangeArrowheads="1"/>
          </p:cNvSpPr>
          <p:nvPr>
            <p:custDataLst>
              <p:tags r:id="rId21"/>
            </p:custDataLst>
          </p:nvPr>
        </p:nvSpPr>
        <p:spPr bwMode="gray">
          <a:xfrm>
            <a:off x="8165104" y="3080573"/>
            <a:ext cx="648072" cy="338554"/>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600" dirty="0">
                <a:solidFill>
                  <a:schemeClr val="tx1">
                    <a:lumMod val="65000"/>
                    <a:lumOff val="35000"/>
                  </a:schemeClr>
                </a:solidFill>
                <a:latin typeface="+mn-ea"/>
                <a:ea typeface="+mn-ea"/>
                <a:sym typeface="方正兰亭黑_GBK" pitchFamily="2" charset="-122"/>
              </a:rPr>
              <a:t>65%</a:t>
            </a:r>
            <a:endParaRPr lang="en-US" altLang="zh-CN" sz="1100" dirty="0">
              <a:solidFill>
                <a:schemeClr val="tx1">
                  <a:lumMod val="65000"/>
                  <a:lumOff val="35000"/>
                </a:schemeClr>
              </a:solidFill>
              <a:latin typeface="+mn-ea"/>
              <a:ea typeface="+mn-ea"/>
              <a:sym typeface="方正兰亭黑_GBK" pitchFamily="2" charset="-122"/>
            </a:endParaRPr>
          </a:p>
        </p:txBody>
      </p:sp>
      <p:sp>
        <p:nvSpPr>
          <p:cNvPr id="40" name="PA-jiandan106">
            <a:extLst>
              <a:ext uri="{FF2B5EF4-FFF2-40B4-BE49-F238E27FC236}">
                <a16:creationId xmlns:a16="http://schemas.microsoft.com/office/drawing/2014/main" id="{C3E8CF4B-5B18-4540-8276-979D2F6A6E9D}"/>
              </a:ext>
            </a:extLst>
          </p:cNvPr>
          <p:cNvSpPr/>
          <p:nvPr>
            <p:custDataLst>
              <p:tags r:id="rId22"/>
            </p:custDataLst>
          </p:nvPr>
        </p:nvSpPr>
        <p:spPr>
          <a:xfrm>
            <a:off x="9821289" y="2821578"/>
            <a:ext cx="432047" cy="1728192"/>
          </a:xfrm>
          <a:prstGeom prst="rect">
            <a:avLst/>
          </a:prstGeom>
          <a:solidFill>
            <a:srgbClr val="FEC805"/>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41" name="PA-jiandan107">
            <a:extLst>
              <a:ext uri="{FF2B5EF4-FFF2-40B4-BE49-F238E27FC236}">
                <a16:creationId xmlns:a16="http://schemas.microsoft.com/office/drawing/2014/main" id="{3054619D-CD20-41FF-AF8A-4F00A603FBA2}"/>
              </a:ext>
            </a:extLst>
          </p:cNvPr>
          <p:cNvSpPr/>
          <p:nvPr>
            <p:custDataLst>
              <p:tags r:id="rId23"/>
            </p:custDataLst>
          </p:nvPr>
        </p:nvSpPr>
        <p:spPr>
          <a:xfrm>
            <a:off x="10325345" y="3397642"/>
            <a:ext cx="432047" cy="1152128"/>
          </a:xfrm>
          <a:prstGeom prst="rect">
            <a:avLst/>
          </a:prstGeom>
          <a:solidFill>
            <a:sysClr val="window" lastClr="FFFFFF">
              <a:lumMod val="8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mn-ea"/>
              <a:cs typeface="+mn-cs"/>
            </a:endParaRPr>
          </a:p>
        </p:txBody>
      </p:sp>
      <p:sp>
        <p:nvSpPr>
          <p:cNvPr id="42" name="PA-jiandan108">
            <a:extLst>
              <a:ext uri="{FF2B5EF4-FFF2-40B4-BE49-F238E27FC236}">
                <a16:creationId xmlns:a16="http://schemas.microsoft.com/office/drawing/2014/main" id="{4E210AFE-2DFA-4A9C-8815-5707EBCED39F}"/>
              </a:ext>
            </a:extLst>
          </p:cNvPr>
          <p:cNvSpPr txBox="1">
            <a:spLocks noChangeArrowheads="1"/>
          </p:cNvSpPr>
          <p:nvPr>
            <p:custDataLst>
              <p:tags r:id="rId24"/>
            </p:custDataLst>
          </p:nvPr>
        </p:nvSpPr>
        <p:spPr bwMode="gray">
          <a:xfrm>
            <a:off x="9677272" y="2504509"/>
            <a:ext cx="648072" cy="338554"/>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600" dirty="0">
                <a:solidFill>
                  <a:schemeClr val="tx1">
                    <a:lumMod val="65000"/>
                    <a:lumOff val="35000"/>
                  </a:schemeClr>
                </a:solidFill>
                <a:latin typeface="+mn-ea"/>
                <a:ea typeface="+mn-ea"/>
                <a:sym typeface="方正兰亭黑_GBK" pitchFamily="2" charset="-122"/>
              </a:rPr>
              <a:t>85%</a:t>
            </a:r>
            <a:endParaRPr lang="en-US" altLang="zh-CN" sz="1100" dirty="0">
              <a:solidFill>
                <a:schemeClr val="tx1">
                  <a:lumMod val="65000"/>
                  <a:lumOff val="35000"/>
                </a:schemeClr>
              </a:solidFill>
              <a:latin typeface="+mn-ea"/>
              <a:ea typeface="+mn-ea"/>
              <a:sym typeface="方正兰亭黑_GBK" pitchFamily="2" charset="-122"/>
            </a:endParaRPr>
          </a:p>
        </p:txBody>
      </p:sp>
      <p:sp>
        <p:nvSpPr>
          <p:cNvPr id="43" name="PA-jiandan109">
            <a:extLst>
              <a:ext uri="{FF2B5EF4-FFF2-40B4-BE49-F238E27FC236}">
                <a16:creationId xmlns:a16="http://schemas.microsoft.com/office/drawing/2014/main" id="{068EFFCE-87C5-4A69-A32B-6DC5E64A036E}"/>
              </a:ext>
            </a:extLst>
          </p:cNvPr>
          <p:cNvSpPr txBox="1">
            <a:spLocks noChangeArrowheads="1"/>
          </p:cNvSpPr>
          <p:nvPr>
            <p:custDataLst>
              <p:tags r:id="rId25"/>
            </p:custDataLst>
          </p:nvPr>
        </p:nvSpPr>
        <p:spPr bwMode="gray">
          <a:xfrm>
            <a:off x="10253336" y="3080573"/>
            <a:ext cx="648072" cy="338554"/>
          </a:xfrm>
          <a:prstGeom prst="rect">
            <a:avLst/>
          </a:prstGeom>
          <a:noFill/>
          <a:ln w="9525" algn="ctr">
            <a:noFill/>
            <a:miter lim="800000"/>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600" dirty="0">
                <a:solidFill>
                  <a:schemeClr val="tx1">
                    <a:lumMod val="65000"/>
                    <a:lumOff val="35000"/>
                  </a:schemeClr>
                </a:solidFill>
                <a:latin typeface="+mn-ea"/>
                <a:ea typeface="+mn-ea"/>
                <a:sym typeface="方正兰亭黑_GBK" pitchFamily="2" charset="-122"/>
              </a:rPr>
              <a:t>65%</a:t>
            </a:r>
            <a:endParaRPr lang="en-US" altLang="zh-CN" sz="1100" dirty="0">
              <a:solidFill>
                <a:schemeClr val="tx1">
                  <a:lumMod val="65000"/>
                  <a:lumOff val="35000"/>
                </a:schemeClr>
              </a:solidFill>
              <a:latin typeface="+mn-ea"/>
              <a:ea typeface="+mn-ea"/>
              <a:sym typeface="方正兰亭黑_GBK" pitchFamily="2" charset="-122"/>
            </a:endParaRPr>
          </a:p>
        </p:txBody>
      </p:sp>
      <p:grpSp>
        <p:nvGrpSpPr>
          <p:cNvPr id="51" name="PA-jiandan110">
            <a:extLst>
              <a:ext uri="{FF2B5EF4-FFF2-40B4-BE49-F238E27FC236}">
                <a16:creationId xmlns:a16="http://schemas.microsoft.com/office/drawing/2014/main" id="{0C0F3E23-F60C-46BD-8388-11FDF2B9E09D}"/>
              </a:ext>
            </a:extLst>
          </p:cNvPr>
          <p:cNvGrpSpPr/>
          <p:nvPr>
            <p:custDataLst>
              <p:tags r:id="rId26"/>
            </p:custDataLst>
          </p:nvPr>
        </p:nvGrpSpPr>
        <p:grpSpPr>
          <a:xfrm>
            <a:off x="956001" y="4814214"/>
            <a:ext cx="1973838" cy="1306539"/>
            <a:chOff x="956001" y="4808387"/>
            <a:chExt cx="1973838" cy="1306539"/>
          </a:xfrm>
        </p:grpSpPr>
        <p:sp>
          <p:nvSpPr>
            <p:cNvPr id="46" name="PA-îṥlíďè">
              <a:extLst>
                <a:ext uri="{FF2B5EF4-FFF2-40B4-BE49-F238E27FC236}">
                  <a16:creationId xmlns:a16="http://schemas.microsoft.com/office/drawing/2014/main" id="{EEBAEB11-E289-43C5-9A96-B0FD28F13207}"/>
                </a:ext>
              </a:extLst>
            </p:cNvPr>
            <p:cNvSpPr/>
            <p:nvPr>
              <p:custDataLst>
                <p:tags r:id="rId39"/>
              </p:custDataLst>
            </p:nvPr>
          </p:nvSpPr>
          <p:spPr bwMode="auto">
            <a:xfrm>
              <a:off x="956001" y="5250191"/>
              <a:ext cx="1973837"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47" name="PA-íṥḷîḑé">
              <a:extLst>
                <a:ext uri="{FF2B5EF4-FFF2-40B4-BE49-F238E27FC236}">
                  <a16:creationId xmlns:a16="http://schemas.microsoft.com/office/drawing/2014/main" id="{54040709-F78A-4BBC-B4DB-737B46312229}"/>
                </a:ext>
              </a:extLst>
            </p:cNvPr>
            <p:cNvSpPr txBox="1"/>
            <p:nvPr>
              <p:custDataLst>
                <p:tags r:id="rId40"/>
              </p:custDataLst>
            </p:nvPr>
          </p:nvSpPr>
          <p:spPr bwMode="auto">
            <a:xfrm>
              <a:off x="956001"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50" name="PA-jiandan111">
            <a:extLst>
              <a:ext uri="{FF2B5EF4-FFF2-40B4-BE49-F238E27FC236}">
                <a16:creationId xmlns:a16="http://schemas.microsoft.com/office/drawing/2014/main" id="{F7CB9DDD-1EF9-42B4-9828-1D5D992E9BBB}"/>
              </a:ext>
            </a:extLst>
          </p:cNvPr>
          <p:cNvGrpSpPr/>
          <p:nvPr>
            <p:custDataLst>
              <p:tags r:id="rId27"/>
            </p:custDataLst>
          </p:nvPr>
        </p:nvGrpSpPr>
        <p:grpSpPr>
          <a:xfrm>
            <a:off x="3073729" y="4814214"/>
            <a:ext cx="1973838" cy="1306539"/>
            <a:chOff x="3073729" y="4808387"/>
            <a:chExt cx="1973838" cy="1306539"/>
          </a:xfrm>
        </p:grpSpPr>
        <p:sp>
          <p:nvSpPr>
            <p:cNvPr id="48" name="PA-îṥlíďè">
              <a:extLst>
                <a:ext uri="{FF2B5EF4-FFF2-40B4-BE49-F238E27FC236}">
                  <a16:creationId xmlns:a16="http://schemas.microsoft.com/office/drawing/2014/main" id="{C294A35B-25A0-4E38-8395-5B6EA5DD4A99}"/>
                </a:ext>
              </a:extLst>
            </p:cNvPr>
            <p:cNvSpPr/>
            <p:nvPr>
              <p:custDataLst>
                <p:tags r:id="rId37"/>
              </p:custDataLst>
            </p:nvPr>
          </p:nvSpPr>
          <p:spPr bwMode="auto">
            <a:xfrm>
              <a:off x="3073729" y="5250191"/>
              <a:ext cx="1973837"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49" name="PA-íṥḷîḑé">
              <a:extLst>
                <a:ext uri="{FF2B5EF4-FFF2-40B4-BE49-F238E27FC236}">
                  <a16:creationId xmlns:a16="http://schemas.microsoft.com/office/drawing/2014/main" id="{23688B21-C30F-4259-9466-FDCCB4B687C7}"/>
                </a:ext>
              </a:extLst>
            </p:cNvPr>
            <p:cNvSpPr txBox="1"/>
            <p:nvPr>
              <p:custDataLst>
                <p:tags r:id="rId38"/>
              </p:custDataLst>
            </p:nvPr>
          </p:nvSpPr>
          <p:spPr bwMode="auto">
            <a:xfrm>
              <a:off x="3073729"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52" name="PA-jiandan112">
            <a:extLst>
              <a:ext uri="{FF2B5EF4-FFF2-40B4-BE49-F238E27FC236}">
                <a16:creationId xmlns:a16="http://schemas.microsoft.com/office/drawing/2014/main" id="{FDB8A8E0-62DA-4B6F-A4C7-43E0E1932568}"/>
              </a:ext>
            </a:extLst>
          </p:cNvPr>
          <p:cNvGrpSpPr/>
          <p:nvPr>
            <p:custDataLst>
              <p:tags r:id="rId28"/>
            </p:custDataLst>
          </p:nvPr>
        </p:nvGrpSpPr>
        <p:grpSpPr>
          <a:xfrm>
            <a:off x="5271625" y="4814214"/>
            <a:ext cx="1973838" cy="1306539"/>
            <a:chOff x="3073729" y="4808387"/>
            <a:chExt cx="1973838" cy="1306539"/>
          </a:xfrm>
        </p:grpSpPr>
        <p:sp>
          <p:nvSpPr>
            <p:cNvPr id="53" name="PA-îṥlíďè">
              <a:extLst>
                <a:ext uri="{FF2B5EF4-FFF2-40B4-BE49-F238E27FC236}">
                  <a16:creationId xmlns:a16="http://schemas.microsoft.com/office/drawing/2014/main" id="{F883D99F-753E-47A9-B310-80EC0BEFBA99}"/>
                </a:ext>
              </a:extLst>
            </p:cNvPr>
            <p:cNvSpPr/>
            <p:nvPr>
              <p:custDataLst>
                <p:tags r:id="rId35"/>
              </p:custDataLst>
            </p:nvPr>
          </p:nvSpPr>
          <p:spPr bwMode="auto">
            <a:xfrm>
              <a:off x="3073729" y="5250191"/>
              <a:ext cx="1973837"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54" name="PA-íṥḷîḑé">
              <a:extLst>
                <a:ext uri="{FF2B5EF4-FFF2-40B4-BE49-F238E27FC236}">
                  <a16:creationId xmlns:a16="http://schemas.microsoft.com/office/drawing/2014/main" id="{DC5DA27C-B556-4828-A33F-69D6F7EE3D73}"/>
                </a:ext>
              </a:extLst>
            </p:cNvPr>
            <p:cNvSpPr txBox="1"/>
            <p:nvPr>
              <p:custDataLst>
                <p:tags r:id="rId36"/>
              </p:custDataLst>
            </p:nvPr>
          </p:nvSpPr>
          <p:spPr bwMode="auto">
            <a:xfrm>
              <a:off x="3073729"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55" name="PA-jiandan113">
            <a:extLst>
              <a:ext uri="{FF2B5EF4-FFF2-40B4-BE49-F238E27FC236}">
                <a16:creationId xmlns:a16="http://schemas.microsoft.com/office/drawing/2014/main" id="{5AFA9D25-D39E-4F4D-9B43-EFECC2F411E0}"/>
              </a:ext>
            </a:extLst>
          </p:cNvPr>
          <p:cNvGrpSpPr/>
          <p:nvPr>
            <p:custDataLst>
              <p:tags r:id="rId29"/>
            </p:custDataLst>
          </p:nvPr>
        </p:nvGrpSpPr>
        <p:grpSpPr>
          <a:xfrm>
            <a:off x="7250193" y="4814214"/>
            <a:ext cx="1973838" cy="1306539"/>
            <a:chOff x="3073729" y="4808387"/>
            <a:chExt cx="1973838" cy="1306539"/>
          </a:xfrm>
        </p:grpSpPr>
        <p:sp>
          <p:nvSpPr>
            <p:cNvPr id="56" name="PA-îṥlíďè">
              <a:extLst>
                <a:ext uri="{FF2B5EF4-FFF2-40B4-BE49-F238E27FC236}">
                  <a16:creationId xmlns:a16="http://schemas.microsoft.com/office/drawing/2014/main" id="{CDACEE0E-E116-4555-B4DF-1B02FD597221}"/>
                </a:ext>
              </a:extLst>
            </p:cNvPr>
            <p:cNvSpPr/>
            <p:nvPr>
              <p:custDataLst>
                <p:tags r:id="rId33"/>
              </p:custDataLst>
            </p:nvPr>
          </p:nvSpPr>
          <p:spPr bwMode="auto">
            <a:xfrm>
              <a:off x="3073729" y="5250191"/>
              <a:ext cx="1973837"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57" name="PA-íṥḷîḑé">
              <a:extLst>
                <a:ext uri="{FF2B5EF4-FFF2-40B4-BE49-F238E27FC236}">
                  <a16:creationId xmlns:a16="http://schemas.microsoft.com/office/drawing/2014/main" id="{06E15DFD-9E9D-4649-9E91-C03610CA7283}"/>
                </a:ext>
              </a:extLst>
            </p:cNvPr>
            <p:cNvSpPr txBox="1"/>
            <p:nvPr>
              <p:custDataLst>
                <p:tags r:id="rId34"/>
              </p:custDataLst>
            </p:nvPr>
          </p:nvSpPr>
          <p:spPr bwMode="auto">
            <a:xfrm>
              <a:off x="3073729"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58" name="PA-jiandan114">
            <a:extLst>
              <a:ext uri="{FF2B5EF4-FFF2-40B4-BE49-F238E27FC236}">
                <a16:creationId xmlns:a16="http://schemas.microsoft.com/office/drawing/2014/main" id="{455D3CEF-E20D-4AAB-A035-21D47F9FBEDB}"/>
              </a:ext>
            </a:extLst>
          </p:cNvPr>
          <p:cNvGrpSpPr/>
          <p:nvPr>
            <p:custDataLst>
              <p:tags r:id="rId30"/>
            </p:custDataLst>
          </p:nvPr>
        </p:nvGrpSpPr>
        <p:grpSpPr>
          <a:xfrm>
            <a:off x="9338425" y="4814214"/>
            <a:ext cx="1973838" cy="1306539"/>
            <a:chOff x="3073729" y="4808387"/>
            <a:chExt cx="1973838" cy="1306539"/>
          </a:xfrm>
        </p:grpSpPr>
        <p:sp>
          <p:nvSpPr>
            <p:cNvPr id="59" name="PA-îṥlíďè">
              <a:extLst>
                <a:ext uri="{FF2B5EF4-FFF2-40B4-BE49-F238E27FC236}">
                  <a16:creationId xmlns:a16="http://schemas.microsoft.com/office/drawing/2014/main" id="{61FBD573-36EA-464D-B510-97D011CA5837}"/>
                </a:ext>
              </a:extLst>
            </p:cNvPr>
            <p:cNvSpPr/>
            <p:nvPr>
              <p:custDataLst>
                <p:tags r:id="rId31"/>
              </p:custDataLst>
            </p:nvPr>
          </p:nvSpPr>
          <p:spPr bwMode="auto">
            <a:xfrm>
              <a:off x="3073729" y="5250191"/>
              <a:ext cx="1973837"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fontScale="85000"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60" name="PA-íṥḷîḑé">
              <a:extLst>
                <a:ext uri="{FF2B5EF4-FFF2-40B4-BE49-F238E27FC236}">
                  <a16:creationId xmlns:a16="http://schemas.microsoft.com/office/drawing/2014/main" id="{52DE366F-16C7-4D09-8649-B27D999A1E55}"/>
                </a:ext>
              </a:extLst>
            </p:cNvPr>
            <p:cNvSpPr txBox="1"/>
            <p:nvPr>
              <p:custDataLst>
                <p:tags r:id="rId32"/>
              </p:custDataLst>
            </p:nvPr>
          </p:nvSpPr>
          <p:spPr bwMode="auto">
            <a:xfrm>
              <a:off x="3073729"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spTree>
    <p:extLst>
      <p:ext uri="{BB962C8B-B14F-4D97-AF65-F5344CB8AC3E}">
        <p14:creationId xmlns:p14="http://schemas.microsoft.com/office/powerpoint/2010/main" val="3375177463"/>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down)">
                                      <p:cBhvr>
                                        <p:cTn id="22" dur="500"/>
                                        <p:tgtEl>
                                          <p:spTgt spid="16"/>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00"/>
                                        <p:tgtEl>
                                          <p:spTgt spid="17"/>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wipe(left)">
                                      <p:cBhvr>
                                        <p:cTn id="28" dur="500"/>
                                        <p:tgtEl>
                                          <p:spTgt spid="18"/>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wipe(left)">
                                      <p:cBhvr>
                                        <p:cTn id="31" dur="500"/>
                                        <p:tgtEl>
                                          <p:spTgt spid="19"/>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down)">
                                      <p:cBhvr>
                                        <p:cTn id="34" dur="500"/>
                                        <p:tgtEl>
                                          <p:spTgt spid="22"/>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wipe(down)">
                                      <p:cBhvr>
                                        <p:cTn id="37" dur="500"/>
                                        <p:tgtEl>
                                          <p:spTgt spid="23"/>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wipe(left)">
                                      <p:cBhvr>
                                        <p:cTn id="40" dur="500"/>
                                        <p:tgtEl>
                                          <p:spTgt spid="24"/>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wipe(left)">
                                      <p:cBhvr>
                                        <p:cTn id="43" dur="500"/>
                                        <p:tgtEl>
                                          <p:spTgt spid="25"/>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28"/>
                                        </p:tgtEl>
                                        <p:attrNameLst>
                                          <p:attrName>style.visibility</p:attrName>
                                        </p:attrNameLst>
                                      </p:cBhvr>
                                      <p:to>
                                        <p:strVal val="visible"/>
                                      </p:to>
                                    </p:set>
                                    <p:animEffect transition="in" filter="wipe(down)">
                                      <p:cBhvr>
                                        <p:cTn id="46" dur="500"/>
                                        <p:tgtEl>
                                          <p:spTgt spid="28"/>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wipe(down)">
                                      <p:cBhvr>
                                        <p:cTn id="49" dur="500"/>
                                        <p:tgtEl>
                                          <p:spTgt spid="29"/>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wipe(left)">
                                      <p:cBhvr>
                                        <p:cTn id="52" dur="500"/>
                                        <p:tgtEl>
                                          <p:spTgt spid="30"/>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wipe(left)">
                                      <p:cBhvr>
                                        <p:cTn id="55" dur="500"/>
                                        <p:tgtEl>
                                          <p:spTgt spid="31"/>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34"/>
                                        </p:tgtEl>
                                        <p:attrNameLst>
                                          <p:attrName>style.visibility</p:attrName>
                                        </p:attrNameLst>
                                      </p:cBhvr>
                                      <p:to>
                                        <p:strVal val="visible"/>
                                      </p:to>
                                    </p:set>
                                    <p:animEffect transition="in" filter="wipe(down)">
                                      <p:cBhvr>
                                        <p:cTn id="58" dur="500"/>
                                        <p:tgtEl>
                                          <p:spTgt spid="34"/>
                                        </p:tgtEl>
                                      </p:cBhvr>
                                    </p:animEffect>
                                  </p:childTnLst>
                                </p:cTn>
                              </p:par>
                              <p:par>
                                <p:cTn id="59" presetID="22" presetClass="entr" presetSubtype="4" fill="hold" grpId="0" nodeType="withEffect">
                                  <p:stCondLst>
                                    <p:cond delay="0"/>
                                  </p:stCondLst>
                                  <p:childTnLst>
                                    <p:set>
                                      <p:cBhvr>
                                        <p:cTn id="60" dur="1" fill="hold">
                                          <p:stCondLst>
                                            <p:cond delay="0"/>
                                          </p:stCondLst>
                                        </p:cTn>
                                        <p:tgtEl>
                                          <p:spTgt spid="35"/>
                                        </p:tgtEl>
                                        <p:attrNameLst>
                                          <p:attrName>style.visibility</p:attrName>
                                        </p:attrNameLst>
                                      </p:cBhvr>
                                      <p:to>
                                        <p:strVal val="visible"/>
                                      </p:to>
                                    </p:set>
                                    <p:animEffect transition="in" filter="wipe(down)">
                                      <p:cBhvr>
                                        <p:cTn id="61" dur="500"/>
                                        <p:tgtEl>
                                          <p:spTgt spid="35"/>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36"/>
                                        </p:tgtEl>
                                        <p:attrNameLst>
                                          <p:attrName>style.visibility</p:attrName>
                                        </p:attrNameLst>
                                      </p:cBhvr>
                                      <p:to>
                                        <p:strVal val="visible"/>
                                      </p:to>
                                    </p:set>
                                    <p:animEffect transition="in" filter="wipe(left)">
                                      <p:cBhvr>
                                        <p:cTn id="64" dur="500"/>
                                        <p:tgtEl>
                                          <p:spTgt spid="36"/>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37"/>
                                        </p:tgtEl>
                                        <p:attrNameLst>
                                          <p:attrName>style.visibility</p:attrName>
                                        </p:attrNameLst>
                                      </p:cBhvr>
                                      <p:to>
                                        <p:strVal val="visible"/>
                                      </p:to>
                                    </p:set>
                                    <p:animEffect transition="in" filter="wipe(left)">
                                      <p:cBhvr>
                                        <p:cTn id="67" dur="500"/>
                                        <p:tgtEl>
                                          <p:spTgt spid="37"/>
                                        </p:tgtEl>
                                      </p:cBhvr>
                                    </p:animEffect>
                                  </p:childTnLst>
                                </p:cTn>
                              </p:par>
                              <p:par>
                                <p:cTn id="68" presetID="22" presetClass="entr" presetSubtype="4" fill="hold" grpId="0" nodeType="withEffect">
                                  <p:stCondLst>
                                    <p:cond delay="0"/>
                                  </p:stCondLst>
                                  <p:childTnLst>
                                    <p:set>
                                      <p:cBhvr>
                                        <p:cTn id="69" dur="1" fill="hold">
                                          <p:stCondLst>
                                            <p:cond delay="0"/>
                                          </p:stCondLst>
                                        </p:cTn>
                                        <p:tgtEl>
                                          <p:spTgt spid="40"/>
                                        </p:tgtEl>
                                        <p:attrNameLst>
                                          <p:attrName>style.visibility</p:attrName>
                                        </p:attrNameLst>
                                      </p:cBhvr>
                                      <p:to>
                                        <p:strVal val="visible"/>
                                      </p:to>
                                    </p:set>
                                    <p:animEffect transition="in" filter="wipe(down)">
                                      <p:cBhvr>
                                        <p:cTn id="70" dur="500"/>
                                        <p:tgtEl>
                                          <p:spTgt spid="40"/>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41"/>
                                        </p:tgtEl>
                                        <p:attrNameLst>
                                          <p:attrName>style.visibility</p:attrName>
                                        </p:attrNameLst>
                                      </p:cBhvr>
                                      <p:to>
                                        <p:strVal val="visible"/>
                                      </p:to>
                                    </p:set>
                                    <p:animEffect transition="in" filter="wipe(down)">
                                      <p:cBhvr>
                                        <p:cTn id="73" dur="500"/>
                                        <p:tgtEl>
                                          <p:spTgt spid="41"/>
                                        </p:tgtEl>
                                      </p:cBhvr>
                                    </p:animEffect>
                                  </p:childTnLst>
                                </p:cTn>
                              </p:par>
                              <p:par>
                                <p:cTn id="74" presetID="22" presetClass="entr" presetSubtype="8" fill="hold" grpId="0" nodeType="withEffect">
                                  <p:stCondLst>
                                    <p:cond delay="0"/>
                                  </p:stCondLst>
                                  <p:childTnLst>
                                    <p:set>
                                      <p:cBhvr>
                                        <p:cTn id="75" dur="1" fill="hold">
                                          <p:stCondLst>
                                            <p:cond delay="0"/>
                                          </p:stCondLst>
                                        </p:cTn>
                                        <p:tgtEl>
                                          <p:spTgt spid="42"/>
                                        </p:tgtEl>
                                        <p:attrNameLst>
                                          <p:attrName>style.visibility</p:attrName>
                                        </p:attrNameLst>
                                      </p:cBhvr>
                                      <p:to>
                                        <p:strVal val="visible"/>
                                      </p:to>
                                    </p:set>
                                    <p:animEffect transition="in" filter="wipe(left)">
                                      <p:cBhvr>
                                        <p:cTn id="76" dur="500"/>
                                        <p:tgtEl>
                                          <p:spTgt spid="42"/>
                                        </p:tgtEl>
                                      </p:cBhvr>
                                    </p:animEffect>
                                  </p:childTnLst>
                                </p:cTn>
                              </p:par>
                              <p:par>
                                <p:cTn id="77" presetID="22" presetClass="entr" presetSubtype="8" fill="hold" grpId="0" nodeType="withEffect">
                                  <p:stCondLst>
                                    <p:cond delay="0"/>
                                  </p:stCondLst>
                                  <p:childTnLst>
                                    <p:set>
                                      <p:cBhvr>
                                        <p:cTn id="78" dur="1" fill="hold">
                                          <p:stCondLst>
                                            <p:cond delay="0"/>
                                          </p:stCondLst>
                                        </p:cTn>
                                        <p:tgtEl>
                                          <p:spTgt spid="43"/>
                                        </p:tgtEl>
                                        <p:attrNameLst>
                                          <p:attrName>style.visibility</p:attrName>
                                        </p:attrNameLst>
                                      </p:cBhvr>
                                      <p:to>
                                        <p:strVal val="visible"/>
                                      </p:to>
                                    </p:set>
                                    <p:animEffect transition="in" filter="wipe(left)">
                                      <p:cBhvr>
                                        <p:cTn id="7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6" grpId="0" animBg="1"/>
      <p:bldP spid="17" grpId="0" animBg="1"/>
      <p:bldP spid="18" grpId="0"/>
      <p:bldP spid="19" grpId="0"/>
      <p:bldP spid="22" grpId="0" animBg="1"/>
      <p:bldP spid="23" grpId="0" animBg="1"/>
      <p:bldP spid="24" grpId="0"/>
      <p:bldP spid="25" grpId="0"/>
      <p:bldP spid="28" grpId="0" animBg="1"/>
      <p:bldP spid="29" grpId="0" animBg="1"/>
      <p:bldP spid="30" grpId="0"/>
      <p:bldP spid="31" grpId="0"/>
      <p:bldP spid="34" grpId="0" animBg="1"/>
      <p:bldP spid="35" grpId="0" animBg="1"/>
      <p:bldP spid="36" grpId="0"/>
      <p:bldP spid="37" grpId="0"/>
      <p:bldP spid="40" grpId="0" animBg="1"/>
      <p:bldP spid="41" grpId="0" animBg="1"/>
      <p:bldP spid="42" grpId="0"/>
      <p:bldP spid="4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A-jiandan115">
            <a:extLst>
              <a:ext uri="{FF2B5EF4-FFF2-40B4-BE49-F238E27FC236}">
                <a16:creationId xmlns:a16="http://schemas.microsoft.com/office/drawing/2014/main" id="{0E1DCAA0-83D7-47C6-8CBD-5233E9CDD097}"/>
              </a:ext>
            </a:extLst>
          </p:cNvPr>
          <p:cNvSpPr/>
          <p:nvPr>
            <p:custDataLst>
              <p:tags r:id="rId1"/>
            </p:custDataLst>
          </p:nvPr>
        </p:nvSpPr>
        <p:spPr>
          <a:xfrm>
            <a:off x="4656794" y="1995045"/>
            <a:ext cx="2880000" cy="2880000"/>
          </a:xfrm>
          <a:prstGeom prst="arc">
            <a:avLst/>
          </a:prstGeom>
          <a:noFill/>
          <a:ln w="508000" cap="flat" cmpd="sng" algn="ctr">
            <a:solidFill>
              <a:srgbClr val="FEC805"/>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4" name="PA-jiandan116">
            <a:extLst>
              <a:ext uri="{FF2B5EF4-FFF2-40B4-BE49-F238E27FC236}">
                <a16:creationId xmlns:a16="http://schemas.microsoft.com/office/drawing/2014/main" id="{45152437-58CC-40A8-9D8C-242F17465FFF}"/>
              </a:ext>
            </a:extLst>
          </p:cNvPr>
          <p:cNvSpPr/>
          <p:nvPr>
            <p:custDataLst>
              <p:tags r:id="rId2"/>
            </p:custDataLst>
          </p:nvPr>
        </p:nvSpPr>
        <p:spPr>
          <a:xfrm>
            <a:off x="4656794" y="1995045"/>
            <a:ext cx="2880000" cy="2880000"/>
          </a:xfrm>
          <a:prstGeom prst="arc">
            <a:avLst>
              <a:gd name="adj1" fmla="val 10374553"/>
              <a:gd name="adj2" fmla="val 16290192"/>
            </a:avLst>
          </a:prstGeom>
          <a:noFill/>
          <a:ln w="508000" cap="flat" cmpd="sng" algn="ctr">
            <a:solidFill>
              <a:srgbClr val="88C754"/>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5" name="PA-jiandan117">
            <a:extLst>
              <a:ext uri="{FF2B5EF4-FFF2-40B4-BE49-F238E27FC236}">
                <a16:creationId xmlns:a16="http://schemas.microsoft.com/office/drawing/2014/main" id="{E491CDFB-C0FF-4FA1-8786-C72C5AAF3839}"/>
              </a:ext>
            </a:extLst>
          </p:cNvPr>
          <p:cNvSpPr/>
          <p:nvPr>
            <p:custDataLst>
              <p:tags r:id="rId3"/>
            </p:custDataLst>
          </p:nvPr>
        </p:nvSpPr>
        <p:spPr>
          <a:xfrm>
            <a:off x="4656794" y="1995045"/>
            <a:ext cx="2880000" cy="2880000"/>
          </a:xfrm>
          <a:prstGeom prst="arc">
            <a:avLst>
              <a:gd name="adj1" fmla="val 4210879"/>
              <a:gd name="adj2" fmla="val 10445569"/>
            </a:avLst>
          </a:prstGeom>
          <a:noFill/>
          <a:ln w="508000" cap="flat" cmpd="sng" algn="ctr">
            <a:solidFill>
              <a:srgbClr val="1DB7C4"/>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6" name="PA-jiandan118">
            <a:extLst>
              <a:ext uri="{FF2B5EF4-FFF2-40B4-BE49-F238E27FC236}">
                <a16:creationId xmlns:a16="http://schemas.microsoft.com/office/drawing/2014/main" id="{EB880038-E4C8-4DC5-B074-276AA84CCF3B}"/>
              </a:ext>
            </a:extLst>
          </p:cNvPr>
          <p:cNvSpPr/>
          <p:nvPr>
            <p:custDataLst>
              <p:tags r:id="rId4"/>
            </p:custDataLst>
          </p:nvPr>
        </p:nvSpPr>
        <p:spPr>
          <a:xfrm>
            <a:off x="4656794" y="1995045"/>
            <a:ext cx="2880000" cy="2880000"/>
          </a:xfrm>
          <a:prstGeom prst="arc">
            <a:avLst>
              <a:gd name="adj1" fmla="val 21560403"/>
              <a:gd name="adj2" fmla="val 4236651"/>
            </a:avLst>
          </a:prstGeom>
          <a:noFill/>
          <a:ln w="508000" cap="flat" cmpd="sng" algn="ctr">
            <a:solidFill>
              <a:srgbClr val="F24A36"/>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i="0" u="none" strike="noStrike" kern="0" cap="none" spc="0" normalizeH="0" baseline="0" noProof="0">
              <a:ln>
                <a:noFill/>
              </a:ln>
              <a:solidFill>
                <a:schemeClr val="tx1">
                  <a:lumMod val="75000"/>
                  <a:lumOff val="25000"/>
                </a:schemeClr>
              </a:solidFill>
              <a:effectLst/>
              <a:uLnTx/>
              <a:uFillTx/>
              <a:latin typeface="+mn-ea"/>
              <a:cs typeface="+mn-cs"/>
            </a:endParaRPr>
          </a:p>
        </p:txBody>
      </p:sp>
      <p:grpSp>
        <p:nvGrpSpPr>
          <p:cNvPr id="7" name="PA-jiandan119">
            <a:extLst>
              <a:ext uri="{FF2B5EF4-FFF2-40B4-BE49-F238E27FC236}">
                <a16:creationId xmlns:a16="http://schemas.microsoft.com/office/drawing/2014/main" id="{C7D81E08-D269-4353-96E0-168CC2343E0B}"/>
              </a:ext>
            </a:extLst>
          </p:cNvPr>
          <p:cNvGrpSpPr/>
          <p:nvPr>
            <p:custDataLst>
              <p:tags r:id="rId5"/>
            </p:custDataLst>
          </p:nvPr>
        </p:nvGrpSpPr>
        <p:grpSpPr>
          <a:xfrm>
            <a:off x="3598015" y="2392088"/>
            <a:ext cx="4997558" cy="2081463"/>
            <a:chOff x="3549316" y="2731168"/>
            <a:chExt cx="4997558" cy="2081463"/>
          </a:xfrm>
        </p:grpSpPr>
        <p:grpSp>
          <p:nvGrpSpPr>
            <p:cNvPr id="8" name="组合 7">
              <a:extLst>
                <a:ext uri="{FF2B5EF4-FFF2-40B4-BE49-F238E27FC236}">
                  <a16:creationId xmlns:a16="http://schemas.microsoft.com/office/drawing/2014/main" id="{B5E16AF4-0F7C-47E4-97DD-979386A67B4C}"/>
                </a:ext>
              </a:extLst>
            </p:cNvPr>
            <p:cNvGrpSpPr/>
            <p:nvPr/>
          </p:nvGrpSpPr>
          <p:grpSpPr>
            <a:xfrm>
              <a:off x="3549316" y="2731168"/>
              <a:ext cx="1058779" cy="2081463"/>
              <a:chOff x="3549316" y="2731168"/>
              <a:chExt cx="1058779" cy="2081463"/>
            </a:xfrm>
          </p:grpSpPr>
          <p:cxnSp>
            <p:nvCxnSpPr>
              <p:cNvPr id="12" name="PA-直接连接符 11">
                <a:extLst>
                  <a:ext uri="{FF2B5EF4-FFF2-40B4-BE49-F238E27FC236}">
                    <a16:creationId xmlns:a16="http://schemas.microsoft.com/office/drawing/2014/main" id="{EDAE7A89-300F-4F90-8B5C-D451A749F607}"/>
                  </a:ext>
                </a:extLst>
              </p:cNvPr>
              <p:cNvCxnSpPr/>
              <p:nvPr>
                <p:custDataLst>
                  <p:tags r:id="rId25"/>
                </p:custDataLst>
              </p:nvPr>
            </p:nvCxnSpPr>
            <p:spPr>
              <a:xfrm flipH="1">
                <a:off x="3549316" y="2731168"/>
                <a:ext cx="1058779" cy="0"/>
              </a:xfrm>
              <a:prstGeom prst="line">
                <a:avLst/>
              </a:prstGeom>
              <a:noFill/>
              <a:ln w="6350" cap="flat" cmpd="sng" algn="ctr">
                <a:solidFill>
                  <a:sysClr val="window" lastClr="FFFFFF">
                    <a:lumMod val="85000"/>
                  </a:sysClr>
                </a:solidFill>
                <a:prstDash val="solid"/>
                <a:miter lim="800000"/>
              </a:ln>
              <a:effectLst/>
            </p:spPr>
          </p:cxnSp>
          <p:cxnSp>
            <p:nvCxnSpPr>
              <p:cNvPr id="13" name="PA-直接连接符 12">
                <a:extLst>
                  <a:ext uri="{FF2B5EF4-FFF2-40B4-BE49-F238E27FC236}">
                    <a16:creationId xmlns:a16="http://schemas.microsoft.com/office/drawing/2014/main" id="{17C401F3-AD5F-4A27-AC9F-36F7C953C7DD}"/>
                  </a:ext>
                </a:extLst>
              </p:cNvPr>
              <p:cNvCxnSpPr/>
              <p:nvPr>
                <p:custDataLst>
                  <p:tags r:id="rId26"/>
                </p:custDataLst>
              </p:nvPr>
            </p:nvCxnSpPr>
            <p:spPr>
              <a:xfrm flipH="1">
                <a:off x="3549316" y="4812631"/>
                <a:ext cx="1058779" cy="0"/>
              </a:xfrm>
              <a:prstGeom prst="line">
                <a:avLst/>
              </a:prstGeom>
              <a:noFill/>
              <a:ln w="6350" cap="flat" cmpd="sng" algn="ctr">
                <a:solidFill>
                  <a:sysClr val="window" lastClr="FFFFFF">
                    <a:lumMod val="85000"/>
                  </a:sysClr>
                </a:solidFill>
                <a:prstDash val="solid"/>
                <a:miter lim="800000"/>
              </a:ln>
              <a:effectLst/>
            </p:spPr>
          </p:cxnSp>
        </p:grpSp>
        <p:grpSp>
          <p:nvGrpSpPr>
            <p:cNvPr id="9" name="组合 8">
              <a:extLst>
                <a:ext uri="{FF2B5EF4-FFF2-40B4-BE49-F238E27FC236}">
                  <a16:creationId xmlns:a16="http://schemas.microsoft.com/office/drawing/2014/main" id="{8A5D27CA-DCFB-401C-9A72-C5762940CDE4}"/>
                </a:ext>
              </a:extLst>
            </p:cNvPr>
            <p:cNvGrpSpPr/>
            <p:nvPr/>
          </p:nvGrpSpPr>
          <p:grpSpPr>
            <a:xfrm>
              <a:off x="7488095" y="2731168"/>
              <a:ext cx="1058779" cy="2081463"/>
              <a:chOff x="3549316" y="2731168"/>
              <a:chExt cx="1058779" cy="2081463"/>
            </a:xfrm>
          </p:grpSpPr>
          <p:cxnSp>
            <p:nvCxnSpPr>
              <p:cNvPr id="10" name="PA-直接连接符 9">
                <a:extLst>
                  <a:ext uri="{FF2B5EF4-FFF2-40B4-BE49-F238E27FC236}">
                    <a16:creationId xmlns:a16="http://schemas.microsoft.com/office/drawing/2014/main" id="{13E0D010-E24D-40DA-8530-87179BD06E19}"/>
                  </a:ext>
                </a:extLst>
              </p:cNvPr>
              <p:cNvCxnSpPr/>
              <p:nvPr>
                <p:custDataLst>
                  <p:tags r:id="rId23"/>
                </p:custDataLst>
              </p:nvPr>
            </p:nvCxnSpPr>
            <p:spPr>
              <a:xfrm flipH="1">
                <a:off x="3549316" y="2731168"/>
                <a:ext cx="1058779" cy="0"/>
              </a:xfrm>
              <a:prstGeom prst="line">
                <a:avLst/>
              </a:prstGeom>
              <a:noFill/>
              <a:ln w="6350" cap="flat" cmpd="sng" algn="ctr">
                <a:solidFill>
                  <a:sysClr val="window" lastClr="FFFFFF">
                    <a:lumMod val="85000"/>
                  </a:sysClr>
                </a:solidFill>
                <a:prstDash val="solid"/>
                <a:miter lim="800000"/>
              </a:ln>
              <a:effectLst/>
            </p:spPr>
          </p:cxnSp>
          <p:cxnSp>
            <p:nvCxnSpPr>
              <p:cNvPr id="11" name="PA-直接连接符 10">
                <a:extLst>
                  <a:ext uri="{FF2B5EF4-FFF2-40B4-BE49-F238E27FC236}">
                    <a16:creationId xmlns:a16="http://schemas.microsoft.com/office/drawing/2014/main" id="{BCB1343B-7C1E-4672-B12B-3FAAFB22B3B7}"/>
                  </a:ext>
                </a:extLst>
              </p:cNvPr>
              <p:cNvCxnSpPr/>
              <p:nvPr>
                <p:custDataLst>
                  <p:tags r:id="rId24"/>
                </p:custDataLst>
              </p:nvPr>
            </p:nvCxnSpPr>
            <p:spPr>
              <a:xfrm flipH="1">
                <a:off x="3549316" y="4812631"/>
                <a:ext cx="1058779" cy="0"/>
              </a:xfrm>
              <a:prstGeom prst="line">
                <a:avLst/>
              </a:prstGeom>
              <a:noFill/>
              <a:ln w="6350" cap="flat" cmpd="sng" algn="ctr">
                <a:solidFill>
                  <a:sysClr val="window" lastClr="FFFFFF">
                    <a:lumMod val="85000"/>
                  </a:sysClr>
                </a:solidFill>
                <a:prstDash val="solid"/>
                <a:miter lim="800000"/>
              </a:ln>
              <a:effectLst/>
            </p:spPr>
          </p:cxnSp>
        </p:grpSp>
      </p:grpSp>
      <p:sp>
        <p:nvSpPr>
          <p:cNvPr id="14" name="PA-jiandan120">
            <a:extLst>
              <a:ext uri="{FF2B5EF4-FFF2-40B4-BE49-F238E27FC236}">
                <a16:creationId xmlns:a16="http://schemas.microsoft.com/office/drawing/2014/main" id="{729BCBD8-CC21-4FC8-866E-DD22CBEEA9E6}"/>
              </a:ext>
            </a:extLst>
          </p:cNvPr>
          <p:cNvSpPr/>
          <p:nvPr>
            <p:custDataLst>
              <p:tags r:id="rId6"/>
            </p:custDataLst>
          </p:nvPr>
        </p:nvSpPr>
        <p:spPr>
          <a:xfrm>
            <a:off x="1161647" y="1418027"/>
            <a:ext cx="1340432" cy="1000467"/>
          </a:xfrm>
          <a:prstGeom prst="rect">
            <a:avLst/>
          </a:prstGeom>
        </p:spPr>
        <p:txBody>
          <a:bodyPr wrap="none">
            <a:spAutoFit/>
          </a:bodyPr>
          <a:lstStyle/>
          <a:p>
            <a:pPr>
              <a:lnSpc>
                <a:spcPct val="150000"/>
              </a:lnSpc>
            </a:pPr>
            <a:r>
              <a:rPr lang="en-US" altLang="zh-CN" sz="4400" dirty="0">
                <a:solidFill>
                  <a:srgbClr val="88C754"/>
                </a:solidFill>
                <a:latin typeface="+mn-ea"/>
              </a:rPr>
              <a:t>27%</a:t>
            </a:r>
          </a:p>
        </p:txBody>
      </p:sp>
      <p:sp>
        <p:nvSpPr>
          <p:cNvPr id="15" name="PA-jiandan121">
            <a:extLst>
              <a:ext uri="{FF2B5EF4-FFF2-40B4-BE49-F238E27FC236}">
                <a16:creationId xmlns:a16="http://schemas.microsoft.com/office/drawing/2014/main" id="{20A3BCA5-C34D-4CB0-B447-D1928CC13817}"/>
              </a:ext>
            </a:extLst>
          </p:cNvPr>
          <p:cNvSpPr/>
          <p:nvPr>
            <p:custDataLst>
              <p:tags r:id="rId7"/>
            </p:custDataLst>
          </p:nvPr>
        </p:nvSpPr>
        <p:spPr>
          <a:xfrm>
            <a:off x="1161647" y="3610600"/>
            <a:ext cx="1340432" cy="1000467"/>
          </a:xfrm>
          <a:prstGeom prst="rect">
            <a:avLst/>
          </a:prstGeom>
        </p:spPr>
        <p:txBody>
          <a:bodyPr wrap="none">
            <a:spAutoFit/>
          </a:bodyPr>
          <a:lstStyle/>
          <a:p>
            <a:pPr>
              <a:lnSpc>
                <a:spcPct val="150000"/>
              </a:lnSpc>
            </a:pPr>
            <a:r>
              <a:rPr lang="en-US" altLang="zh-CN" sz="4400" dirty="0">
                <a:solidFill>
                  <a:srgbClr val="1DB7C4"/>
                </a:solidFill>
                <a:latin typeface="+mn-ea"/>
              </a:rPr>
              <a:t>30%</a:t>
            </a:r>
          </a:p>
        </p:txBody>
      </p:sp>
      <p:sp>
        <p:nvSpPr>
          <p:cNvPr id="16" name="PA-jiandan122">
            <a:extLst>
              <a:ext uri="{FF2B5EF4-FFF2-40B4-BE49-F238E27FC236}">
                <a16:creationId xmlns:a16="http://schemas.microsoft.com/office/drawing/2014/main" id="{39EDA9B8-B90C-4FA0-A444-46C20579E922}"/>
              </a:ext>
            </a:extLst>
          </p:cNvPr>
          <p:cNvSpPr/>
          <p:nvPr>
            <p:custDataLst>
              <p:tags r:id="rId8"/>
            </p:custDataLst>
          </p:nvPr>
        </p:nvSpPr>
        <p:spPr>
          <a:xfrm>
            <a:off x="5782935" y="2610531"/>
            <a:ext cx="630691" cy="1618840"/>
          </a:xfrm>
          <a:custGeom>
            <a:avLst/>
            <a:gdLst>
              <a:gd name="connsiteX0" fmla="*/ 50834 w 266772"/>
              <a:gd name="connsiteY0" fmla="*/ 116876 h 684743"/>
              <a:gd name="connsiteX1" fmla="*/ 56482 w 266772"/>
              <a:gd name="connsiteY1" fmla="*/ 116876 h 684743"/>
              <a:gd name="connsiteX2" fmla="*/ 96021 w 266772"/>
              <a:gd name="connsiteY2" fmla="*/ 116876 h 684743"/>
              <a:gd name="connsiteX3" fmla="*/ 97324 w 266772"/>
              <a:gd name="connsiteY3" fmla="*/ 130780 h 684743"/>
              <a:gd name="connsiteX4" fmla="*/ 98628 w 266772"/>
              <a:gd name="connsiteY4" fmla="*/ 140338 h 684743"/>
              <a:gd name="connsiteX5" fmla="*/ 100366 w 266772"/>
              <a:gd name="connsiteY5" fmla="*/ 151200 h 684743"/>
              <a:gd name="connsiteX6" fmla="*/ 102538 w 266772"/>
              <a:gd name="connsiteY6" fmla="*/ 163366 h 684743"/>
              <a:gd name="connsiteX7" fmla="*/ 106014 w 266772"/>
              <a:gd name="connsiteY7" fmla="*/ 175966 h 684743"/>
              <a:gd name="connsiteX8" fmla="*/ 109924 w 266772"/>
              <a:gd name="connsiteY8" fmla="*/ 189435 h 684743"/>
              <a:gd name="connsiteX9" fmla="*/ 114704 w 266772"/>
              <a:gd name="connsiteY9" fmla="*/ 203338 h 684743"/>
              <a:gd name="connsiteX10" fmla="*/ 116441 w 266772"/>
              <a:gd name="connsiteY10" fmla="*/ 194214 h 684743"/>
              <a:gd name="connsiteX11" fmla="*/ 119048 w 266772"/>
              <a:gd name="connsiteY11" fmla="*/ 185524 h 684743"/>
              <a:gd name="connsiteX12" fmla="*/ 121221 w 266772"/>
              <a:gd name="connsiteY12" fmla="*/ 177269 h 684743"/>
              <a:gd name="connsiteX13" fmla="*/ 123828 w 266772"/>
              <a:gd name="connsiteY13" fmla="*/ 169883 h 684743"/>
              <a:gd name="connsiteX14" fmla="*/ 128172 w 266772"/>
              <a:gd name="connsiteY14" fmla="*/ 158586 h 684743"/>
              <a:gd name="connsiteX15" fmla="*/ 130345 w 266772"/>
              <a:gd name="connsiteY15" fmla="*/ 154242 h 684743"/>
              <a:gd name="connsiteX16" fmla="*/ 120786 w 266772"/>
              <a:gd name="connsiteY16" fmla="*/ 144683 h 684743"/>
              <a:gd name="connsiteX17" fmla="*/ 133386 w 266772"/>
              <a:gd name="connsiteY17" fmla="*/ 131649 h 684743"/>
              <a:gd name="connsiteX18" fmla="*/ 146421 w 266772"/>
              <a:gd name="connsiteY18" fmla="*/ 144683 h 684743"/>
              <a:gd name="connsiteX19" fmla="*/ 136862 w 266772"/>
              <a:gd name="connsiteY19" fmla="*/ 154242 h 684743"/>
              <a:gd name="connsiteX20" fmla="*/ 138600 w 266772"/>
              <a:gd name="connsiteY20" fmla="*/ 158586 h 684743"/>
              <a:gd name="connsiteX21" fmla="*/ 142945 w 266772"/>
              <a:gd name="connsiteY21" fmla="*/ 169883 h 684743"/>
              <a:gd name="connsiteX22" fmla="*/ 145552 w 266772"/>
              <a:gd name="connsiteY22" fmla="*/ 177269 h 684743"/>
              <a:gd name="connsiteX23" fmla="*/ 148159 w 266772"/>
              <a:gd name="connsiteY23" fmla="*/ 185524 h 684743"/>
              <a:gd name="connsiteX24" fmla="*/ 150331 w 266772"/>
              <a:gd name="connsiteY24" fmla="*/ 194214 h 684743"/>
              <a:gd name="connsiteX25" fmla="*/ 152069 w 266772"/>
              <a:gd name="connsiteY25" fmla="*/ 203338 h 684743"/>
              <a:gd name="connsiteX26" fmla="*/ 157283 w 266772"/>
              <a:gd name="connsiteY26" fmla="*/ 189435 h 684743"/>
              <a:gd name="connsiteX27" fmla="*/ 161193 w 266772"/>
              <a:gd name="connsiteY27" fmla="*/ 175966 h 684743"/>
              <a:gd name="connsiteX28" fmla="*/ 164234 w 266772"/>
              <a:gd name="connsiteY28" fmla="*/ 163366 h 684743"/>
              <a:gd name="connsiteX29" fmla="*/ 166841 w 266772"/>
              <a:gd name="connsiteY29" fmla="*/ 151200 h 684743"/>
              <a:gd name="connsiteX30" fmla="*/ 168579 w 266772"/>
              <a:gd name="connsiteY30" fmla="*/ 140338 h 684743"/>
              <a:gd name="connsiteX31" fmla="*/ 169883 w 266772"/>
              <a:gd name="connsiteY31" fmla="*/ 130780 h 684743"/>
              <a:gd name="connsiteX32" fmla="*/ 171186 w 266772"/>
              <a:gd name="connsiteY32" fmla="*/ 116876 h 684743"/>
              <a:gd name="connsiteX33" fmla="*/ 210290 w 266772"/>
              <a:gd name="connsiteY33" fmla="*/ 116876 h 684743"/>
              <a:gd name="connsiteX34" fmla="*/ 215938 w 266772"/>
              <a:gd name="connsiteY34" fmla="*/ 116876 h 684743"/>
              <a:gd name="connsiteX35" fmla="*/ 221586 w 266772"/>
              <a:gd name="connsiteY35" fmla="*/ 117745 h 684743"/>
              <a:gd name="connsiteX36" fmla="*/ 227234 w 266772"/>
              <a:gd name="connsiteY36" fmla="*/ 119049 h 684743"/>
              <a:gd name="connsiteX37" fmla="*/ 232448 w 266772"/>
              <a:gd name="connsiteY37" fmla="*/ 121221 h 684743"/>
              <a:gd name="connsiteX38" fmla="*/ 237227 w 266772"/>
              <a:gd name="connsiteY38" fmla="*/ 123393 h 684743"/>
              <a:gd name="connsiteX39" fmla="*/ 242007 w 266772"/>
              <a:gd name="connsiteY39" fmla="*/ 126435 h 684743"/>
              <a:gd name="connsiteX40" fmla="*/ 246352 w 266772"/>
              <a:gd name="connsiteY40" fmla="*/ 129476 h 684743"/>
              <a:gd name="connsiteX41" fmla="*/ 250262 w 266772"/>
              <a:gd name="connsiteY41" fmla="*/ 133387 h 684743"/>
              <a:gd name="connsiteX42" fmla="*/ 254172 w 266772"/>
              <a:gd name="connsiteY42" fmla="*/ 137297 h 684743"/>
              <a:gd name="connsiteX43" fmla="*/ 257214 w 266772"/>
              <a:gd name="connsiteY43" fmla="*/ 141642 h 684743"/>
              <a:gd name="connsiteX44" fmla="*/ 260255 w 266772"/>
              <a:gd name="connsiteY44" fmla="*/ 146421 h 684743"/>
              <a:gd name="connsiteX45" fmla="*/ 262427 w 266772"/>
              <a:gd name="connsiteY45" fmla="*/ 151200 h 684743"/>
              <a:gd name="connsiteX46" fmla="*/ 264600 w 266772"/>
              <a:gd name="connsiteY46" fmla="*/ 156414 h 684743"/>
              <a:gd name="connsiteX47" fmla="*/ 265903 w 266772"/>
              <a:gd name="connsiteY47" fmla="*/ 162062 h 684743"/>
              <a:gd name="connsiteX48" fmla="*/ 266772 w 266772"/>
              <a:gd name="connsiteY48" fmla="*/ 167276 h 684743"/>
              <a:gd name="connsiteX49" fmla="*/ 266772 w 266772"/>
              <a:gd name="connsiteY49" fmla="*/ 173359 h 684743"/>
              <a:gd name="connsiteX50" fmla="*/ 266772 w 266772"/>
              <a:gd name="connsiteY50" fmla="*/ 371917 h 684743"/>
              <a:gd name="connsiteX51" fmla="*/ 266338 w 266772"/>
              <a:gd name="connsiteY51" fmla="*/ 376262 h 684743"/>
              <a:gd name="connsiteX52" fmla="*/ 265034 w 266772"/>
              <a:gd name="connsiteY52" fmla="*/ 380172 h 684743"/>
              <a:gd name="connsiteX53" fmla="*/ 263296 w 266772"/>
              <a:gd name="connsiteY53" fmla="*/ 384082 h 684743"/>
              <a:gd name="connsiteX54" fmla="*/ 260689 w 266772"/>
              <a:gd name="connsiteY54" fmla="*/ 387124 h 684743"/>
              <a:gd name="connsiteX55" fmla="*/ 257214 w 266772"/>
              <a:gd name="connsiteY55" fmla="*/ 389730 h 684743"/>
              <a:gd name="connsiteX56" fmla="*/ 253738 w 266772"/>
              <a:gd name="connsiteY56" fmla="*/ 391903 h 684743"/>
              <a:gd name="connsiteX57" fmla="*/ 249827 w 266772"/>
              <a:gd name="connsiteY57" fmla="*/ 393206 h 684743"/>
              <a:gd name="connsiteX58" fmla="*/ 245048 w 266772"/>
              <a:gd name="connsiteY58" fmla="*/ 393641 h 684743"/>
              <a:gd name="connsiteX59" fmla="*/ 240703 w 266772"/>
              <a:gd name="connsiteY59" fmla="*/ 393206 h 684743"/>
              <a:gd name="connsiteX60" fmla="*/ 236793 w 266772"/>
              <a:gd name="connsiteY60" fmla="*/ 391903 h 684743"/>
              <a:gd name="connsiteX61" fmla="*/ 233317 w 266772"/>
              <a:gd name="connsiteY61" fmla="*/ 389730 h 684743"/>
              <a:gd name="connsiteX62" fmla="*/ 229841 w 266772"/>
              <a:gd name="connsiteY62" fmla="*/ 387124 h 684743"/>
              <a:gd name="connsiteX63" fmla="*/ 227234 w 266772"/>
              <a:gd name="connsiteY63" fmla="*/ 384082 h 684743"/>
              <a:gd name="connsiteX64" fmla="*/ 225062 w 266772"/>
              <a:gd name="connsiteY64" fmla="*/ 380172 h 684743"/>
              <a:gd name="connsiteX65" fmla="*/ 224193 w 266772"/>
              <a:gd name="connsiteY65" fmla="*/ 376262 h 684743"/>
              <a:gd name="connsiteX66" fmla="*/ 223759 w 266772"/>
              <a:gd name="connsiteY66" fmla="*/ 371917 h 684743"/>
              <a:gd name="connsiteX67" fmla="*/ 223759 w 266772"/>
              <a:gd name="connsiteY67" fmla="*/ 205510 h 684743"/>
              <a:gd name="connsiteX68" fmla="*/ 202469 w 266772"/>
              <a:gd name="connsiteY68" fmla="*/ 205510 h 684743"/>
              <a:gd name="connsiteX69" fmla="*/ 202469 w 266772"/>
              <a:gd name="connsiteY69" fmla="*/ 657805 h 684743"/>
              <a:gd name="connsiteX70" fmla="*/ 202469 w 266772"/>
              <a:gd name="connsiteY70" fmla="*/ 660412 h 684743"/>
              <a:gd name="connsiteX71" fmla="*/ 202034 w 266772"/>
              <a:gd name="connsiteY71" fmla="*/ 663019 h 684743"/>
              <a:gd name="connsiteX72" fmla="*/ 201165 w 266772"/>
              <a:gd name="connsiteY72" fmla="*/ 665626 h 684743"/>
              <a:gd name="connsiteX73" fmla="*/ 200296 w 266772"/>
              <a:gd name="connsiteY73" fmla="*/ 668233 h 684743"/>
              <a:gd name="connsiteX74" fmla="*/ 197690 w 266772"/>
              <a:gd name="connsiteY74" fmla="*/ 673012 h 684743"/>
              <a:gd name="connsiteX75" fmla="*/ 194648 w 266772"/>
              <a:gd name="connsiteY75" fmla="*/ 676923 h 684743"/>
              <a:gd name="connsiteX76" fmla="*/ 190303 w 266772"/>
              <a:gd name="connsiteY76" fmla="*/ 680398 h 684743"/>
              <a:gd name="connsiteX77" fmla="*/ 185959 w 266772"/>
              <a:gd name="connsiteY77" fmla="*/ 683005 h 684743"/>
              <a:gd name="connsiteX78" fmla="*/ 183352 w 266772"/>
              <a:gd name="connsiteY78" fmla="*/ 683874 h 684743"/>
              <a:gd name="connsiteX79" fmla="*/ 180745 w 266772"/>
              <a:gd name="connsiteY79" fmla="*/ 684309 h 684743"/>
              <a:gd name="connsiteX80" fmla="*/ 178138 w 266772"/>
              <a:gd name="connsiteY80" fmla="*/ 684743 h 684743"/>
              <a:gd name="connsiteX81" fmla="*/ 175097 w 266772"/>
              <a:gd name="connsiteY81" fmla="*/ 684743 h 684743"/>
              <a:gd name="connsiteX82" fmla="*/ 172490 w 266772"/>
              <a:gd name="connsiteY82" fmla="*/ 684743 h 684743"/>
              <a:gd name="connsiteX83" fmla="*/ 169883 w 266772"/>
              <a:gd name="connsiteY83" fmla="*/ 684309 h 684743"/>
              <a:gd name="connsiteX84" fmla="*/ 167276 w 266772"/>
              <a:gd name="connsiteY84" fmla="*/ 683874 h 684743"/>
              <a:gd name="connsiteX85" fmla="*/ 164669 w 266772"/>
              <a:gd name="connsiteY85" fmla="*/ 683005 h 684743"/>
              <a:gd name="connsiteX86" fmla="*/ 159890 w 266772"/>
              <a:gd name="connsiteY86" fmla="*/ 680398 h 684743"/>
              <a:gd name="connsiteX87" fmla="*/ 155979 w 266772"/>
              <a:gd name="connsiteY87" fmla="*/ 676923 h 684743"/>
              <a:gd name="connsiteX88" fmla="*/ 152503 w 266772"/>
              <a:gd name="connsiteY88" fmla="*/ 673012 h 684743"/>
              <a:gd name="connsiteX89" fmla="*/ 149897 w 266772"/>
              <a:gd name="connsiteY89" fmla="*/ 668233 h 684743"/>
              <a:gd name="connsiteX90" fmla="*/ 149028 w 266772"/>
              <a:gd name="connsiteY90" fmla="*/ 665626 h 684743"/>
              <a:gd name="connsiteX91" fmla="*/ 148593 w 266772"/>
              <a:gd name="connsiteY91" fmla="*/ 663019 h 684743"/>
              <a:gd name="connsiteX92" fmla="*/ 148159 w 266772"/>
              <a:gd name="connsiteY92" fmla="*/ 660412 h 684743"/>
              <a:gd name="connsiteX93" fmla="*/ 148159 w 266772"/>
              <a:gd name="connsiteY93" fmla="*/ 657805 h 684743"/>
              <a:gd name="connsiteX94" fmla="*/ 148159 w 266772"/>
              <a:gd name="connsiteY94" fmla="*/ 393641 h 684743"/>
              <a:gd name="connsiteX95" fmla="*/ 124262 w 266772"/>
              <a:gd name="connsiteY95" fmla="*/ 393641 h 684743"/>
              <a:gd name="connsiteX96" fmla="*/ 124262 w 266772"/>
              <a:gd name="connsiteY96" fmla="*/ 657805 h 684743"/>
              <a:gd name="connsiteX97" fmla="*/ 124262 w 266772"/>
              <a:gd name="connsiteY97" fmla="*/ 660412 h 684743"/>
              <a:gd name="connsiteX98" fmla="*/ 123828 w 266772"/>
              <a:gd name="connsiteY98" fmla="*/ 663019 h 684743"/>
              <a:gd name="connsiteX99" fmla="*/ 122959 w 266772"/>
              <a:gd name="connsiteY99" fmla="*/ 665626 h 684743"/>
              <a:gd name="connsiteX100" fmla="*/ 122090 w 266772"/>
              <a:gd name="connsiteY100" fmla="*/ 668233 h 684743"/>
              <a:gd name="connsiteX101" fmla="*/ 119483 w 266772"/>
              <a:gd name="connsiteY101" fmla="*/ 673012 h 684743"/>
              <a:gd name="connsiteX102" fmla="*/ 116007 w 266772"/>
              <a:gd name="connsiteY102" fmla="*/ 676923 h 684743"/>
              <a:gd name="connsiteX103" fmla="*/ 112097 w 266772"/>
              <a:gd name="connsiteY103" fmla="*/ 680398 h 684743"/>
              <a:gd name="connsiteX104" fmla="*/ 107752 w 266772"/>
              <a:gd name="connsiteY104" fmla="*/ 683005 h 684743"/>
              <a:gd name="connsiteX105" fmla="*/ 105145 w 266772"/>
              <a:gd name="connsiteY105" fmla="*/ 683874 h 684743"/>
              <a:gd name="connsiteX106" fmla="*/ 102538 w 266772"/>
              <a:gd name="connsiteY106" fmla="*/ 684309 h 684743"/>
              <a:gd name="connsiteX107" fmla="*/ 99931 w 266772"/>
              <a:gd name="connsiteY107" fmla="*/ 684743 h 684743"/>
              <a:gd name="connsiteX108" fmla="*/ 96890 w 266772"/>
              <a:gd name="connsiteY108" fmla="*/ 684743 h 684743"/>
              <a:gd name="connsiteX109" fmla="*/ 91676 w 266772"/>
              <a:gd name="connsiteY109" fmla="*/ 684743 h 684743"/>
              <a:gd name="connsiteX110" fmla="*/ 89069 w 266772"/>
              <a:gd name="connsiteY110" fmla="*/ 684743 h 684743"/>
              <a:gd name="connsiteX111" fmla="*/ 86462 w 266772"/>
              <a:gd name="connsiteY111" fmla="*/ 684309 h 684743"/>
              <a:gd name="connsiteX112" fmla="*/ 83855 w 266772"/>
              <a:gd name="connsiteY112" fmla="*/ 683874 h 684743"/>
              <a:gd name="connsiteX113" fmla="*/ 81248 w 266772"/>
              <a:gd name="connsiteY113" fmla="*/ 683005 h 684743"/>
              <a:gd name="connsiteX114" fmla="*/ 76469 w 266772"/>
              <a:gd name="connsiteY114" fmla="*/ 680398 h 684743"/>
              <a:gd name="connsiteX115" fmla="*/ 72558 w 266772"/>
              <a:gd name="connsiteY115" fmla="*/ 676923 h 684743"/>
              <a:gd name="connsiteX116" fmla="*/ 69082 w 266772"/>
              <a:gd name="connsiteY116" fmla="*/ 673012 h 684743"/>
              <a:gd name="connsiteX117" fmla="*/ 66476 w 266772"/>
              <a:gd name="connsiteY117" fmla="*/ 668233 h 684743"/>
              <a:gd name="connsiteX118" fmla="*/ 65607 w 266772"/>
              <a:gd name="connsiteY118" fmla="*/ 665626 h 684743"/>
              <a:gd name="connsiteX119" fmla="*/ 65172 w 266772"/>
              <a:gd name="connsiteY119" fmla="*/ 663019 h 684743"/>
              <a:gd name="connsiteX120" fmla="*/ 64738 w 266772"/>
              <a:gd name="connsiteY120" fmla="*/ 660412 h 684743"/>
              <a:gd name="connsiteX121" fmla="*/ 64738 w 266772"/>
              <a:gd name="connsiteY121" fmla="*/ 657805 h 684743"/>
              <a:gd name="connsiteX122" fmla="*/ 64738 w 266772"/>
              <a:gd name="connsiteY122" fmla="*/ 205510 h 684743"/>
              <a:gd name="connsiteX123" fmla="*/ 43448 w 266772"/>
              <a:gd name="connsiteY123" fmla="*/ 205510 h 684743"/>
              <a:gd name="connsiteX124" fmla="*/ 43448 w 266772"/>
              <a:gd name="connsiteY124" fmla="*/ 371917 h 684743"/>
              <a:gd name="connsiteX125" fmla="*/ 43013 w 266772"/>
              <a:gd name="connsiteY125" fmla="*/ 376262 h 684743"/>
              <a:gd name="connsiteX126" fmla="*/ 41710 w 266772"/>
              <a:gd name="connsiteY126" fmla="*/ 380606 h 684743"/>
              <a:gd name="connsiteX127" fmla="*/ 39538 w 266772"/>
              <a:gd name="connsiteY127" fmla="*/ 384082 h 684743"/>
              <a:gd name="connsiteX128" fmla="*/ 36931 w 266772"/>
              <a:gd name="connsiteY128" fmla="*/ 387558 h 684743"/>
              <a:gd name="connsiteX129" fmla="*/ 33455 w 266772"/>
              <a:gd name="connsiteY129" fmla="*/ 390165 h 684743"/>
              <a:gd name="connsiteX130" fmla="*/ 29979 w 266772"/>
              <a:gd name="connsiteY130" fmla="*/ 391903 h 684743"/>
              <a:gd name="connsiteX131" fmla="*/ 25634 w 266772"/>
              <a:gd name="connsiteY131" fmla="*/ 393206 h 684743"/>
              <a:gd name="connsiteX132" fmla="*/ 21289 w 266772"/>
              <a:gd name="connsiteY132" fmla="*/ 393641 h 684743"/>
              <a:gd name="connsiteX133" fmla="*/ 16945 w 266772"/>
              <a:gd name="connsiteY133" fmla="*/ 393206 h 684743"/>
              <a:gd name="connsiteX134" fmla="*/ 13034 w 266772"/>
              <a:gd name="connsiteY134" fmla="*/ 391468 h 684743"/>
              <a:gd name="connsiteX135" fmla="*/ 9558 w 266772"/>
              <a:gd name="connsiteY135" fmla="*/ 389730 h 684743"/>
              <a:gd name="connsiteX136" fmla="*/ 6082 w 266772"/>
              <a:gd name="connsiteY136" fmla="*/ 386689 h 684743"/>
              <a:gd name="connsiteX137" fmla="*/ 3476 w 266772"/>
              <a:gd name="connsiteY137" fmla="*/ 383648 h 684743"/>
              <a:gd name="connsiteX138" fmla="*/ 1738 w 266772"/>
              <a:gd name="connsiteY138" fmla="*/ 379737 h 684743"/>
              <a:gd name="connsiteX139" fmla="*/ 434 w 266772"/>
              <a:gd name="connsiteY139" fmla="*/ 375393 h 684743"/>
              <a:gd name="connsiteX140" fmla="*/ 0 w 266772"/>
              <a:gd name="connsiteY140" fmla="*/ 371048 h 684743"/>
              <a:gd name="connsiteX141" fmla="*/ 0 w 266772"/>
              <a:gd name="connsiteY141" fmla="*/ 173359 h 684743"/>
              <a:gd name="connsiteX142" fmla="*/ 434 w 266772"/>
              <a:gd name="connsiteY142" fmla="*/ 167276 h 684743"/>
              <a:gd name="connsiteX143" fmla="*/ 1303 w 266772"/>
              <a:gd name="connsiteY143" fmla="*/ 162062 h 684743"/>
              <a:gd name="connsiteX144" fmla="*/ 2607 w 266772"/>
              <a:gd name="connsiteY144" fmla="*/ 156414 h 684743"/>
              <a:gd name="connsiteX145" fmla="*/ 4345 w 266772"/>
              <a:gd name="connsiteY145" fmla="*/ 151200 h 684743"/>
              <a:gd name="connsiteX146" fmla="*/ 6951 w 266772"/>
              <a:gd name="connsiteY146" fmla="*/ 146421 h 684743"/>
              <a:gd name="connsiteX147" fmla="*/ 9558 w 266772"/>
              <a:gd name="connsiteY147" fmla="*/ 141642 h 684743"/>
              <a:gd name="connsiteX148" fmla="*/ 13034 w 266772"/>
              <a:gd name="connsiteY148" fmla="*/ 137297 h 684743"/>
              <a:gd name="connsiteX149" fmla="*/ 16510 w 266772"/>
              <a:gd name="connsiteY149" fmla="*/ 133387 h 684743"/>
              <a:gd name="connsiteX150" fmla="*/ 20855 w 266772"/>
              <a:gd name="connsiteY150" fmla="*/ 129476 h 684743"/>
              <a:gd name="connsiteX151" fmla="*/ 25200 w 266772"/>
              <a:gd name="connsiteY151" fmla="*/ 126435 h 684743"/>
              <a:gd name="connsiteX152" fmla="*/ 29545 w 266772"/>
              <a:gd name="connsiteY152" fmla="*/ 123393 h 684743"/>
              <a:gd name="connsiteX153" fmla="*/ 34758 w 266772"/>
              <a:gd name="connsiteY153" fmla="*/ 121221 h 684743"/>
              <a:gd name="connsiteX154" fmla="*/ 39972 w 266772"/>
              <a:gd name="connsiteY154" fmla="*/ 119049 h 684743"/>
              <a:gd name="connsiteX155" fmla="*/ 45186 w 266772"/>
              <a:gd name="connsiteY155" fmla="*/ 117745 h 684743"/>
              <a:gd name="connsiteX156" fmla="*/ 133759 w 266772"/>
              <a:gd name="connsiteY156" fmla="*/ 0 h 684743"/>
              <a:gd name="connsiteX157" fmla="*/ 185959 w 266772"/>
              <a:gd name="connsiteY157" fmla="*/ 52200 h 684743"/>
              <a:gd name="connsiteX158" fmla="*/ 133759 w 266772"/>
              <a:gd name="connsiteY158" fmla="*/ 104400 h 684743"/>
              <a:gd name="connsiteX159" fmla="*/ 81559 w 266772"/>
              <a:gd name="connsiteY159" fmla="*/ 52200 h 684743"/>
              <a:gd name="connsiteX160" fmla="*/ 133759 w 266772"/>
              <a:gd name="connsiteY160" fmla="*/ 0 h 684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Lst>
            <a:rect l="l" t="t" r="r" b="b"/>
            <a:pathLst>
              <a:path w="266772" h="684743">
                <a:moveTo>
                  <a:pt x="50834" y="116876"/>
                </a:moveTo>
                <a:lnTo>
                  <a:pt x="56482" y="116876"/>
                </a:lnTo>
                <a:lnTo>
                  <a:pt x="96021" y="116876"/>
                </a:lnTo>
                <a:lnTo>
                  <a:pt x="97324" y="130780"/>
                </a:lnTo>
                <a:lnTo>
                  <a:pt x="98628" y="140338"/>
                </a:lnTo>
                <a:lnTo>
                  <a:pt x="100366" y="151200"/>
                </a:lnTo>
                <a:lnTo>
                  <a:pt x="102538" y="163366"/>
                </a:lnTo>
                <a:lnTo>
                  <a:pt x="106014" y="175966"/>
                </a:lnTo>
                <a:lnTo>
                  <a:pt x="109924" y="189435"/>
                </a:lnTo>
                <a:lnTo>
                  <a:pt x="114704" y="203338"/>
                </a:lnTo>
                <a:lnTo>
                  <a:pt x="116441" y="194214"/>
                </a:lnTo>
                <a:lnTo>
                  <a:pt x="119048" y="185524"/>
                </a:lnTo>
                <a:lnTo>
                  <a:pt x="121221" y="177269"/>
                </a:lnTo>
                <a:lnTo>
                  <a:pt x="123828" y="169883"/>
                </a:lnTo>
                <a:lnTo>
                  <a:pt x="128172" y="158586"/>
                </a:lnTo>
                <a:lnTo>
                  <a:pt x="130345" y="154242"/>
                </a:lnTo>
                <a:lnTo>
                  <a:pt x="120786" y="144683"/>
                </a:lnTo>
                <a:lnTo>
                  <a:pt x="133386" y="131649"/>
                </a:lnTo>
                <a:lnTo>
                  <a:pt x="146421" y="144683"/>
                </a:lnTo>
                <a:lnTo>
                  <a:pt x="136862" y="154242"/>
                </a:lnTo>
                <a:lnTo>
                  <a:pt x="138600" y="158586"/>
                </a:lnTo>
                <a:lnTo>
                  <a:pt x="142945" y="169883"/>
                </a:lnTo>
                <a:lnTo>
                  <a:pt x="145552" y="177269"/>
                </a:lnTo>
                <a:lnTo>
                  <a:pt x="148159" y="185524"/>
                </a:lnTo>
                <a:lnTo>
                  <a:pt x="150331" y="194214"/>
                </a:lnTo>
                <a:lnTo>
                  <a:pt x="152069" y="203338"/>
                </a:lnTo>
                <a:lnTo>
                  <a:pt x="157283" y="189435"/>
                </a:lnTo>
                <a:lnTo>
                  <a:pt x="161193" y="175966"/>
                </a:lnTo>
                <a:lnTo>
                  <a:pt x="164234" y="163366"/>
                </a:lnTo>
                <a:lnTo>
                  <a:pt x="166841" y="151200"/>
                </a:lnTo>
                <a:lnTo>
                  <a:pt x="168579" y="140338"/>
                </a:lnTo>
                <a:lnTo>
                  <a:pt x="169883" y="130780"/>
                </a:lnTo>
                <a:lnTo>
                  <a:pt x="171186" y="116876"/>
                </a:lnTo>
                <a:lnTo>
                  <a:pt x="210290" y="116876"/>
                </a:lnTo>
                <a:lnTo>
                  <a:pt x="215938" y="116876"/>
                </a:lnTo>
                <a:lnTo>
                  <a:pt x="221586" y="117745"/>
                </a:lnTo>
                <a:lnTo>
                  <a:pt x="227234" y="119049"/>
                </a:lnTo>
                <a:lnTo>
                  <a:pt x="232448" y="121221"/>
                </a:lnTo>
                <a:lnTo>
                  <a:pt x="237227" y="123393"/>
                </a:lnTo>
                <a:lnTo>
                  <a:pt x="242007" y="126435"/>
                </a:lnTo>
                <a:lnTo>
                  <a:pt x="246352" y="129476"/>
                </a:lnTo>
                <a:lnTo>
                  <a:pt x="250262" y="133387"/>
                </a:lnTo>
                <a:lnTo>
                  <a:pt x="254172" y="137297"/>
                </a:lnTo>
                <a:lnTo>
                  <a:pt x="257214" y="141642"/>
                </a:lnTo>
                <a:lnTo>
                  <a:pt x="260255" y="146421"/>
                </a:lnTo>
                <a:lnTo>
                  <a:pt x="262427" y="151200"/>
                </a:lnTo>
                <a:lnTo>
                  <a:pt x="264600" y="156414"/>
                </a:lnTo>
                <a:lnTo>
                  <a:pt x="265903" y="162062"/>
                </a:lnTo>
                <a:lnTo>
                  <a:pt x="266772" y="167276"/>
                </a:lnTo>
                <a:lnTo>
                  <a:pt x="266772" y="173359"/>
                </a:lnTo>
                <a:lnTo>
                  <a:pt x="266772" y="371917"/>
                </a:lnTo>
                <a:lnTo>
                  <a:pt x="266338" y="376262"/>
                </a:lnTo>
                <a:lnTo>
                  <a:pt x="265034" y="380172"/>
                </a:lnTo>
                <a:lnTo>
                  <a:pt x="263296" y="384082"/>
                </a:lnTo>
                <a:lnTo>
                  <a:pt x="260689" y="387124"/>
                </a:lnTo>
                <a:lnTo>
                  <a:pt x="257214" y="389730"/>
                </a:lnTo>
                <a:lnTo>
                  <a:pt x="253738" y="391903"/>
                </a:lnTo>
                <a:lnTo>
                  <a:pt x="249827" y="393206"/>
                </a:lnTo>
                <a:lnTo>
                  <a:pt x="245048" y="393641"/>
                </a:lnTo>
                <a:lnTo>
                  <a:pt x="240703" y="393206"/>
                </a:lnTo>
                <a:lnTo>
                  <a:pt x="236793" y="391903"/>
                </a:lnTo>
                <a:lnTo>
                  <a:pt x="233317" y="389730"/>
                </a:lnTo>
                <a:lnTo>
                  <a:pt x="229841" y="387124"/>
                </a:lnTo>
                <a:lnTo>
                  <a:pt x="227234" y="384082"/>
                </a:lnTo>
                <a:lnTo>
                  <a:pt x="225062" y="380172"/>
                </a:lnTo>
                <a:lnTo>
                  <a:pt x="224193" y="376262"/>
                </a:lnTo>
                <a:lnTo>
                  <a:pt x="223759" y="371917"/>
                </a:lnTo>
                <a:lnTo>
                  <a:pt x="223759" y="205510"/>
                </a:lnTo>
                <a:lnTo>
                  <a:pt x="202469" y="205510"/>
                </a:lnTo>
                <a:lnTo>
                  <a:pt x="202469" y="657805"/>
                </a:lnTo>
                <a:lnTo>
                  <a:pt x="202469" y="660412"/>
                </a:lnTo>
                <a:lnTo>
                  <a:pt x="202034" y="663019"/>
                </a:lnTo>
                <a:lnTo>
                  <a:pt x="201165" y="665626"/>
                </a:lnTo>
                <a:lnTo>
                  <a:pt x="200296" y="668233"/>
                </a:lnTo>
                <a:lnTo>
                  <a:pt x="197690" y="673012"/>
                </a:lnTo>
                <a:lnTo>
                  <a:pt x="194648" y="676923"/>
                </a:lnTo>
                <a:lnTo>
                  <a:pt x="190303" y="680398"/>
                </a:lnTo>
                <a:lnTo>
                  <a:pt x="185959" y="683005"/>
                </a:lnTo>
                <a:lnTo>
                  <a:pt x="183352" y="683874"/>
                </a:lnTo>
                <a:lnTo>
                  <a:pt x="180745" y="684309"/>
                </a:lnTo>
                <a:lnTo>
                  <a:pt x="178138" y="684743"/>
                </a:lnTo>
                <a:lnTo>
                  <a:pt x="175097" y="684743"/>
                </a:lnTo>
                <a:lnTo>
                  <a:pt x="172490" y="684743"/>
                </a:lnTo>
                <a:lnTo>
                  <a:pt x="169883" y="684309"/>
                </a:lnTo>
                <a:lnTo>
                  <a:pt x="167276" y="683874"/>
                </a:lnTo>
                <a:lnTo>
                  <a:pt x="164669" y="683005"/>
                </a:lnTo>
                <a:lnTo>
                  <a:pt x="159890" y="680398"/>
                </a:lnTo>
                <a:lnTo>
                  <a:pt x="155979" y="676923"/>
                </a:lnTo>
                <a:lnTo>
                  <a:pt x="152503" y="673012"/>
                </a:lnTo>
                <a:lnTo>
                  <a:pt x="149897" y="668233"/>
                </a:lnTo>
                <a:lnTo>
                  <a:pt x="149028" y="665626"/>
                </a:lnTo>
                <a:lnTo>
                  <a:pt x="148593" y="663019"/>
                </a:lnTo>
                <a:lnTo>
                  <a:pt x="148159" y="660412"/>
                </a:lnTo>
                <a:lnTo>
                  <a:pt x="148159" y="657805"/>
                </a:lnTo>
                <a:lnTo>
                  <a:pt x="148159" y="393641"/>
                </a:lnTo>
                <a:lnTo>
                  <a:pt x="124262" y="393641"/>
                </a:lnTo>
                <a:lnTo>
                  <a:pt x="124262" y="657805"/>
                </a:lnTo>
                <a:lnTo>
                  <a:pt x="124262" y="660412"/>
                </a:lnTo>
                <a:lnTo>
                  <a:pt x="123828" y="663019"/>
                </a:lnTo>
                <a:lnTo>
                  <a:pt x="122959" y="665626"/>
                </a:lnTo>
                <a:lnTo>
                  <a:pt x="122090" y="668233"/>
                </a:lnTo>
                <a:lnTo>
                  <a:pt x="119483" y="673012"/>
                </a:lnTo>
                <a:lnTo>
                  <a:pt x="116007" y="676923"/>
                </a:lnTo>
                <a:lnTo>
                  <a:pt x="112097" y="680398"/>
                </a:lnTo>
                <a:lnTo>
                  <a:pt x="107752" y="683005"/>
                </a:lnTo>
                <a:lnTo>
                  <a:pt x="105145" y="683874"/>
                </a:lnTo>
                <a:lnTo>
                  <a:pt x="102538" y="684309"/>
                </a:lnTo>
                <a:lnTo>
                  <a:pt x="99931" y="684743"/>
                </a:lnTo>
                <a:lnTo>
                  <a:pt x="96890" y="684743"/>
                </a:lnTo>
                <a:lnTo>
                  <a:pt x="91676" y="684743"/>
                </a:lnTo>
                <a:lnTo>
                  <a:pt x="89069" y="684743"/>
                </a:lnTo>
                <a:lnTo>
                  <a:pt x="86462" y="684309"/>
                </a:lnTo>
                <a:lnTo>
                  <a:pt x="83855" y="683874"/>
                </a:lnTo>
                <a:lnTo>
                  <a:pt x="81248" y="683005"/>
                </a:lnTo>
                <a:lnTo>
                  <a:pt x="76469" y="680398"/>
                </a:lnTo>
                <a:lnTo>
                  <a:pt x="72558" y="676923"/>
                </a:lnTo>
                <a:lnTo>
                  <a:pt x="69082" y="673012"/>
                </a:lnTo>
                <a:lnTo>
                  <a:pt x="66476" y="668233"/>
                </a:lnTo>
                <a:lnTo>
                  <a:pt x="65607" y="665626"/>
                </a:lnTo>
                <a:lnTo>
                  <a:pt x="65172" y="663019"/>
                </a:lnTo>
                <a:lnTo>
                  <a:pt x="64738" y="660412"/>
                </a:lnTo>
                <a:lnTo>
                  <a:pt x="64738" y="657805"/>
                </a:lnTo>
                <a:lnTo>
                  <a:pt x="64738" y="205510"/>
                </a:lnTo>
                <a:lnTo>
                  <a:pt x="43448" y="205510"/>
                </a:lnTo>
                <a:lnTo>
                  <a:pt x="43448" y="371917"/>
                </a:lnTo>
                <a:lnTo>
                  <a:pt x="43013" y="376262"/>
                </a:lnTo>
                <a:lnTo>
                  <a:pt x="41710" y="380606"/>
                </a:lnTo>
                <a:lnTo>
                  <a:pt x="39538" y="384082"/>
                </a:lnTo>
                <a:lnTo>
                  <a:pt x="36931" y="387558"/>
                </a:lnTo>
                <a:lnTo>
                  <a:pt x="33455" y="390165"/>
                </a:lnTo>
                <a:lnTo>
                  <a:pt x="29979" y="391903"/>
                </a:lnTo>
                <a:lnTo>
                  <a:pt x="25634" y="393206"/>
                </a:lnTo>
                <a:lnTo>
                  <a:pt x="21289" y="393641"/>
                </a:lnTo>
                <a:lnTo>
                  <a:pt x="16945" y="393206"/>
                </a:lnTo>
                <a:lnTo>
                  <a:pt x="13034" y="391468"/>
                </a:lnTo>
                <a:lnTo>
                  <a:pt x="9558" y="389730"/>
                </a:lnTo>
                <a:lnTo>
                  <a:pt x="6082" y="386689"/>
                </a:lnTo>
                <a:lnTo>
                  <a:pt x="3476" y="383648"/>
                </a:lnTo>
                <a:lnTo>
                  <a:pt x="1738" y="379737"/>
                </a:lnTo>
                <a:lnTo>
                  <a:pt x="434" y="375393"/>
                </a:lnTo>
                <a:lnTo>
                  <a:pt x="0" y="371048"/>
                </a:lnTo>
                <a:lnTo>
                  <a:pt x="0" y="173359"/>
                </a:lnTo>
                <a:lnTo>
                  <a:pt x="434" y="167276"/>
                </a:lnTo>
                <a:lnTo>
                  <a:pt x="1303" y="162062"/>
                </a:lnTo>
                <a:lnTo>
                  <a:pt x="2607" y="156414"/>
                </a:lnTo>
                <a:lnTo>
                  <a:pt x="4345" y="151200"/>
                </a:lnTo>
                <a:lnTo>
                  <a:pt x="6951" y="146421"/>
                </a:lnTo>
                <a:lnTo>
                  <a:pt x="9558" y="141642"/>
                </a:lnTo>
                <a:lnTo>
                  <a:pt x="13034" y="137297"/>
                </a:lnTo>
                <a:lnTo>
                  <a:pt x="16510" y="133387"/>
                </a:lnTo>
                <a:lnTo>
                  <a:pt x="20855" y="129476"/>
                </a:lnTo>
                <a:lnTo>
                  <a:pt x="25200" y="126435"/>
                </a:lnTo>
                <a:lnTo>
                  <a:pt x="29545" y="123393"/>
                </a:lnTo>
                <a:lnTo>
                  <a:pt x="34758" y="121221"/>
                </a:lnTo>
                <a:lnTo>
                  <a:pt x="39972" y="119049"/>
                </a:lnTo>
                <a:lnTo>
                  <a:pt x="45186" y="117745"/>
                </a:lnTo>
                <a:close/>
                <a:moveTo>
                  <a:pt x="133759" y="0"/>
                </a:moveTo>
                <a:cubicBezTo>
                  <a:pt x="162588" y="0"/>
                  <a:pt x="185959" y="23371"/>
                  <a:pt x="185959" y="52200"/>
                </a:cubicBezTo>
                <a:cubicBezTo>
                  <a:pt x="185959" y="81029"/>
                  <a:pt x="162588" y="104400"/>
                  <a:pt x="133759" y="104400"/>
                </a:cubicBezTo>
                <a:cubicBezTo>
                  <a:pt x="104930" y="104400"/>
                  <a:pt x="81559" y="81029"/>
                  <a:pt x="81559" y="52200"/>
                </a:cubicBezTo>
                <a:cubicBezTo>
                  <a:pt x="81559" y="23371"/>
                  <a:pt x="104930" y="0"/>
                  <a:pt x="133759" y="0"/>
                </a:cubicBezTo>
                <a:close/>
              </a:path>
            </a:pathLst>
          </a:custGeom>
          <a:solidFill>
            <a:srgbClr val="4040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i="0" u="none" strike="noStrike" kern="0" cap="none" spc="0" normalizeH="0" baseline="0" noProof="0">
              <a:ln>
                <a:noFill/>
              </a:ln>
              <a:solidFill>
                <a:schemeClr val="tx1">
                  <a:lumMod val="75000"/>
                  <a:lumOff val="25000"/>
                </a:schemeClr>
              </a:solidFill>
              <a:effectLst/>
              <a:uLnTx/>
              <a:uFillTx/>
              <a:latin typeface="+mn-ea"/>
              <a:cs typeface="+mn-cs"/>
            </a:endParaRPr>
          </a:p>
        </p:txBody>
      </p:sp>
      <p:sp>
        <p:nvSpPr>
          <p:cNvPr id="23" name="PA-jiandan123">
            <a:extLst>
              <a:ext uri="{FF2B5EF4-FFF2-40B4-BE49-F238E27FC236}">
                <a16:creationId xmlns:a16="http://schemas.microsoft.com/office/drawing/2014/main" id="{FB35B433-6F58-4DC4-8D7E-E8463691820A}"/>
              </a:ext>
            </a:extLst>
          </p:cNvPr>
          <p:cNvSpPr/>
          <p:nvPr>
            <p:custDataLst>
              <p:tags r:id="rId9"/>
            </p:custDataLst>
          </p:nvPr>
        </p:nvSpPr>
        <p:spPr>
          <a:xfrm>
            <a:off x="8954815" y="1408195"/>
            <a:ext cx="1340432" cy="1000467"/>
          </a:xfrm>
          <a:prstGeom prst="rect">
            <a:avLst/>
          </a:prstGeom>
        </p:spPr>
        <p:txBody>
          <a:bodyPr wrap="none">
            <a:spAutoFit/>
          </a:bodyPr>
          <a:lstStyle/>
          <a:p>
            <a:pPr>
              <a:lnSpc>
                <a:spcPct val="150000"/>
              </a:lnSpc>
            </a:pPr>
            <a:r>
              <a:rPr lang="en-US" altLang="zh-CN" sz="4400" dirty="0">
                <a:solidFill>
                  <a:srgbClr val="FEC805"/>
                </a:solidFill>
                <a:latin typeface="+mn-ea"/>
              </a:rPr>
              <a:t>27%</a:t>
            </a:r>
          </a:p>
        </p:txBody>
      </p:sp>
      <p:sp>
        <p:nvSpPr>
          <p:cNvPr id="24" name="PA-jiandan124">
            <a:extLst>
              <a:ext uri="{FF2B5EF4-FFF2-40B4-BE49-F238E27FC236}">
                <a16:creationId xmlns:a16="http://schemas.microsoft.com/office/drawing/2014/main" id="{389E6C72-E217-485C-9E8D-FFEF131D61AC}"/>
              </a:ext>
            </a:extLst>
          </p:cNvPr>
          <p:cNvSpPr/>
          <p:nvPr>
            <p:custDataLst>
              <p:tags r:id="rId10"/>
            </p:custDataLst>
          </p:nvPr>
        </p:nvSpPr>
        <p:spPr>
          <a:xfrm>
            <a:off x="8954815" y="3600768"/>
            <a:ext cx="1340432" cy="1000467"/>
          </a:xfrm>
          <a:prstGeom prst="rect">
            <a:avLst/>
          </a:prstGeom>
        </p:spPr>
        <p:txBody>
          <a:bodyPr wrap="none">
            <a:spAutoFit/>
          </a:bodyPr>
          <a:lstStyle/>
          <a:p>
            <a:pPr>
              <a:lnSpc>
                <a:spcPct val="150000"/>
              </a:lnSpc>
            </a:pPr>
            <a:r>
              <a:rPr lang="en-US" altLang="zh-CN" sz="4400" dirty="0">
                <a:solidFill>
                  <a:srgbClr val="F24A36"/>
                </a:solidFill>
                <a:latin typeface="+mn-ea"/>
              </a:rPr>
              <a:t>30%</a:t>
            </a:r>
          </a:p>
        </p:txBody>
      </p:sp>
      <p:grpSp>
        <p:nvGrpSpPr>
          <p:cNvPr id="33" name="PA-jiandan125">
            <a:extLst>
              <a:ext uri="{FF2B5EF4-FFF2-40B4-BE49-F238E27FC236}">
                <a16:creationId xmlns:a16="http://schemas.microsoft.com/office/drawing/2014/main" id="{F301E745-851D-468C-972B-C7310800F624}"/>
              </a:ext>
            </a:extLst>
          </p:cNvPr>
          <p:cNvGrpSpPr/>
          <p:nvPr>
            <p:custDataLst>
              <p:tags r:id="rId11"/>
            </p:custDataLst>
          </p:nvPr>
        </p:nvGrpSpPr>
        <p:grpSpPr>
          <a:xfrm>
            <a:off x="1161647" y="2471307"/>
            <a:ext cx="2494403" cy="1276945"/>
            <a:chOff x="8202172" y="1429086"/>
            <a:chExt cx="2494403" cy="1276945"/>
          </a:xfrm>
        </p:grpSpPr>
        <p:sp>
          <p:nvSpPr>
            <p:cNvPr id="31" name="PA-ïśľïḋé">
              <a:extLst>
                <a:ext uri="{FF2B5EF4-FFF2-40B4-BE49-F238E27FC236}">
                  <a16:creationId xmlns:a16="http://schemas.microsoft.com/office/drawing/2014/main" id="{50693C1F-8E25-433E-BD21-A7FEF176608B}"/>
                </a:ext>
              </a:extLst>
            </p:cNvPr>
            <p:cNvSpPr/>
            <p:nvPr>
              <p:custDataLst>
                <p:tags r:id="rId21"/>
              </p:custDataLst>
            </p:nvPr>
          </p:nvSpPr>
          <p:spPr bwMode="auto">
            <a:xfrm>
              <a:off x="8202174" y="1870890"/>
              <a:ext cx="2494401" cy="835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p:txBody>
        </p:sp>
        <p:sp>
          <p:nvSpPr>
            <p:cNvPr id="32" name="PA-i$ľîdé">
              <a:extLst>
                <a:ext uri="{FF2B5EF4-FFF2-40B4-BE49-F238E27FC236}">
                  <a16:creationId xmlns:a16="http://schemas.microsoft.com/office/drawing/2014/main" id="{BFCE5E55-928E-4DA2-9FE4-893BFE86A557}"/>
                </a:ext>
              </a:extLst>
            </p:cNvPr>
            <p:cNvSpPr txBox="1"/>
            <p:nvPr>
              <p:custDataLst>
                <p:tags r:id="rId22"/>
              </p:custDataLst>
            </p:nvPr>
          </p:nvSpPr>
          <p:spPr bwMode="auto">
            <a:xfrm>
              <a:off x="8202172" y="1429086"/>
              <a:ext cx="249440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34" name="PA-jiandan126">
            <a:extLst>
              <a:ext uri="{FF2B5EF4-FFF2-40B4-BE49-F238E27FC236}">
                <a16:creationId xmlns:a16="http://schemas.microsoft.com/office/drawing/2014/main" id="{6AA48F4B-B7D9-48A4-BCBC-B37050E1CEC2}"/>
              </a:ext>
            </a:extLst>
          </p:cNvPr>
          <p:cNvGrpSpPr/>
          <p:nvPr>
            <p:custDataLst>
              <p:tags r:id="rId12"/>
            </p:custDataLst>
          </p:nvPr>
        </p:nvGrpSpPr>
        <p:grpSpPr>
          <a:xfrm>
            <a:off x="1161647" y="4687990"/>
            <a:ext cx="2494403" cy="1276945"/>
            <a:chOff x="8202172" y="1429086"/>
            <a:chExt cx="2494403" cy="1276945"/>
          </a:xfrm>
        </p:grpSpPr>
        <p:sp>
          <p:nvSpPr>
            <p:cNvPr id="35" name="PA-ïśľïḋé">
              <a:extLst>
                <a:ext uri="{FF2B5EF4-FFF2-40B4-BE49-F238E27FC236}">
                  <a16:creationId xmlns:a16="http://schemas.microsoft.com/office/drawing/2014/main" id="{1F1E13B4-3BC6-4A37-A709-948E3CFBDAB8}"/>
                </a:ext>
              </a:extLst>
            </p:cNvPr>
            <p:cNvSpPr/>
            <p:nvPr>
              <p:custDataLst>
                <p:tags r:id="rId19"/>
              </p:custDataLst>
            </p:nvPr>
          </p:nvSpPr>
          <p:spPr bwMode="auto">
            <a:xfrm>
              <a:off x="8202174" y="1870890"/>
              <a:ext cx="2494401" cy="835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p:txBody>
        </p:sp>
        <p:sp>
          <p:nvSpPr>
            <p:cNvPr id="36" name="PA-i$ľîdé">
              <a:extLst>
                <a:ext uri="{FF2B5EF4-FFF2-40B4-BE49-F238E27FC236}">
                  <a16:creationId xmlns:a16="http://schemas.microsoft.com/office/drawing/2014/main" id="{A0BD4550-C01C-4191-811E-6A5027260CF3}"/>
                </a:ext>
              </a:extLst>
            </p:cNvPr>
            <p:cNvSpPr txBox="1"/>
            <p:nvPr>
              <p:custDataLst>
                <p:tags r:id="rId20"/>
              </p:custDataLst>
            </p:nvPr>
          </p:nvSpPr>
          <p:spPr bwMode="auto">
            <a:xfrm>
              <a:off x="8202172" y="1429086"/>
              <a:ext cx="249440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37" name="PA-jiandan127">
            <a:extLst>
              <a:ext uri="{FF2B5EF4-FFF2-40B4-BE49-F238E27FC236}">
                <a16:creationId xmlns:a16="http://schemas.microsoft.com/office/drawing/2014/main" id="{34DEB688-AC9D-49B3-9D83-1E91C485F81B}"/>
              </a:ext>
            </a:extLst>
          </p:cNvPr>
          <p:cNvGrpSpPr/>
          <p:nvPr>
            <p:custDataLst>
              <p:tags r:id="rId13"/>
            </p:custDataLst>
          </p:nvPr>
        </p:nvGrpSpPr>
        <p:grpSpPr>
          <a:xfrm>
            <a:off x="8954815" y="2408662"/>
            <a:ext cx="2494403" cy="1276945"/>
            <a:chOff x="8202172" y="1429086"/>
            <a:chExt cx="2494403" cy="1276945"/>
          </a:xfrm>
        </p:grpSpPr>
        <p:sp>
          <p:nvSpPr>
            <p:cNvPr id="38" name="PA-ïśľïḋé">
              <a:extLst>
                <a:ext uri="{FF2B5EF4-FFF2-40B4-BE49-F238E27FC236}">
                  <a16:creationId xmlns:a16="http://schemas.microsoft.com/office/drawing/2014/main" id="{18ACCF1E-EC93-4190-AE32-3CC1C5FF3B65}"/>
                </a:ext>
              </a:extLst>
            </p:cNvPr>
            <p:cNvSpPr/>
            <p:nvPr>
              <p:custDataLst>
                <p:tags r:id="rId17"/>
              </p:custDataLst>
            </p:nvPr>
          </p:nvSpPr>
          <p:spPr bwMode="auto">
            <a:xfrm>
              <a:off x="8202174" y="1870890"/>
              <a:ext cx="2494401" cy="835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p:txBody>
        </p:sp>
        <p:sp>
          <p:nvSpPr>
            <p:cNvPr id="39" name="PA-i$ľîdé">
              <a:extLst>
                <a:ext uri="{FF2B5EF4-FFF2-40B4-BE49-F238E27FC236}">
                  <a16:creationId xmlns:a16="http://schemas.microsoft.com/office/drawing/2014/main" id="{1509E594-875D-4AC4-9ACB-45B21DD4BBCF}"/>
                </a:ext>
              </a:extLst>
            </p:cNvPr>
            <p:cNvSpPr txBox="1"/>
            <p:nvPr>
              <p:custDataLst>
                <p:tags r:id="rId18"/>
              </p:custDataLst>
            </p:nvPr>
          </p:nvSpPr>
          <p:spPr bwMode="auto">
            <a:xfrm>
              <a:off x="8202172" y="1429086"/>
              <a:ext cx="249440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40" name="PA-jiandan128">
            <a:extLst>
              <a:ext uri="{FF2B5EF4-FFF2-40B4-BE49-F238E27FC236}">
                <a16:creationId xmlns:a16="http://schemas.microsoft.com/office/drawing/2014/main" id="{CE253539-29FC-40CD-8FC8-87A24E8185F2}"/>
              </a:ext>
            </a:extLst>
          </p:cNvPr>
          <p:cNvGrpSpPr/>
          <p:nvPr>
            <p:custDataLst>
              <p:tags r:id="rId14"/>
            </p:custDataLst>
          </p:nvPr>
        </p:nvGrpSpPr>
        <p:grpSpPr>
          <a:xfrm>
            <a:off x="8954815" y="4625345"/>
            <a:ext cx="2494403" cy="1276945"/>
            <a:chOff x="8202172" y="1429086"/>
            <a:chExt cx="2494403" cy="1276945"/>
          </a:xfrm>
        </p:grpSpPr>
        <p:sp>
          <p:nvSpPr>
            <p:cNvPr id="41" name="PA-ïśľïḋé">
              <a:extLst>
                <a:ext uri="{FF2B5EF4-FFF2-40B4-BE49-F238E27FC236}">
                  <a16:creationId xmlns:a16="http://schemas.microsoft.com/office/drawing/2014/main" id="{2154BA7C-A955-44D0-9516-5B43301777F2}"/>
                </a:ext>
              </a:extLst>
            </p:cNvPr>
            <p:cNvSpPr/>
            <p:nvPr>
              <p:custDataLst>
                <p:tags r:id="rId15"/>
              </p:custDataLst>
            </p:nvPr>
          </p:nvSpPr>
          <p:spPr bwMode="auto">
            <a:xfrm>
              <a:off x="8202174" y="1870890"/>
              <a:ext cx="2494401" cy="835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p:txBody>
        </p:sp>
        <p:sp>
          <p:nvSpPr>
            <p:cNvPr id="42" name="PA-i$ľîdé">
              <a:extLst>
                <a:ext uri="{FF2B5EF4-FFF2-40B4-BE49-F238E27FC236}">
                  <a16:creationId xmlns:a16="http://schemas.microsoft.com/office/drawing/2014/main" id="{D17A7EC1-DBCF-42F9-8B3E-C30E07EC8D32}"/>
                </a:ext>
              </a:extLst>
            </p:cNvPr>
            <p:cNvSpPr txBox="1"/>
            <p:nvPr>
              <p:custDataLst>
                <p:tags r:id="rId16"/>
              </p:custDataLst>
            </p:nvPr>
          </p:nvSpPr>
          <p:spPr bwMode="auto">
            <a:xfrm>
              <a:off x="8202172" y="1429086"/>
              <a:ext cx="2494403"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spTree>
    <p:extLst>
      <p:ext uri="{BB962C8B-B14F-4D97-AF65-F5344CB8AC3E}">
        <p14:creationId xmlns:p14="http://schemas.microsoft.com/office/powerpoint/2010/main" val="698309817"/>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0-#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0-#ppt_w/2"/>
                                          </p:val>
                                        </p:tav>
                                        <p:tav tm="100000">
                                          <p:val>
                                            <p:strVal val="#ppt_x"/>
                                          </p:val>
                                        </p:tav>
                                      </p:tavLst>
                                    </p:anim>
                                    <p:anim calcmode="lin" valueType="num">
                                      <p:cBhvr additive="base">
                                        <p:cTn id="20" dur="500" fill="hold"/>
                                        <p:tgtEl>
                                          <p:spTgt spid="4"/>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0-#ppt_w/2"/>
                                          </p:val>
                                        </p:tav>
                                        <p:tav tm="100000">
                                          <p:val>
                                            <p:strVal val="#ppt_x"/>
                                          </p:val>
                                        </p:tav>
                                      </p:tavLst>
                                    </p:anim>
                                    <p:anim calcmode="lin" valueType="num">
                                      <p:cBhvr additive="base">
                                        <p:cTn id="24" dur="500" fill="hold"/>
                                        <p:tgtEl>
                                          <p:spTgt spid="5"/>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fill="hold"/>
                                        <p:tgtEl>
                                          <p:spTgt spid="6"/>
                                        </p:tgtEl>
                                        <p:attrNameLst>
                                          <p:attrName>ppt_x</p:attrName>
                                        </p:attrNameLst>
                                      </p:cBhvr>
                                      <p:tavLst>
                                        <p:tav tm="0">
                                          <p:val>
                                            <p:strVal val="0-#ppt_w/2"/>
                                          </p:val>
                                        </p:tav>
                                        <p:tav tm="100000">
                                          <p:val>
                                            <p:strVal val="#ppt_x"/>
                                          </p:val>
                                        </p:tav>
                                      </p:tavLst>
                                    </p:anim>
                                    <p:anim calcmode="lin" valueType="num">
                                      <p:cBhvr additive="base">
                                        <p:cTn id="28" dur="500" fill="hold"/>
                                        <p:tgtEl>
                                          <p:spTgt spid="6"/>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0-#ppt_w/2"/>
                                          </p:val>
                                        </p:tav>
                                        <p:tav tm="100000">
                                          <p:val>
                                            <p:strVal val="#ppt_x"/>
                                          </p:val>
                                        </p:tav>
                                      </p:tavLst>
                                    </p:anim>
                                    <p:anim calcmode="lin" valueType="num">
                                      <p:cBhvr additive="base">
                                        <p:cTn id="32" dur="500" fill="hold"/>
                                        <p:tgtEl>
                                          <p:spTgt spid="15"/>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0-#ppt_w/2"/>
                                          </p:val>
                                        </p:tav>
                                        <p:tav tm="100000">
                                          <p:val>
                                            <p:strVal val="#ppt_x"/>
                                          </p:val>
                                        </p:tav>
                                      </p:tavLst>
                                    </p:anim>
                                    <p:anim calcmode="lin" valueType="num">
                                      <p:cBhvr additive="base">
                                        <p:cTn id="36" dur="500" fill="hold"/>
                                        <p:tgtEl>
                                          <p:spTgt spid="24"/>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0"/>
                                  </p:stCondLst>
                                  <p:childTnLst>
                                    <p:set>
                                      <p:cBhvr>
                                        <p:cTn id="38" dur="1" fill="hold">
                                          <p:stCondLst>
                                            <p:cond delay="0"/>
                                          </p:stCondLst>
                                        </p:cTn>
                                        <p:tgtEl>
                                          <p:spTgt spid="33"/>
                                        </p:tgtEl>
                                        <p:attrNameLst>
                                          <p:attrName>style.visibility</p:attrName>
                                        </p:attrNameLst>
                                      </p:cBhvr>
                                      <p:to>
                                        <p:strVal val="visible"/>
                                      </p:to>
                                    </p:set>
                                    <p:anim calcmode="lin" valueType="num">
                                      <p:cBhvr additive="base">
                                        <p:cTn id="39" dur="500" fill="hold"/>
                                        <p:tgtEl>
                                          <p:spTgt spid="33"/>
                                        </p:tgtEl>
                                        <p:attrNameLst>
                                          <p:attrName>ppt_x</p:attrName>
                                        </p:attrNameLst>
                                      </p:cBhvr>
                                      <p:tavLst>
                                        <p:tav tm="0">
                                          <p:val>
                                            <p:strVal val="0-#ppt_w/2"/>
                                          </p:val>
                                        </p:tav>
                                        <p:tav tm="100000">
                                          <p:val>
                                            <p:strVal val="#ppt_x"/>
                                          </p:val>
                                        </p:tav>
                                      </p:tavLst>
                                    </p:anim>
                                    <p:anim calcmode="lin" valueType="num">
                                      <p:cBhvr additive="base">
                                        <p:cTn id="40" dur="500" fill="hold"/>
                                        <p:tgtEl>
                                          <p:spTgt spid="33"/>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34"/>
                                        </p:tgtEl>
                                        <p:attrNameLst>
                                          <p:attrName>style.visibility</p:attrName>
                                        </p:attrNameLst>
                                      </p:cBhvr>
                                      <p:to>
                                        <p:strVal val="visible"/>
                                      </p:to>
                                    </p:set>
                                    <p:anim calcmode="lin" valueType="num">
                                      <p:cBhvr additive="base">
                                        <p:cTn id="43" dur="500" fill="hold"/>
                                        <p:tgtEl>
                                          <p:spTgt spid="34"/>
                                        </p:tgtEl>
                                        <p:attrNameLst>
                                          <p:attrName>ppt_x</p:attrName>
                                        </p:attrNameLst>
                                      </p:cBhvr>
                                      <p:tavLst>
                                        <p:tav tm="0">
                                          <p:val>
                                            <p:strVal val="0-#ppt_w/2"/>
                                          </p:val>
                                        </p:tav>
                                        <p:tav tm="100000">
                                          <p:val>
                                            <p:strVal val="#ppt_x"/>
                                          </p:val>
                                        </p:tav>
                                      </p:tavLst>
                                    </p:anim>
                                    <p:anim calcmode="lin" valueType="num">
                                      <p:cBhvr additive="base">
                                        <p:cTn id="44" dur="500" fill="hold"/>
                                        <p:tgtEl>
                                          <p:spTgt spid="34"/>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500" fill="hold"/>
                                        <p:tgtEl>
                                          <p:spTgt spid="37"/>
                                        </p:tgtEl>
                                        <p:attrNameLst>
                                          <p:attrName>ppt_x</p:attrName>
                                        </p:attrNameLst>
                                      </p:cBhvr>
                                      <p:tavLst>
                                        <p:tav tm="0">
                                          <p:val>
                                            <p:strVal val="0-#ppt_w/2"/>
                                          </p:val>
                                        </p:tav>
                                        <p:tav tm="100000">
                                          <p:val>
                                            <p:strVal val="#ppt_x"/>
                                          </p:val>
                                        </p:tav>
                                      </p:tavLst>
                                    </p:anim>
                                    <p:anim calcmode="lin" valueType="num">
                                      <p:cBhvr additive="base">
                                        <p:cTn id="48" dur="500" fill="hold"/>
                                        <p:tgtEl>
                                          <p:spTgt spid="37"/>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40"/>
                                        </p:tgtEl>
                                        <p:attrNameLst>
                                          <p:attrName>style.visibility</p:attrName>
                                        </p:attrNameLst>
                                      </p:cBhvr>
                                      <p:to>
                                        <p:strVal val="visible"/>
                                      </p:to>
                                    </p:set>
                                    <p:anim calcmode="lin" valueType="num">
                                      <p:cBhvr additive="base">
                                        <p:cTn id="51" dur="500" fill="hold"/>
                                        <p:tgtEl>
                                          <p:spTgt spid="40"/>
                                        </p:tgtEl>
                                        <p:attrNameLst>
                                          <p:attrName>ppt_x</p:attrName>
                                        </p:attrNameLst>
                                      </p:cBhvr>
                                      <p:tavLst>
                                        <p:tav tm="0">
                                          <p:val>
                                            <p:strVal val="0-#ppt_w/2"/>
                                          </p:val>
                                        </p:tav>
                                        <p:tav tm="100000">
                                          <p:val>
                                            <p:strVal val="#ppt_x"/>
                                          </p:val>
                                        </p:tav>
                                      </p:tavLst>
                                    </p:anim>
                                    <p:anim calcmode="lin" valueType="num">
                                      <p:cBhvr additive="base">
                                        <p:cTn id="52" dur="500" fill="hold"/>
                                        <p:tgtEl>
                                          <p:spTgt spid="40"/>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 calcmode="lin" valueType="num">
                                      <p:cBhvr additive="base">
                                        <p:cTn id="55" dur="500" fill="hold"/>
                                        <p:tgtEl>
                                          <p:spTgt spid="23"/>
                                        </p:tgtEl>
                                        <p:attrNameLst>
                                          <p:attrName>ppt_x</p:attrName>
                                        </p:attrNameLst>
                                      </p:cBhvr>
                                      <p:tavLst>
                                        <p:tav tm="0">
                                          <p:val>
                                            <p:strVal val="0-#ppt_w/2"/>
                                          </p:val>
                                        </p:tav>
                                        <p:tav tm="100000">
                                          <p:val>
                                            <p:strVal val="#ppt_x"/>
                                          </p:val>
                                        </p:tav>
                                      </p:tavLst>
                                    </p:anim>
                                    <p:anim calcmode="lin" valueType="num">
                                      <p:cBhvr additive="base">
                                        <p:cTn id="56" dur="500" fill="hold"/>
                                        <p:tgtEl>
                                          <p:spTgt spid="23"/>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14"/>
                                        </p:tgtEl>
                                        <p:attrNameLst>
                                          <p:attrName>style.visibility</p:attrName>
                                        </p:attrNameLst>
                                      </p:cBhvr>
                                      <p:to>
                                        <p:strVal val="visible"/>
                                      </p:to>
                                    </p:set>
                                    <p:anim calcmode="lin" valueType="num">
                                      <p:cBhvr additive="base">
                                        <p:cTn id="59" dur="500" fill="hold"/>
                                        <p:tgtEl>
                                          <p:spTgt spid="14"/>
                                        </p:tgtEl>
                                        <p:attrNameLst>
                                          <p:attrName>ppt_x</p:attrName>
                                        </p:attrNameLst>
                                      </p:cBhvr>
                                      <p:tavLst>
                                        <p:tav tm="0">
                                          <p:val>
                                            <p:strVal val="0-#ppt_w/2"/>
                                          </p:val>
                                        </p:tav>
                                        <p:tav tm="100000">
                                          <p:val>
                                            <p:strVal val="#ppt_x"/>
                                          </p:val>
                                        </p:tav>
                                      </p:tavLst>
                                    </p:anim>
                                    <p:anim calcmode="lin" valueType="num">
                                      <p:cBhvr additive="base">
                                        <p:cTn id="60"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14" grpId="0"/>
      <p:bldP spid="15" grpId="0"/>
      <p:bldP spid="16" grpId="0" animBg="1"/>
      <p:bldP spid="23" grpId="0"/>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0" name="PA-jiandan129">
            <a:extLst>
              <a:ext uri="{FF2B5EF4-FFF2-40B4-BE49-F238E27FC236}">
                <a16:creationId xmlns:a16="http://schemas.microsoft.com/office/drawing/2014/main" id="{57E0FE3A-64C6-489E-BCB0-1F239CCACDE6}"/>
              </a:ext>
            </a:extLst>
          </p:cNvPr>
          <p:cNvCxnSpPr/>
          <p:nvPr>
            <p:custDataLst>
              <p:tags r:id="rId1"/>
            </p:custDataLst>
          </p:nvPr>
        </p:nvCxnSpPr>
        <p:spPr>
          <a:xfrm>
            <a:off x="6072812" y="1854379"/>
            <a:ext cx="0" cy="3852000"/>
          </a:xfrm>
          <a:prstGeom prst="line">
            <a:avLst/>
          </a:prstGeom>
          <a:noFill/>
          <a:ln w="12700" cap="flat" cmpd="sng" algn="ctr">
            <a:solidFill>
              <a:schemeClr val="bg1">
                <a:lumMod val="65000"/>
              </a:schemeClr>
            </a:solidFill>
            <a:prstDash val="solid"/>
            <a:miter lim="800000"/>
            <a:headEnd type="oval" w="med" len="med"/>
            <a:tailEnd type="oval" w="med" len="med"/>
          </a:ln>
          <a:effectLst/>
        </p:spPr>
      </p:cxnSp>
      <p:grpSp>
        <p:nvGrpSpPr>
          <p:cNvPr id="121" name="PA-jiandan130">
            <a:extLst>
              <a:ext uri="{FF2B5EF4-FFF2-40B4-BE49-F238E27FC236}">
                <a16:creationId xmlns:a16="http://schemas.microsoft.com/office/drawing/2014/main" id="{8C769C6C-067D-4697-8AA8-DBF046CDA3F8}"/>
              </a:ext>
            </a:extLst>
          </p:cNvPr>
          <p:cNvGrpSpPr/>
          <p:nvPr>
            <p:custDataLst>
              <p:tags r:id="rId2"/>
            </p:custDataLst>
          </p:nvPr>
        </p:nvGrpSpPr>
        <p:grpSpPr>
          <a:xfrm>
            <a:off x="848053" y="1838928"/>
            <a:ext cx="4771674" cy="2852281"/>
            <a:chOff x="848053" y="1888088"/>
            <a:chExt cx="4771674" cy="2852281"/>
          </a:xfrm>
        </p:grpSpPr>
        <p:grpSp>
          <p:nvGrpSpPr>
            <p:cNvPr id="2" name="Group 4">
              <a:extLst>
                <a:ext uri="{FF2B5EF4-FFF2-40B4-BE49-F238E27FC236}">
                  <a16:creationId xmlns:a16="http://schemas.microsoft.com/office/drawing/2014/main" id="{364162C4-C346-4D84-A9C9-A7AD864086B9}"/>
                </a:ext>
              </a:extLst>
            </p:cNvPr>
            <p:cNvGrpSpPr/>
            <p:nvPr/>
          </p:nvGrpSpPr>
          <p:grpSpPr>
            <a:xfrm>
              <a:off x="848053" y="2265580"/>
              <a:ext cx="4771674" cy="1729617"/>
              <a:chOff x="2985780" y="903265"/>
              <a:chExt cx="4491345" cy="1628004"/>
            </a:xfrm>
          </p:grpSpPr>
          <p:sp>
            <p:nvSpPr>
              <p:cNvPr id="3" name="PA-椭圆 44">
                <a:extLst>
                  <a:ext uri="{FF2B5EF4-FFF2-40B4-BE49-F238E27FC236}">
                    <a16:creationId xmlns:a16="http://schemas.microsoft.com/office/drawing/2014/main" id="{41FAD649-10DD-4F23-853C-08D204EEDC85}"/>
                  </a:ext>
                </a:extLst>
              </p:cNvPr>
              <p:cNvSpPr>
                <a:spLocks/>
              </p:cNvSpPr>
              <p:nvPr>
                <p:custDataLst>
                  <p:tags r:id="rId57"/>
                </p:custDataLst>
              </p:nvPr>
            </p:nvSpPr>
            <p:spPr bwMode="auto">
              <a:xfrm>
                <a:off x="2985780" y="903265"/>
                <a:ext cx="523875" cy="523875"/>
              </a:xfrm>
              <a:prstGeom prst="ellipse">
                <a:avLst/>
              </a:prstGeom>
              <a:solidFill>
                <a:srgbClr val="E6E6E6">
                  <a:alpha val="84999"/>
                </a:srgbClr>
              </a:solidFill>
              <a:ln>
                <a:noFill/>
              </a:ln>
              <a:extLst>
                <a:ext uri="{91240B29-F687-4F45-9708-019B960494DF}">
                  <a14:hiddenLine xmlns:a14="http://schemas.microsoft.com/office/drawing/2010/main" w="25400" cap="flat">
                    <a:solidFill>
                      <a:schemeClr val="tx1">
                        <a:alpha val="84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4" name="PA-椭圆 45">
                <a:extLst>
                  <a:ext uri="{FF2B5EF4-FFF2-40B4-BE49-F238E27FC236}">
                    <a16:creationId xmlns:a16="http://schemas.microsoft.com/office/drawing/2014/main" id="{65D37017-D8E7-4244-AC19-C04780C2CB32}"/>
                  </a:ext>
                </a:extLst>
              </p:cNvPr>
              <p:cNvSpPr>
                <a:spLocks/>
              </p:cNvSpPr>
              <p:nvPr>
                <p:custDataLst>
                  <p:tags r:id="rId58"/>
                </p:custDataLst>
              </p:nvPr>
            </p:nvSpPr>
            <p:spPr bwMode="auto">
              <a:xfrm>
                <a:off x="7015530" y="1425637"/>
                <a:ext cx="442913" cy="442913"/>
              </a:xfrm>
              <a:prstGeom prst="ellipse">
                <a:avLst/>
              </a:prstGeom>
              <a:solidFill>
                <a:srgbClr val="FFFFFF"/>
              </a:solidFill>
              <a:ln w="63500" cap="flat">
                <a:solidFill>
                  <a:schemeClr val="bg1">
                    <a:lumMod val="50000"/>
                    <a:alpha val="85000"/>
                  </a:schemeClr>
                </a:solidFill>
                <a:prstDash val="solid"/>
                <a:miter lim="800000"/>
                <a:headEnd type="none" w="med" len="med"/>
                <a:tailEnd type="none" w="med" len="med"/>
              </a:ln>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5" name="PA-椭圆 46">
                <a:extLst>
                  <a:ext uri="{FF2B5EF4-FFF2-40B4-BE49-F238E27FC236}">
                    <a16:creationId xmlns:a16="http://schemas.microsoft.com/office/drawing/2014/main" id="{D9620EEC-4ED3-405D-B7A7-8C090961111D}"/>
                  </a:ext>
                </a:extLst>
              </p:cNvPr>
              <p:cNvSpPr>
                <a:spLocks/>
              </p:cNvSpPr>
              <p:nvPr>
                <p:custDataLst>
                  <p:tags r:id="rId59"/>
                </p:custDataLst>
              </p:nvPr>
            </p:nvSpPr>
            <p:spPr bwMode="auto">
              <a:xfrm>
                <a:off x="7339012" y="2393156"/>
                <a:ext cx="138113" cy="138113"/>
              </a:xfrm>
              <a:prstGeom prst="ellipse">
                <a:avLst/>
              </a:prstGeom>
              <a:solidFill>
                <a:srgbClr val="1DB7C4"/>
              </a:solidFill>
              <a:ln>
                <a:noFill/>
              </a:ln>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grpSp>
        <p:grpSp>
          <p:nvGrpSpPr>
            <p:cNvPr id="6" name="Group 8">
              <a:extLst>
                <a:ext uri="{FF2B5EF4-FFF2-40B4-BE49-F238E27FC236}">
                  <a16:creationId xmlns:a16="http://schemas.microsoft.com/office/drawing/2014/main" id="{159EEAB9-FFB2-4E04-811E-73B31B6CD2B6}"/>
                </a:ext>
              </a:extLst>
            </p:cNvPr>
            <p:cNvGrpSpPr/>
            <p:nvPr/>
          </p:nvGrpSpPr>
          <p:grpSpPr>
            <a:xfrm>
              <a:off x="885387" y="1895412"/>
              <a:ext cx="1193527" cy="2093316"/>
              <a:chOff x="2980029" y="2084252"/>
              <a:chExt cx="1592209" cy="2795993"/>
            </a:xfrm>
          </p:grpSpPr>
          <p:grpSp>
            <p:nvGrpSpPr>
              <p:cNvPr id="7" name="Group 17">
                <a:extLst>
                  <a:ext uri="{FF2B5EF4-FFF2-40B4-BE49-F238E27FC236}">
                    <a16:creationId xmlns:a16="http://schemas.microsoft.com/office/drawing/2014/main" id="{E38389E2-6277-4B39-9139-A39AE335DE9E}"/>
                  </a:ext>
                </a:extLst>
              </p:cNvPr>
              <p:cNvGrpSpPr>
                <a:grpSpLocks/>
              </p:cNvGrpSpPr>
              <p:nvPr/>
            </p:nvGrpSpPr>
            <p:grpSpPr bwMode="auto">
              <a:xfrm>
                <a:off x="2980029" y="2084252"/>
                <a:ext cx="1592209" cy="2795993"/>
                <a:chOff x="0" y="-2027"/>
                <a:chExt cx="1894" cy="3650"/>
              </a:xfrm>
            </p:grpSpPr>
            <p:sp>
              <p:nvSpPr>
                <p:cNvPr id="9" name="PA-任意多边形 18">
                  <a:extLst>
                    <a:ext uri="{FF2B5EF4-FFF2-40B4-BE49-F238E27FC236}">
                      <a16:creationId xmlns:a16="http://schemas.microsoft.com/office/drawing/2014/main" id="{1E32A4FB-E3E4-4D85-AAA4-D437BBF69280}"/>
                    </a:ext>
                  </a:extLst>
                </p:cNvPr>
                <p:cNvSpPr>
                  <a:spLocks/>
                </p:cNvSpPr>
                <p:nvPr>
                  <p:custDataLst>
                    <p:tags r:id="rId55"/>
                  </p:custDataLst>
                </p:nvPr>
              </p:nvSpPr>
              <p:spPr bwMode="auto">
                <a:xfrm>
                  <a:off x="0" y="0"/>
                  <a:ext cx="1894" cy="1623"/>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rgbClr val="FEC805">
                    <a:alpha val="80000"/>
                  </a:srgbClr>
                </a:solidFill>
                <a:ln>
                  <a:noFill/>
                </a:ln>
                <a:extLst>
                  <a:ext uri="{91240B29-F687-4F45-9708-019B960494DF}">
                    <a14:hiddenLine xmlns:a14="http://schemas.microsoft.com/office/drawing/2010/main" w="25400" cap="flat">
                      <a:solidFill>
                        <a:schemeClr val="tx1">
                          <a:alpha val="79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10" name="PA-矩形 19">
                  <a:extLst>
                    <a:ext uri="{FF2B5EF4-FFF2-40B4-BE49-F238E27FC236}">
                      <a16:creationId xmlns:a16="http://schemas.microsoft.com/office/drawing/2014/main" id="{F8470F1C-B8F1-4506-8CBB-81BA7968F46D}"/>
                    </a:ext>
                  </a:extLst>
                </p:cNvPr>
                <p:cNvSpPr>
                  <a:spLocks/>
                </p:cNvSpPr>
                <p:nvPr>
                  <p:custDataLst>
                    <p:tags r:id="rId56"/>
                  </p:custDataLst>
                </p:nvPr>
              </p:nvSpPr>
              <p:spPr bwMode="auto">
                <a:xfrm>
                  <a:off x="567" y="-2027"/>
                  <a:ext cx="745" cy="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a:ln>
                        <a:noFill/>
                      </a:ln>
                      <a:solidFill>
                        <a:prstClr val="white">
                          <a:lumMod val="50000"/>
                        </a:prstClr>
                      </a:solidFill>
                      <a:effectLst/>
                      <a:uLnTx/>
                      <a:uFillTx/>
                      <a:latin typeface="+mn-ea"/>
                      <a:cs typeface="Bebas Neue" charset="0"/>
                      <a:sym typeface="Bebas Neue" charset="0"/>
                    </a:rPr>
                    <a:t>40%</a:t>
                  </a:r>
                </a:p>
              </p:txBody>
            </p:sp>
          </p:grpSp>
          <p:cxnSp>
            <p:nvCxnSpPr>
              <p:cNvPr id="8" name="PA-直接连接符 10">
                <a:extLst>
                  <a:ext uri="{FF2B5EF4-FFF2-40B4-BE49-F238E27FC236}">
                    <a16:creationId xmlns:a16="http://schemas.microsoft.com/office/drawing/2014/main" id="{B608CA5B-18AF-4633-84B0-802915FF1076}"/>
                  </a:ext>
                </a:extLst>
              </p:cNvPr>
              <p:cNvCxnSpPr>
                <a:endCxn id="9" idx="2"/>
              </p:cNvCxnSpPr>
              <p:nvPr>
                <p:custDataLst>
                  <p:tags r:id="rId54"/>
                </p:custDataLst>
              </p:nvPr>
            </p:nvCxnSpPr>
            <p:spPr>
              <a:xfrm>
                <a:off x="3757600" y="2406455"/>
                <a:ext cx="22145" cy="1170000"/>
              </a:xfrm>
              <a:prstGeom prst="line">
                <a:avLst/>
              </a:prstGeom>
              <a:noFill/>
              <a:ln w="12700" cap="flat" cmpd="sng" algn="ctr">
                <a:solidFill>
                  <a:srgbClr val="FEC805"/>
                </a:solidFill>
                <a:prstDash val="sysDash"/>
                <a:miter lim="800000"/>
                <a:headEnd type="oval" w="lg" len="lg"/>
                <a:tailEnd type="none" w="lg" len="lg"/>
              </a:ln>
              <a:effectLst/>
            </p:spPr>
          </p:cxnSp>
        </p:grpSp>
        <p:grpSp>
          <p:nvGrpSpPr>
            <p:cNvPr id="11" name="Group 13">
              <a:extLst>
                <a:ext uri="{FF2B5EF4-FFF2-40B4-BE49-F238E27FC236}">
                  <a16:creationId xmlns:a16="http://schemas.microsoft.com/office/drawing/2014/main" id="{7AA8C910-EE87-46EA-A711-DAB3B5F1A8CF}"/>
                </a:ext>
              </a:extLst>
            </p:cNvPr>
            <p:cNvGrpSpPr/>
            <p:nvPr/>
          </p:nvGrpSpPr>
          <p:grpSpPr>
            <a:xfrm>
              <a:off x="1675519" y="1888088"/>
              <a:ext cx="1193527" cy="2099864"/>
              <a:chOff x="4103989" y="2062474"/>
              <a:chExt cx="1592209" cy="2804737"/>
            </a:xfrm>
            <a:solidFill>
              <a:srgbClr val="F24A36"/>
            </a:solidFill>
          </p:grpSpPr>
          <p:grpSp>
            <p:nvGrpSpPr>
              <p:cNvPr id="12" name="Group 20">
                <a:extLst>
                  <a:ext uri="{FF2B5EF4-FFF2-40B4-BE49-F238E27FC236}">
                    <a16:creationId xmlns:a16="http://schemas.microsoft.com/office/drawing/2014/main" id="{926EB51E-5084-47AD-9377-689743AA38FF}"/>
                  </a:ext>
                </a:extLst>
              </p:cNvPr>
              <p:cNvGrpSpPr>
                <a:grpSpLocks/>
              </p:cNvGrpSpPr>
              <p:nvPr/>
            </p:nvGrpSpPr>
            <p:grpSpPr bwMode="auto">
              <a:xfrm>
                <a:off x="4103989" y="2062474"/>
                <a:ext cx="1592209" cy="2804737"/>
                <a:chOff x="0" y="-2601"/>
                <a:chExt cx="1894" cy="3658"/>
              </a:xfrm>
              <a:grpFill/>
            </p:grpSpPr>
            <p:sp>
              <p:nvSpPr>
                <p:cNvPr id="14" name="PA-任意多边形 21">
                  <a:extLst>
                    <a:ext uri="{FF2B5EF4-FFF2-40B4-BE49-F238E27FC236}">
                      <a16:creationId xmlns:a16="http://schemas.microsoft.com/office/drawing/2014/main" id="{74D26031-496E-4065-BFA0-DBA27F459C14}"/>
                    </a:ext>
                  </a:extLst>
                </p:cNvPr>
                <p:cNvSpPr>
                  <a:spLocks/>
                </p:cNvSpPr>
                <p:nvPr>
                  <p:custDataLst>
                    <p:tags r:id="rId52"/>
                  </p:custDataLst>
                </p:nvPr>
              </p:nvSpPr>
              <p:spPr bwMode="auto">
                <a:xfrm>
                  <a:off x="0" y="-17"/>
                  <a:ext cx="1894" cy="1074"/>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grpFill/>
                <a:ln>
                  <a:noFill/>
                </a:ln>
                <a:extLst>
                  <a:ext uri="{91240B29-F687-4F45-9708-019B960494DF}">
                    <a14:hiddenLine xmlns:a14="http://schemas.microsoft.com/office/drawing/2010/main" w="25400" cap="flat">
                      <a:solidFill>
                        <a:schemeClr val="tx1">
                          <a:alpha val="79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15" name="PA-矩形 22">
                  <a:extLst>
                    <a:ext uri="{FF2B5EF4-FFF2-40B4-BE49-F238E27FC236}">
                      <a16:creationId xmlns:a16="http://schemas.microsoft.com/office/drawing/2014/main" id="{4A61EF57-CBA1-44B7-BBFF-0E5DD5033481}"/>
                    </a:ext>
                  </a:extLst>
                </p:cNvPr>
                <p:cNvSpPr>
                  <a:spLocks/>
                </p:cNvSpPr>
                <p:nvPr>
                  <p:custDataLst>
                    <p:tags r:id="rId53"/>
                  </p:custDataLst>
                </p:nvPr>
              </p:nvSpPr>
              <p:spPr bwMode="auto">
                <a:xfrm>
                  <a:off x="556" y="-2601"/>
                  <a:ext cx="745" cy="299"/>
                </a:xfrm>
                <a:prstGeom prst="rect">
                  <a:avLst/>
                </a:prstGeom>
                <a:solidFill>
                  <a:srgbClr val="FFFFFF"/>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a:ln>
                        <a:noFill/>
                      </a:ln>
                      <a:solidFill>
                        <a:prstClr val="white">
                          <a:lumMod val="50000"/>
                        </a:prstClr>
                      </a:solidFill>
                      <a:effectLst/>
                      <a:uLnTx/>
                      <a:uFillTx/>
                      <a:latin typeface="+mn-ea"/>
                      <a:cs typeface="Bebas Neue" charset="0"/>
                      <a:sym typeface="Bebas Neue" charset="0"/>
                    </a:rPr>
                    <a:t>30%</a:t>
                  </a:r>
                </a:p>
              </p:txBody>
            </p:sp>
          </p:grpSp>
          <p:cxnSp>
            <p:nvCxnSpPr>
              <p:cNvPr id="13" name="PA-直接连接符 15">
                <a:extLst>
                  <a:ext uri="{FF2B5EF4-FFF2-40B4-BE49-F238E27FC236}">
                    <a16:creationId xmlns:a16="http://schemas.microsoft.com/office/drawing/2014/main" id="{A9A87648-FADD-40D9-A8EC-78CAFD8BE8DB}"/>
                  </a:ext>
                </a:extLst>
              </p:cNvPr>
              <p:cNvCxnSpPr/>
              <p:nvPr>
                <p:custDataLst>
                  <p:tags r:id="rId51"/>
                </p:custDataLst>
              </p:nvPr>
            </p:nvCxnSpPr>
            <p:spPr>
              <a:xfrm>
                <a:off x="4881901" y="2406454"/>
                <a:ext cx="21804" cy="1594037"/>
              </a:xfrm>
              <a:prstGeom prst="line">
                <a:avLst/>
              </a:prstGeom>
              <a:grpFill/>
              <a:ln w="12700" cap="flat" cmpd="sng" algn="ctr">
                <a:solidFill>
                  <a:srgbClr val="F24A36"/>
                </a:solidFill>
                <a:prstDash val="sysDash"/>
                <a:miter lim="800000"/>
                <a:headEnd type="oval" w="lg" len="lg"/>
                <a:tailEnd type="none" w="lg" len="lg"/>
              </a:ln>
              <a:effectLst/>
            </p:spPr>
          </p:cxnSp>
        </p:grpSp>
        <p:grpSp>
          <p:nvGrpSpPr>
            <p:cNvPr id="16" name="Group 18">
              <a:extLst>
                <a:ext uri="{FF2B5EF4-FFF2-40B4-BE49-F238E27FC236}">
                  <a16:creationId xmlns:a16="http://schemas.microsoft.com/office/drawing/2014/main" id="{FA124B36-7218-463C-88BB-04727D10A419}"/>
                </a:ext>
              </a:extLst>
            </p:cNvPr>
            <p:cNvGrpSpPr/>
            <p:nvPr/>
          </p:nvGrpSpPr>
          <p:grpSpPr>
            <a:xfrm>
              <a:off x="3387871" y="1898474"/>
              <a:ext cx="1193527" cy="2091024"/>
              <a:chOff x="6367886" y="2087314"/>
              <a:chExt cx="1592209" cy="2792932"/>
            </a:xfrm>
          </p:grpSpPr>
          <p:grpSp>
            <p:nvGrpSpPr>
              <p:cNvPr id="17" name="Group 23">
                <a:extLst>
                  <a:ext uri="{FF2B5EF4-FFF2-40B4-BE49-F238E27FC236}">
                    <a16:creationId xmlns:a16="http://schemas.microsoft.com/office/drawing/2014/main" id="{EF1D46B1-FBDC-4567-BDAD-C943710DC807}"/>
                  </a:ext>
                </a:extLst>
              </p:cNvPr>
              <p:cNvGrpSpPr>
                <a:grpSpLocks/>
              </p:cNvGrpSpPr>
              <p:nvPr/>
            </p:nvGrpSpPr>
            <p:grpSpPr bwMode="auto">
              <a:xfrm>
                <a:off x="6367886" y="2087314"/>
                <a:ext cx="1592209" cy="2792932"/>
                <a:chOff x="0" y="-1789"/>
                <a:chExt cx="1894" cy="3646"/>
              </a:xfrm>
            </p:grpSpPr>
            <p:sp>
              <p:nvSpPr>
                <p:cNvPr id="19" name="PA-任意多边形 24">
                  <a:extLst>
                    <a:ext uri="{FF2B5EF4-FFF2-40B4-BE49-F238E27FC236}">
                      <a16:creationId xmlns:a16="http://schemas.microsoft.com/office/drawing/2014/main" id="{F6170391-56FE-4CD6-BE8F-2B16E66CF28E}"/>
                    </a:ext>
                  </a:extLst>
                </p:cNvPr>
                <p:cNvSpPr>
                  <a:spLocks/>
                </p:cNvSpPr>
                <p:nvPr>
                  <p:custDataLst>
                    <p:tags r:id="rId49"/>
                  </p:custDataLst>
                </p:nvPr>
              </p:nvSpPr>
              <p:spPr bwMode="auto">
                <a:xfrm>
                  <a:off x="0" y="0"/>
                  <a:ext cx="1894" cy="1857"/>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rgbClr val="88C754">
                    <a:alpha val="80000"/>
                  </a:srgbClr>
                </a:solidFill>
                <a:ln>
                  <a:noFill/>
                </a:ln>
                <a:extLst>
                  <a:ext uri="{91240B29-F687-4F45-9708-019B960494DF}">
                    <a14:hiddenLine xmlns:a14="http://schemas.microsoft.com/office/drawing/2010/main" w="25400" cap="flat">
                      <a:solidFill>
                        <a:schemeClr val="tx1">
                          <a:alpha val="79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20" name="PA-矩形 25">
                  <a:extLst>
                    <a:ext uri="{FF2B5EF4-FFF2-40B4-BE49-F238E27FC236}">
                      <a16:creationId xmlns:a16="http://schemas.microsoft.com/office/drawing/2014/main" id="{DCA33349-4CA6-45B4-A720-BA4F2DE8E1F4}"/>
                    </a:ext>
                  </a:extLst>
                </p:cNvPr>
                <p:cNvSpPr>
                  <a:spLocks/>
                </p:cNvSpPr>
                <p:nvPr>
                  <p:custDataLst>
                    <p:tags r:id="rId50"/>
                  </p:custDataLst>
                </p:nvPr>
              </p:nvSpPr>
              <p:spPr bwMode="auto">
                <a:xfrm>
                  <a:off x="578" y="-1789"/>
                  <a:ext cx="745" cy="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a:ln>
                        <a:noFill/>
                      </a:ln>
                      <a:solidFill>
                        <a:prstClr val="white">
                          <a:lumMod val="50000"/>
                        </a:prstClr>
                      </a:solidFill>
                      <a:effectLst/>
                      <a:uLnTx/>
                      <a:uFillTx/>
                      <a:latin typeface="+mn-ea"/>
                      <a:cs typeface="Bebas Neue" charset="0"/>
                      <a:sym typeface="Bebas Neue" charset="0"/>
                    </a:rPr>
                    <a:t>65%</a:t>
                  </a:r>
                </a:p>
              </p:txBody>
            </p:sp>
          </p:grpSp>
          <p:cxnSp>
            <p:nvCxnSpPr>
              <p:cNvPr id="18" name="PA-直接连接符 20">
                <a:extLst>
                  <a:ext uri="{FF2B5EF4-FFF2-40B4-BE49-F238E27FC236}">
                    <a16:creationId xmlns:a16="http://schemas.microsoft.com/office/drawing/2014/main" id="{7F4D5BE7-38D5-4ED7-8374-52A330681993}"/>
                  </a:ext>
                </a:extLst>
              </p:cNvPr>
              <p:cNvCxnSpPr/>
              <p:nvPr>
                <p:custDataLst>
                  <p:tags r:id="rId48"/>
                </p:custDataLst>
              </p:nvPr>
            </p:nvCxnSpPr>
            <p:spPr>
              <a:xfrm rot="5400000" flipV="1">
                <a:off x="6659990" y="2908313"/>
                <a:ext cx="1008000" cy="4283"/>
              </a:xfrm>
              <a:prstGeom prst="line">
                <a:avLst/>
              </a:prstGeom>
              <a:noFill/>
              <a:ln w="12700" cap="flat" cmpd="sng" algn="ctr">
                <a:solidFill>
                  <a:srgbClr val="88C754"/>
                </a:solidFill>
                <a:prstDash val="sysDash"/>
                <a:miter lim="800000"/>
                <a:headEnd type="oval" w="lg" len="lg"/>
                <a:tailEnd type="none" w="lg" len="lg"/>
              </a:ln>
              <a:effectLst/>
            </p:spPr>
          </p:cxnSp>
        </p:grpSp>
        <p:grpSp>
          <p:nvGrpSpPr>
            <p:cNvPr id="21" name="Group 23">
              <a:extLst>
                <a:ext uri="{FF2B5EF4-FFF2-40B4-BE49-F238E27FC236}">
                  <a16:creationId xmlns:a16="http://schemas.microsoft.com/office/drawing/2014/main" id="{28132B75-59E2-4732-8F85-D8255097DC26}"/>
                </a:ext>
              </a:extLst>
            </p:cNvPr>
            <p:cNvGrpSpPr/>
            <p:nvPr/>
          </p:nvGrpSpPr>
          <p:grpSpPr>
            <a:xfrm>
              <a:off x="2500170" y="1893567"/>
              <a:ext cx="1194157" cy="2094699"/>
              <a:chOff x="5204412" y="2082406"/>
              <a:chExt cx="1593049" cy="2797840"/>
            </a:xfrm>
          </p:grpSpPr>
          <p:grpSp>
            <p:nvGrpSpPr>
              <p:cNvPr id="22" name="Group 14">
                <a:extLst>
                  <a:ext uri="{FF2B5EF4-FFF2-40B4-BE49-F238E27FC236}">
                    <a16:creationId xmlns:a16="http://schemas.microsoft.com/office/drawing/2014/main" id="{03B1F4F5-20AA-4EFC-8E9B-5A043F53D52F}"/>
                  </a:ext>
                </a:extLst>
              </p:cNvPr>
              <p:cNvGrpSpPr>
                <a:grpSpLocks/>
              </p:cNvGrpSpPr>
              <p:nvPr/>
            </p:nvGrpSpPr>
            <p:grpSpPr bwMode="auto">
              <a:xfrm>
                <a:off x="5204412" y="2082406"/>
                <a:ext cx="1593049" cy="2797840"/>
                <a:chOff x="0" y="-1020"/>
                <a:chExt cx="1894" cy="3651"/>
              </a:xfrm>
            </p:grpSpPr>
            <p:sp>
              <p:nvSpPr>
                <p:cNvPr id="24" name="PA-任意多边形 15">
                  <a:extLst>
                    <a:ext uri="{FF2B5EF4-FFF2-40B4-BE49-F238E27FC236}">
                      <a16:creationId xmlns:a16="http://schemas.microsoft.com/office/drawing/2014/main" id="{81C7AF01-EC09-4A30-83F7-BFAB56E60482}"/>
                    </a:ext>
                  </a:extLst>
                </p:cNvPr>
                <p:cNvSpPr>
                  <a:spLocks/>
                </p:cNvSpPr>
                <p:nvPr>
                  <p:custDataLst>
                    <p:tags r:id="rId46"/>
                  </p:custDataLst>
                </p:nvPr>
              </p:nvSpPr>
              <p:spPr bwMode="auto">
                <a:xfrm>
                  <a:off x="0" y="0"/>
                  <a:ext cx="1894" cy="2631"/>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rgbClr val="1DB7C4">
                    <a:alpha val="80000"/>
                  </a:srgbClr>
                </a:solidFill>
                <a:ln>
                  <a:noFill/>
                </a:ln>
                <a:extLst>
                  <a:ext uri="{91240B29-F687-4F45-9708-019B960494DF}">
                    <a14:hiddenLine xmlns:a14="http://schemas.microsoft.com/office/drawing/2010/main" w="25400" cap="flat">
                      <a:solidFill>
                        <a:schemeClr val="tx1">
                          <a:alpha val="79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25" name="PA-矩形 16">
                  <a:extLst>
                    <a:ext uri="{FF2B5EF4-FFF2-40B4-BE49-F238E27FC236}">
                      <a16:creationId xmlns:a16="http://schemas.microsoft.com/office/drawing/2014/main" id="{B15A1688-18FD-4EC9-BE83-46438F49F8BB}"/>
                    </a:ext>
                  </a:extLst>
                </p:cNvPr>
                <p:cNvSpPr>
                  <a:spLocks/>
                </p:cNvSpPr>
                <p:nvPr>
                  <p:custDataLst>
                    <p:tags r:id="rId47"/>
                  </p:custDataLst>
                </p:nvPr>
              </p:nvSpPr>
              <p:spPr bwMode="auto">
                <a:xfrm>
                  <a:off x="570" y="-1020"/>
                  <a:ext cx="745" cy="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a:ln>
                        <a:noFill/>
                      </a:ln>
                      <a:solidFill>
                        <a:prstClr val="white">
                          <a:lumMod val="50000"/>
                        </a:prstClr>
                      </a:solidFill>
                      <a:effectLst/>
                      <a:uLnTx/>
                      <a:uFillTx/>
                      <a:latin typeface="+mn-ea"/>
                      <a:cs typeface="Bebas Neue" charset="0"/>
                      <a:sym typeface="Bebas Neue" charset="0"/>
                    </a:rPr>
                    <a:t>85%</a:t>
                  </a:r>
                </a:p>
              </p:txBody>
            </p:sp>
          </p:grpSp>
          <p:cxnSp>
            <p:nvCxnSpPr>
              <p:cNvPr id="23" name="PA-直接连接符 25">
                <a:extLst>
                  <a:ext uri="{FF2B5EF4-FFF2-40B4-BE49-F238E27FC236}">
                    <a16:creationId xmlns:a16="http://schemas.microsoft.com/office/drawing/2014/main" id="{8BFE36FC-0DFC-49E3-970B-D0B00C4DCD67}"/>
                  </a:ext>
                </a:extLst>
              </p:cNvPr>
              <p:cNvCxnSpPr/>
              <p:nvPr>
                <p:custDataLst>
                  <p:tags r:id="rId45"/>
                </p:custDataLst>
              </p:nvPr>
            </p:nvCxnSpPr>
            <p:spPr>
              <a:xfrm rot="5400000" flipV="1">
                <a:off x="5788028" y="2633036"/>
                <a:ext cx="432000" cy="4284"/>
              </a:xfrm>
              <a:prstGeom prst="line">
                <a:avLst/>
              </a:prstGeom>
              <a:noFill/>
              <a:ln w="12700" cap="flat" cmpd="sng" algn="ctr">
                <a:solidFill>
                  <a:srgbClr val="1DB7C4"/>
                </a:solidFill>
                <a:prstDash val="sysDash"/>
                <a:miter lim="800000"/>
                <a:headEnd type="oval" w="lg" len="lg"/>
                <a:tailEnd type="none" w="lg" len="lg"/>
              </a:ln>
              <a:effectLst/>
            </p:spPr>
          </p:cxnSp>
        </p:grpSp>
        <p:grpSp>
          <p:nvGrpSpPr>
            <p:cNvPr id="26" name="Group 28">
              <a:extLst>
                <a:ext uri="{FF2B5EF4-FFF2-40B4-BE49-F238E27FC236}">
                  <a16:creationId xmlns:a16="http://schemas.microsoft.com/office/drawing/2014/main" id="{2AC38BB2-6D9F-4592-A3C4-3BA04734C8B7}"/>
                </a:ext>
              </a:extLst>
            </p:cNvPr>
            <p:cNvGrpSpPr/>
            <p:nvPr/>
          </p:nvGrpSpPr>
          <p:grpSpPr>
            <a:xfrm>
              <a:off x="4208490" y="1913064"/>
              <a:ext cx="1193527" cy="2077473"/>
              <a:chOff x="7507820" y="2092379"/>
              <a:chExt cx="1592209" cy="2774832"/>
            </a:xfrm>
          </p:grpSpPr>
          <p:grpSp>
            <p:nvGrpSpPr>
              <p:cNvPr id="27" name="Group 26">
                <a:extLst>
                  <a:ext uri="{FF2B5EF4-FFF2-40B4-BE49-F238E27FC236}">
                    <a16:creationId xmlns:a16="http://schemas.microsoft.com/office/drawing/2014/main" id="{4680A315-97AE-4C42-8141-D3CF73EDF1C6}"/>
                  </a:ext>
                </a:extLst>
              </p:cNvPr>
              <p:cNvGrpSpPr>
                <a:grpSpLocks/>
              </p:cNvGrpSpPr>
              <p:nvPr/>
            </p:nvGrpSpPr>
            <p:grpSpPr bwMode="auto">
              <a:xfrm>
                <a:off x="7507820" y="2092379"/>
                <a:ext cx="1592209" cy="2774832"/>
                <a:chOff x="0" y="-2562"/>
                <a:chExt cx="1894" cy="3619"/>
              </a:xfrm>
            </p:grpSpPr>
            <p:sp>
              <p:nvSpPr>
                <p:cNvPr id="29" name="PA-任意多边形 27">
                  <a:extLst>
                    <a:ext uri="{FF2B5EF4-FFF2-40B4-BE49-F238E27FC236}">
                      <a16:creationId xmlns:a16="http://schemas.microsoft.com/office/drawing/2014/main" id="{1C84763A-8D00-4338-9725-D7088E973634}"/>
                    </a:ext>
                  </a:extLst>
                </p:cNvPr>
                <p:cNvSpPr>
                  <a:spLocks/>
                </p:cNvSpPr>
                <p:nvPr>
                  <p:custDataLst>
                    <p:tags r:id="rId43"/>
                  </p:custDataLst>
                </p:nvPr>
              </p:nvSpPr>
              <p:spPr bwMode="auto">
                <a:xfrm>
                  <a:off x="0" y="-17"/>
                  <a:ext cx="1894" cy="1074"/>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rgbClr val="404040">
                    <a:alpha val="80000"/>
                  </a:srgbClr>
                </a:solidFill>
                <a:ln>
                  <a:noFill/>
                </a:ln>
                <a:extLst>
                  <a:ext uri="{91240B29-F687-4F45-9708-019B960494DF}">
                    <a14:hiddenLine xmlns:a14="http://schemas.microsoft.com/office/drawing/2010/main" w="25400" cap="flat">
                      <a:solidFill>
                        <a:schemeClr val="tx1">
                          <a:alpha val="79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30" name="PA-矩形 28">
                  <a:extLst>
                    <a:ext uri="{FF2B5EF4-FFF2-40B4-BE49-F238E27FC236}">
                      <a16:creationId xmlns:a16="http://schemas.microsoft.com/office/drawing/2014/main" id="{95B54CCD-BFA8-4B2E-9564-FB78309E84CF}"/>
                    </a:ext>
                  </a:extLst>
                </p:cNvPr>
                <p:cNvSpPr>
                  <a:spLocks/>
                </p:cNvSpPr>
                <p:nvPr>
                  <p:custDataLst>
                    <p:tags r:id="rId44"/>
                  </p:custDataLst>
                </p:nvPr>
              </p:nvSpPr>
              <p:spPr bwMode="auto">
                <a:xfrm>
                  <a:off x="590" y="-2562"/>
                  <a:ext cx="745" cy="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a:ln>
                        <a:noFill/>
                      </a:ln>
                      <a:solidFill>
                        <a:prstClr val="white">
                          <a:lumMod val="50000"/>
                        </a:prstClr>
                      </a:solidFill>
                      <a:effectLst/>
                      <a:uLnTx/>
                      <a:uFillTx/>
                      <a:latin typeface="+mn-ea"/>
                      <a:cs typeface="Bebas Neue" charset="0"/>
                      <a:sym typeface="Bebas Neue" charset="0"/>
                    </a:rPr>
                    <a:t>35%</a:t>
                  </a:r>
                </a:p>
              </p:txBody>
            </p:sp>
          </p:grpSp>
          <p:cxnSp>
            <p:nvCxnSpPr>
              <p:cNvPr id="28" name="PA-直接连接符 30">
                <a:extLst>
                  <a:ext uri="{FF2B5EF4-FFF2-40B4-BE49-F238E27FC236}">
                    <a16:creationId xmlns:a16="http://schemas.microsoft.com/office/drawing/2014/main" id="{FC9AC125-A9DD-4242-8789-A620EEAED056}"/>
                  </a:ext>
                </a:extLst>
              </p:cNvPr>
              <p:cNvCxnSpPr/>
              <p:nvPr>
                <p:custDataLst>
                  <p:tags r:id="rId42"/>
                </p:custDataLst>
              </p:nvPr>
            </p:nvCxnSpPr>
            <p:spPr>
              <a:xfrm>
                <a:off x="8320445" y="2406454"/>
                <a:ext cx="0" cy="1594037"/>
              </a:xfrm>
              <a:prstGeom prst="line">
                <a:avLst/>
              </a:prstGeom>
              <a:noFill/>
              <a:ln w="12700" cap="flat" cmpd="sng" algn="ctr">
                <a:solidFill>
                  <a:srgbClr val="404040"/>
                </a:solidFill>
                <a:prstDash val="sysDash"/>
                <a:miter lim="800000"/>
                <a:headEnd type="oval" w="lg" len="lg"/>
                <a:tailEnd type="none" w="lg" len="lg"/>
              </a:ln>
              <a:effectLst/>
            </p:spPr>
          </p:cxnSp>
        </p:grpSp>
        <p:grpSp>
          <p:nvGrpSpPr>
            <p:cNvPr id="61" name="Group 65">
              <a:extLst>
                <a:ext uri="{FF2B5EF4-FFF2-40B4-BE49-F238E27FC236}">
                  <a16:creationId xmlns:a16="http://schemas.microsoft.com/office/drawing/2014/main" id="{88C54486-70AF-4C18-A0D3-B90BDBC993E8}"/>
                </a:ext>
              </a:extLst>
            </p:cNvPr>
            <p:cNvGrpSpPr>
              <a:grpSpLocks noChangeAspect="1"/>
            </p:cNvGrpSpPr>
            <p:nvPr/>
          </p:nvGrpSpPr>
          <p:grpSpPr>
            <a:xfrm>
              <a:off x="2841423" y="4254369"/>
              <a:ext cx="486000" cy="486000"/>
              <a:chOff x="4194682" y="3591889"/>
              <a:chExt cx="376085" cy="376085"/>
            </a:xfrm>
          </p:grpSpPr>
          <p:sp>
            <p:nvSpPr>
              <p:cNvPr id="62" name="PA-椭圆 66">
                <a:extLst>
                  <a:ext uri="{FF2B5EF4-FFF2-40B4-BE49-F238E27FC236}">
                    <a16:creationId xmlns:a16="http://schemas.microsoft.com/office/drawing/2014/main" id="{E9D54AAE-9A36-468C-9C87-033743B12E9D}"/>
                  </a:ext>
                </a:extLst>
              </p:cNvPr>
              <p:cNvSpPr>
                <a:spLocks noChangeAspect="1"/>
              </p:cNvSpPr>
              <p:nvPr>
                <p:custDataLst>
                  <p:tags r:id="rId40"/>
                </p:custDataLst>
              </p:nvPr>
            </p:nvSpPr>
            <p:spPr>
              <a:xfrm>
                <a:off x="4194682" y="3591889"/>
                <a:ext cx="376085" cy="376085"/>
              </a:xfrm>
              <a:prstGeom prst="ellipse">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lumMod val="50000"/>
                    </a:prstClr>
                  </a:solidFill>
                  <a:effectLst/>
                  <a:uLnTx/>
                  <a:uFillTx/>
                  <a:latin typeface="+mn-ea"/>
                  <a:cs typeface="+mn-cs"/>
                </a:endParaRPr>
              </a:p>
            </p:txBody>
          </p:sp>
          <p:sp>
            <p:nvSpPr>
              <p:cNvPr id="63" name="PA-文本框 67">
                <a:extLst>
                  <a:ext uri="{FF2B5EF4-FFF2-40B4-BE49-F238E27FC236}">
                    <a16:creationId xmlns:a16="http://schemas.microsoft.com/office/drawing/2014/main" id="{9CDC874A-3378-4AC8-A4C4-0E554CF6E984}"/>
                  </a:ext>
                </a:extLst>
              </p:cNvPr>
              <p:cNvSpPr txBox="1"/>
              <p:nvPr>
                <p:custDataLst>
                  <p:tags r:id="rId41"/>
                </p:custDataLst>
              </p:nvPr>
            </p:nvSpPr>
            <p:spPr>
              <a:xfrm>
                <a:off x="4304316" y="3619688"/>
                <a:ext cx="156815" cy="285803"/>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id-ID" sz="1800" b="1" i="0" u="none" strike="noStrike" kern="0" cap="none" spc="0" normalizeH="0" baseline="0" noProof="0" dirty="0">
                    <a:ln>
                      <a:noFill/>
                    </a:ln>
                    <a:solidFill>
                      <a:prstClr val="white"/>
                    </a:solidFill>
                    <a:effectLst/>
                    <a:uLnTx/>
                    <a:uFillTx/>
                    <a:latin typeface="+mn-ea"/>
                  </a:rPr>
                  <a:t>$</a:t>
                </a:r>
                <a:endParaRPr kumimoji="0" lang="id-ID" sz="1600" b="1" i="0" u="none" strike="noStrike" kern="0" cap="none" spc="0" normalizeH="0" baseline="0" noProof="0" dirty="0">
                  <a:ln>
                    <a:noFill/>
                  </a:ln>
                  <a:solidFill>
                    <a:prstClr val="white"/>
                  </a:solidFill>
                  <a:effectLst/>
                  <a:uLnTx/>
                  <a:uFillTx/>
                  <a:latin typeface="+mn-ea"/>
                </a:endParaRPr>
              </a:p>
            </p:txBody>
          </p:sp>
        </p:grpSp>
        <p:sp>
          <p:nvSpPr>
            <p:cNvPr id="67" name="PA-文本框 71">
              <a:extLst>
                <a:ext uri="{FF2B5EF4-FFF2-40B4-BE49-F238E27FC236}">
                  <a16:creationId xmlns:a16="http://schemas.microsoft.com/office/drawing/2014/main" id="{A38769CD-2D5E-4599-B2D4-57FD1E0996A2}"/>
                </a:ext>
              </a:extLst>
            </p:cNvPr>
            <p:cNvSpPr txBox="1"/>
            <p:nvPr>
              <p:custDataLst>
                <p:tags r:id="rId35"/>
              </p:custDataLst>
            </p:nvPr>
          </p:nvSpPr>
          <p:spPr>
            <a:xfrm>
              <a:off x="1143676" y="3758751"/>
              <a:ext cx="664647" cy="215444"/>
            </a:xfrm>
            <a:prstGeom prst="rect">
              <a:avLst/>
            </a:prstGeom>
            <a:noFill/>
          </p:spPr>
          <p:txBody>
            <a:bodyPr wrap="square" rtlCol="0">
              <a:spAutoFit/>
            </a:bodyPr>
            <a:lstStyle/>
            <a:p>
              <a:pPr algn="ctr"/>
              <a:r>
                <a:rPr lang="id-ID" sz="800" b="1" dirty="0">
                  <a:solidFill>
                    <a:prstClr val="white"/>
                  </a:solidFill>
                  <a:latin typeface="+mn-ea"/>
                </a:rPr>
                <a:t>SHOES</a:t>
              </a:r>
            </a:p>
          </p:txBody>
        </p:sp>
        <p:sp>
          <p:nvSpPr>
            <p:cNvPr id="68" name="PA-文本框 72">
              <a:extLst>
                <a:ext uri="{FF2B5EF4-FFF2-40B4-BE49-F238E27FC236}">
                  <a16:creationId xmlns:a16="http://schemas.microsoft.com/office/drawing/2014/main" id="{E0411B67-63C9-49B9-B788-1F000F19E4D5}"/>
                </a:ext>
              </a:extLst>
            </p:cNvPr>
            <p:cNvSpPr txBox="1"/>
            <p:nvPr>
              <p:custDataLst>
                <p:tags r:id="rId36"/>
              </p:custDataLst>
            </p:nvPr>
          </p:nvSpPr>
          <p:spPr>
            <a:xfrm>
              <a:off x="1934493" y="3763770"/>
              <a:ext cx="664647" cy="215444"/>
            </a:xfrm>
            <a:prstGeom prst="rect">
              <a:avLst/>
            </a:prstGeom>
            <a:noFill/>
          </p:spPr>
          <p:txBody>
            <a:bodyPr wrap="square" rtlCol="0">
              <a:spAutoFit/>
            </a:bodyPr>
            <a:lstStyle/>
            <a:p>
              <a:pPr algn="ctr"/>
              <a:r>
                <a:rPr lang="id-ID" sz="800" b="1" dirty="0">
                  <a:solidFill>
                    <a:prstClr val="white"/>
                  </a:solidFill>
                  <a:latin typeface="+mn-ea"/>
                </a:rPr>
                <a:t>BAGS</a:t>
              </a:r>
            </a:p>
          </p:txBody>
        </p:sp>
        <p:sp>
          <p:nvSpPr>
            <p:cNvPr id="69" name="PA-文本框 73">
              <a:extLst>
                <a:ext uri="{FF2B5EF4-FFF2-40B4-BE49-F238E27FC236}">
                  <a16:creationId xmlns:a16="http://schemas.microsoft.com/office/drawing/2014/main" id="{8C5F23A8-0225-4CC0-9E27-85AEE7B46A5F}"/>
                </a:ext>
              </a:extLst>
            </p:cNvPr>
            <p:cNvSpPr txBox="1"/>
            <p:nvPr>
              <p:custDataLst>
                <p:tags r:id="rId37"/>
              </p:custDataLst>
            </p:nvPr>
          </p:nvSpPr>
          <p:spPr>
            <a:xfrm>
              <a:off x="2733464" y="3752577"/>
              <a:ext cx="731635" cy="215444"/>
            </a:xfrm>
            <a:prstGeom prst="rect">
              <a:avLst/>
            </a:prstGeom>
            <a:noFill/>
          </p:spPr>
          <p:txBody>
            <a:bodyPr wrap="square" rtlCol="0">
              <a:spAutoFit/>
            </a:bodyPr>
            <a:lstStyle/>
            <a:p>
              <a:pPr algn="ctr"/>
              <a:r>
                <a:rPr lang="id-ID" sz="800" b="1" dirty="0">
                  <a:solidFill>
                    <a:prstClr val="white"/>
                  </a:solidFill>
                  <a:latin typeface="+mn-ea"/>
                </a:rPr>
                <a:t>APPAREL</a:t>
              </a:r>
            </a:p>
          </p:txBody>
        </p:sp>
        <p:sp>
          <p:nvSpPr>
            <p:cNvPr id="70" name="PA-文本框 74">
              <a:extLst>
                <a:ext uri="{FF2B5EF4-FFF2-40B4-BE49-F238E27FC236}">
                  <a16:creationId xmlns:a16="http://schemas.microsoft.com/office/drawing/2014/main" id="{3E8B4975-E468-4C50-B2CC-C9435BB27D8A}"/>
                </a:ext>
              </a:extLst>
            </p:cNvPr>
            <p:cNvSpPr txBox="1"/>
            <p:nvPr>
              <p:custDataLst>
                <p:tags r:id="rId38"/>
              </p:custDataLst>
            </p:nvPr>
          </p:nvSpPr>
          <p:spPr>
            <a:xfrm>
              <a:off x="3648223" y="3758751"/>
              <a:ext cx="664647" cy="215444"/>
            </a:xfrm>
            <a:prstGeom prst="rect">
              <a:avLst/>
            </a:prstGeom>
            <a:noFill/>
          </p:spPr>
          <p:txBody>
            <a:bodyPr wrap="square" rtlCol="0">
              <a:spAutoFit/>
            </a:bodyPr>
            <a:lstStyle/>
            <a:p>
              <a:pPr algn="ctr"/>
              <a:r>
                <a:rPr lang="id-ID" sz="800" b="1" dirty="0">
                  <a:solidFill>
                    <a:prstClr val="white"/>
                  </a:solidFill>
                  <a:latin typeface="+mn-ea"/>
                </a:rPr>
                <a:t>T SHIRT</a:t>
              </a:r>
            </a:p>
          </p:txBody>
        </p:sp>
        <p:sp>
          <p:nvSpPr>
            <p:cNvPr id="71" name="PA-文本框 75">
              <a:extLst>
                <a:ext uri="{FF2B5EF4-FFF2-40B4-BE49-F238E27FC236}">
                  <a16:creationId xmlns:a16="http://schemas.microsoft.com/office/drawing/2014/main" id="{7DEB8244-6EBF-437B-8CAB-F1CFDB114251}"/>
                </a:ext>
              </a:extLst>
            </p:cNvPr>
            <p:cNvSpPr txBox="1"/>
            <p:nvPr>
              <p:custDataLst>
                <p:tags r:id="rId39"/>
              </p:custDataLst>
            </p:nvPr>
          </p:nvSpPr>
          <p:spPr>
            <a:xfrm>
              <a:off x="4475792" y="3768784"/>
              <a:ext cx="664647" cy="215444"/>
            </a:xfrm>
            <a:prstGeom prst="rect">
              <a:avLst/>
            </a:prstGeom>
            <a:noFill/>
          </p:spPr>
          <p:txBody>
            <a:bodyPr wrap="square" rtlCol="0">
              <a:spAutoFit/>
            </a:bodyPr>
            <a:lstStyle/>
            <a:p>
              <a:pPr algn="ctr"/>
              <a:r>
                <a:rPr lang="id-ID" sz="800" b="1" dirty="0">
                  <a:solidFill>
                    <a:prstClr val="white"/>
                  </a:solidFill>
                  <a:latin typeface="+mn-ea"/>
                </a:rPr>
                <a:t>JEANS</a:t>
              </a:r>
            </a:p>
          </p:txBody>
        </p:sp>
      </p:grpSp>
      <p:grpSp>
        <p:nvGrpSpPr>
          <p:cNvPr id="122" name="PA-jiandan131">
            <a:extLst>
              <a:ext uri="{FF2B5EF4-FFF2-40B4-BE49-F238E27FC236}">
                <a16:creationId xmlns:a16="http://schemas.microsoft.com/office/drawing/2014/main" id="{E8FA5109-D83F-4136-9BC4-2B1F0810C887}"/>
              </a:ext>
            </a:extLst>
          </p:cNvPr>
          <p:cNvGrpSpPr/>
          <p:nvPr>
            <p:custDataLst>
              <p:tags r:id="rId3"/>
            </p:custDataLst>
          </p:nvPr>
        </p:nvGrpSpPr>
        <p:grpSpPr>
          <a:xfrm>
            <a:off x="6501601" y="1838928"/>
            <a:ext cx="4771674" cy="2852281"/>
            <a:chOff x="848053" y="1888088"/>
            <a:chExt cx="4771674" cy="2852281"/>
          </a:xfrm>
        </p:grpSpPr>
        <p:grpSp>
          <p:nvGrpSpPr>
            <p:cNvPr id="123" name="Group 4">
              <a:extLst>
                <a:ext uri="{FF2B5EF4-FFF2-40B4-BE49-F238E27FC236}">
                  <a16:creationId xmlns:a16="http://schemas.microsoft.com/office/drawing/2014/main" id="{0407BDCE-F83A-423F-A92F-A3DC8CF8970E}"/>
                </a:ext>
              </a:extLst>
            </p:cNvPr>
            <p:cNvGrpSpPr/>
            <p:nvPr/>
          </p:nvGrpSpPr>
          <p:grpSpPr>
            <a:xfrm>
              <a:off x="848053" y="2265580"/>
              <a:ext cx="4771674" cy="1729617"/>
              <a:chOff x="2985780" y="903265"/>
              <a:chExt cx="4491345" cy="1628004"/>
            </a:xfrm>
          </p:grpSpPr>
          <p:sp>
            <p:nvSpPr>
              <p:cNvPr id="157" name="PA-椭圆 44">
                <a:extLst>
                  <a:ext uri="{FF2B5EF4-FFF2-40B4-BE49-F238E27FC236}">
                    <a16:creationId xmlns:a16="http://schemas.microsoft.com/office/drawing/2014/main" id="{B6EE2715-B09E-45BC-98B3-1887FFAD8891}"/>
                  </a:ext>
                </a:extLst>
              </p:cNvPr>
              <p:cNvSpPr>
                <a:spLocks/>
              </p:cNvSpPr>
              <p:nvPr>
                <p:custDataLst>
                  <p:tags r:id="rId32"/>
                </p:custDataLst>
              </p:nvPr>
            </p:nvSpPr>
            <p:spPr bwMode="auto">
              <a:xfrm>
                <a:off x="2985780" y="903265"/>
                <a:ext cx="523875" cy="523875"/>
              </a:xfrm>
              <a:prstGeom prst="ellipse">
                <a:avLst/>
              </a:prstGeom>
              <a:solidFill>
                <a:srgbClr val="E6E6E6">
                  <a:alpha val="84999"/>
                </a:srgbClr>
              </a:solidFill>
              <a:ln>
                <a:noFill/>
              </a:ln>
              <a:extLst>
                <a:ext uri="{91240B29-F687-4F45-9708-019B960494DF}">
                  <a14:hiddenLine xmlns:a14="http://schemas.microsoft.com/office/drawing/2010/main" w="25400" cap="flat">
                    <a:solidFill>
                      <a:schemeClr val="tx1">
                        <a:alpha val="84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158" name="PA-椭圆 45">
                <a:extLst>
                  <a:ext uri="{FF2B5EF4-FFF2-40B4-BE49-F238E27FC236}">
                    <a16:creationId xmlns:a16="http://schemas.microsoft.com/office/drawing/2014/main" id="{78802297-1FB7-47CF-8ADC-08AB4B7454E4}"/>
                  </a:ext>
                </a:extLst>
              </p:cNvPr>
              <p:cNvSpPr>
                <a:spLocks/>
              </p:cNvSpPr>
              <p:nvPr>
                <p:custDataLst>
                  <p:tags r:id="rId33"/>
                </p:custDataLst>
              </p:nvPr>
            </p:nvSpPr>
            <p:spPr bwMode="auto">
              <a:xfrm>
                <a:off x="7015530" y="1425637"/>
                <a:ext cx="442913" cy="442913"/>
              </a:xfrm>
              <a:prstGeom prst="ellipse">
                <a:avLst/>
              </a:prstGeom>
              <a:solidFill>
                <a:srgbClr val="FFFFFF"/>
              </a:solidFill>
              <a:ln w="63500" cap="flat">
                <a:solidFill>
                  <a:schemeClr val="bg1">
                    <a:lumMod val="50000"/>
                    <a:alpha val="85000"/>
                  </a:schemeClr>
                </a:solidFill>
                <a:prstDash val="solid"/>
                <a:miter lim="800000"/>
                <a:headEnd type="none" w="med" len="med"/>
                <a:tailEnd type="none" w="med" len="med"/>
              </a:ln>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159" name="PA-椭圆 46">
                <a:extLst>
                  <a:ext uri="{FF2B5EF4-FFF2-40B4-BE49-F238E27FC236}">
                    <a16:creationId xmlns:a16="http://schemas.microsoft.com/office/drawing/2014/main" id="{33D8D891-D813-46ED-A9C5-04D3A2DC9575}"/>
                  </a:ext>
                </a:extLst>
              </p:cNvPr>
              <p:cNvSpPr>
                <a:spLocks/>
              </p:cNvSpPr>
              <p:nvPr>
                <p:custDataLst>
                  <p:tags r:id="rId34"/>
                </p:custDataLst>
              </p:nvPr>
            </p:nvSpPr>
            <p:spPr bwMode="auto">
              <a:xfrm>
                <a:off x="7339012" y="2393156"/>
                <a:ext cx="138113" cy="138113"/>
              </a:xfrm>
              <a:prstGeom prst="ellipse">
                <a:avLst/>
              </a:prstGeom>
              <a:solidFill>
                <a:srgbClr val="1DB7C4"/>
              </a:solidFill>
              <a:ln>
                <a:noFill/>
              </a:ln>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grpSp>
        <p:grpSp>
          <p:nvGrpSpPr>
            <p:cNvPr id="124" name="Group 8">
              <a:extLst>
                <a:ext uri="{FF2B5EF4-FFF2-40B4-BE49-F238E27FC236}">
                  <a16:creationId xmlns:a16="http://schemas.microsoft.com/office/drawing/2014/main" id="{1534739D-00B9-484D-8733-C5DAB61848FA}"/>
                </a:ext>
              </a:extLst>
            </p:cNvPr>
            <p:cNvGrpSpPr/>
            <p:nvPr/>
          </p:nvGrpSpPr>
          <p:grpSpPr>
            <a:xfrm>
              <a:off x="885387" y="1895412"/>
              <a:ext cx="1193527" cy="2093316"/>
              <a:chOff x="2980029" y="2084252"/>
              <a:chExt cx="1592209" cy="2795993"/>
            </a:xfrm>
          </p:grpSpPr>
          <p:grpSp>
            <p:nvGrpSpPr>
              <p:cNvPr id="153" name="Group 17">
                <a:extLst>
                  <a:ext uri="{FF2B5EF4-FFF2-40B4-BE49-F238E27FC236}">
                    <a16:creationId xmlns:a16="http://schemas.microsoft.com/office/drawing/2014/main" id="{7241D744-5F78-40C5-A32E-CD09B6934FE4}"/>
                  </a:ext>
                </a:extLst>
              </p:cNvPr>
              <p:cNvGrpSpPr>
                <a:grpSpLocks/>
              </p:cNvGrpSpPr>
              <p:nvPr/>
            </p:nvGrpSpPr>
            <p:grpSpPr bwMode="auto">
              <a:xfrm>
                <a:off x="2980029" y="2084252"/>
                <a:ext cx="1592209" cy="2795993"/>
                <a:chOff x="0" y="-2027"/>
                <a:chExt cx="1894" cy="3650"/>
              </a:xfrm>
            </p:grpSpPr>
            <p:sp>
              <p:nvSpPr>
                <p:cNvPr id="155" name="PA-任意多边形 18">
                  <a:extLst>
                    <a:ext uri="{FF2B5EF4-FFF2-40B4-BE49-F238E27FC236}">
                      <a16:creationId xmlns:a16="http://schemas.microsoft.com/office/drawing/2014/main" id="{2629DDD6-2240-4EFD-8205-1224C3DBFE01}"/>
                    </a:ext>
                  </a:extLst>
                </p:cNvPr>
                <p:cNvSpPr>
                  <a:spLocks/>
                </p:cNvSpPr>
                <p:nvPr>
                  <p:custDataLst>
                    <p:tags r:id="rId30"/>
                  </p:custDataLst>
                </p:nvPr>
              </p:nvSpPr>
              <p:spPr bwMode="auto">
                <a:xfrm>
                  <a:off x="0" y="0"/>
                  <a:ext cx="1894" cy="1623"/>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rgbClr val="FEC805">
                    <a:alpha val="80000"/>
                  </a:srgbClr>
                </a:solidFill>
                <a:ln>
                  <a:noFill/>
                </a:ln>
                <a:extLst>
                  <a:ext uri="{91240B29-F687-4F45-9708-019B960494DF}">
                    <a14:hiddenLine xmlns:a14="http://schemas.microsoft.com/office/drawing/2010/main" w="25400" cap="flat">
                      <a:solidFill>
                        <a:schemeClr val="tx1">
                          <a:alpha val="79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156" name="PA-矩形 19">
                  <a:extLst>
                    <a:ext uri="{FF2B5EF4-FFF2-40B4-BE49-F238E27FC236}">
                      <a16:creationId xmlns:a16="http://schemas.microsoft.com/office/drawing/2014/main" id="{4B9E679F-B1DA-49F7-8478-AA739100ACAA}"/>
                    </a:ext>
                  </a:extLst>
                </p:cNvPr>
                <p:cNvSpPr>
                  <a:spLocks/>
                </p:cNvSpPr>
                <p:nvPr>
                  <p:custDataLst>
                    <p:tags r:id="rId31"/>
                  </p:custDataLst>
                </p:nvPr>
              </p:nvSpPr>
              <p:spPr bwMode="auto">
                <a:xfrm>
                  <a:off x="567" y="-2027"/>
                  <a:ext cx="745" cy="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a:ln>
                        <a:noFill/>
                      </a:ln>
                      <a:solidFill>
                        <a:prstClr val="white">
                          <a:lumMod val="50000"/>
                        </a:prstClr>
                      </a:solidFill>
                      <a:effectLst/>
                      <a:uLnTx/>
                      <a:uFillTx/>
                      <a:latin typeface="+mn-ea"/>
                      <a:cs typeface="Bebas Neue" charset="0"/>
                      <a:sym typeface="Bebas Neue" charset="0"/>
                    </a:rPr>
                    <a:t>40%</a:t>
                  </a:r>
                </a:p>
              </p:txBody>
            </p:sp>
          </p:grpSp>
          <p:cxnSp>
            <p:nvCxnSpPr>
              <p:cNvPr id="154" name="PA-直接连接符 10">
                <a:extLst>
                  <a:ext uri="{FF2B5EF4-FFF2-40B4-BE49-F238E27FC236}">
                    <a16:creationId xmlns:a16="http://schemas.microsoft.com/office/drawing/2014/main" id="{1EB6FBE2-9BFC-4C2B-B322-DE753D00BD6E}"/>
                  </a:ext>
                </a:extLst>
              </p:cNvPr>
              <p:cNvCxnSpPr>
                <a:endCxn id="155" idx="2"/>
              </p:cNvCxnSpPr>
              <p:nvPr>
                <p:custDataLst>
                  <p:tags r:id="rId29"/>
                </p:custDataLst>
              </p:nvPr>
            </p:nvCxnSpPr>
            <p:spPr>
              <a:xfrm>
                <a:off x="3757600" y="2406455"/>
                <a:ext cx="22145" cy="1170000"/>
              </a:xfrm>
              <a:prstGeom prst="line">
                <a:avLst/>
              </a:prstGeom>
              <a:noFill/>
              <a:ln w="12700" cap="flat" cmpd="sng" algn="ctr">
                <a:solidFill>
                  <a:srgbClr val="FEC805"/>
                </a:solidFill>
                <a:prstDash val="sysDash"/>
                <a:miter lim="800000"/>
                <a:headEnd type="oval" w="lg" len="lg"/>
                <a:tailEnd type="none" w="lg" len="lg"/>
              </a:ln>
              <a:effectLst/>
            </p:spPr>
          </p:cxnSp>
        </p:grpSp>
        <p:grpSp>
          <p:nvGrpSpPr>
            <p:cNvPr id="125" name="Group 13">
              <a:extLst>
                <a:ext uri="{FF2B5EF4-FFF2-40B4-BE49-F238E27FC236}">
                  <a16:creationId xmlns:a16="http://schemas.microsoft.com/office/drawing/2014/main" id="{7D74BE63-54AE-4A76-BD8E-287413EECA44}"/>
                </a:ext>
              </a:extLst>
            </p:cNvPr>
            <p:cNvGrpSpPr/>
            <p:nvPr/>
          </p:nvGrpSpPr>
          <p:grpSpPr>
            <a:xfrm>
              <a:off x="1675519" y="1888088"/>
              <a:ext cx="1193527" cy="2099864"/>
              <a:chOff x="4103989" y="2062474"/>
              <a:chExt cx="1592209" cy="2804737"/>
            </a:xfrm>
            <a:solidFill>
              <a:srgbClr val="F24A36"/>
            </a:solidFill>
          </p:grpSpPr>
          <p:grpSp>
            <p:nvGrpSpPr>
              <p:cNvPr id="149" name="Group 20">
                <a:extLst>
                  <a:ext uri="{FF2B5EF4-FFF2-40B4-BE49-F238E27FC236}">
                    <a16:creationId xmlns:a16="http://schemas.microsoft.com/office/drawing/2014/main" id="{9910854F-FC3E-4D9C-B806-F387400D18CC}"/>
                  </a:ext>
                </a:extLst>
              </p:cNvPr>
              <p:cNvGrpSpPr>
                <a:grpSpLocks/>
              </p:cNvGrpSpPr>
              <p:nvPr/>
            </p:nvGrpSpPr>
            <p:grpSpPr bwMode="auto">
              <a:xfrm>
                <a:off x="4103989" y="2062474"/>
                <a:ext cx="1592209" cy="2804737"/>
                <a:chOff x="0" y="-2601"/>
                <a:chExt cx="1894" cy="3658"/>
              </a:xfrm>
              <a:grpFill/>
            </p:grpSpPr>
            <p:sp>
              <p:nvSpPr>
                <p:cNvPr id="151" name="PA-任意多边形 21">
                  <a:extLst>
                    <a:ext uri="{FF2B5EF4-FFF2-40B4-BE49-F238E27FC236}">
                      <a16:creationId xmlns:a16="http://schemas.microsoft.com/office/drawing/2014/main" id="{619688ED-DC3C-4E01-8191-0DDE7B33CF46}"/>
                    </a:ext>
                  </a:extLst>
                </p:cNvPr>
                <p:cNvSpPr>
                  <a:spLocks/>
                </p:cNvSpPr>
                <p:nvPr>
                  <p:custDataLst>
                    <p:tags r:id="rId27"/>
                  </p:custDataLst>
                </p:nvPr>
              </p:nvSpPr>
              <p:spPr bwMode="auto">
                <a:xfrm>
                  <a:off x="0" y="-17"/>
                  <a:ext cx="1894" cy="1074"/>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grpFill/>
                <a:ln>
                  <a:noFill/>
                </a:ln>
                <a:extLst>
                  <a:ext uri="{91240B29-F687-4F45-9708-019B960494DF}">
                    <a14:hiddenLine xmlns:a14="http://schemas.microsoft.com/office/drawing/2010/main" w="25400" cap="flat">
                      <a:solidFill>
                        <a:schemeClr val="tx1">
                          <a:alpha val="79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152" name="PA-矩形 22">
                  <a:extLst>
                    <a:ext uri="{FF2B5EF4-FFF2-40B4-BE49-F238E27FC236}">
                      <a16:creationId xmlns:a16="http://schemas.microsoft.com/office/drawing/2014/main" id="{06A145F0-081B-458F-99FC-6E47039BE85D}"/>
                    </a:ext>
                  </a:extLst>
                </p:cNvPr>
                <p:cNvSpPr>
                  <a:spLocks/>
                </p:cNvSpPr>
                <p:nvPr>
                  <p:custDataLst>
                    <p:tags r:id="rId28"/>
                  </p:custDataLst>
                </p:nvPr>
              </p:nvSpPr>
              <p:spPr bwMode="auto">
                <a:xfrm>
                  <a:off x="556" y="-2601"/>
                  <a:ext cx="745" cy="299"/>
                </a:xfrm>
                <a:prstGeom prst="rect">
                  <a:avLst/>
                </a:prstGeom>
                <a:solidFill>
                  <a:srgbClr val="FFFFFF"/>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a:ln>
                        <a:noFill/>
                      </a:ln>
                      <a:solidFill>
                        <a:prstClr val="white">
                          <a:lumMod val="50000"/>
                        </a:prstClr>
                      </a:solidFill>
                      <a:effectLst/>
                      <a:uLnTx/>
                      <a:uFillTx/>
                      <a:latin typeface="+mn-ea"/>
                      <a:cs typeface="Bebas Neue" charset="0"/>
                      <a:sym typeface="Bebas Neue" charset="0"/>
                    </a:rPr>
                    <a:t>30%</a:t>
                  </a:r>
                </a:p>
              </p:txBody>
            </p:sp>
          </p:grpSp>
          <p:cxnSp>
            <p:nvCxnSpPr>
              <p:cNvPr id="150" name="PA-直接连接符 15">
                <a:extLst>
                  <a:ext uri="{FF2B5EF4-FFF2-40B4-BE49-F238E27FC236}">
                    <a16:creationId xmlns:a16="http://schemas.microsoft.com/office/drawing/2014/main" id="{EDD9205C-2D1A-4239-96F0-28108CE8FF19}"/>
                  </a:ext>
                </a:extLst>
              </p:cNvPr>
              <p:cNvCxnSpPr/>
              <p:nvPr>
                <p:custDataLst>
                  <p:tags r:id="rId26"/>
                </p:custDataLst>
              </p:nvPr>
            </p:nvCxnSpPr>
            <p:spPr>
              <a:xfrm>
                <a:off x="4881901" y="2406454"/>
                <a:ext cx="21804" cy="1594037"/>
              </a:xfrm>
              <a:prstGeom prst="line">
                <a:avLst/>
              </a:prstGeom>
              <a:grpFill/>
              <a:ln w="12700" cap="flat" cmpd="sng" algn="ctr">
                <a:solidFill>
                  <a:srgbClr val="F24A36"/>
                </a:solidFill>
                <a:prstDash val="sysDash"/>
                <a:miter lim="800000"/>
                <a:headEnd type="oval" w="lg" len="lg"/>
                <a:tailEnd type="none" w="lg" len="lg"/>
              </a:ln>
              <a:effectLst/>
            </p:spPr>
          </p:cxnSp>
        </p:grpSp>
        <p:grpSp>
          <p:nvGrpSpPr>
            <p:cNvPr id="126" name="Group 18">
              <a:extLst>
                <a:ext uri="{FF2B5EF4-FFF2-40B4-BE49-F238E27FC236}">
                  <a16:creationId xmlns:a16="http://schemas.microsoft.com/office/drawing/2014/main" id="{71E3DB05-5168-4671-88F2-A07CB77EAE9A}"/>
                </a:ext>
              </a:extLst>
            </p:cNvPr>
            <p:cNvGrpSpPr/>
            <p:nvPr/>
          </p:nvGrpSpPr>
          <p:grpSpPr>
            <a:xfrm>
              <a:off x="3387871" y="1898474"/>
              <a:ext cx="1193527" cy="2091024"/>
              <a:chOff x="6367886" y="2087314"/>
              <a:chExt cx="1592209" cy="2792932"/>
            </a:xfrm>
          </p:grpSpPr>
          <p:grpSp>
            <p:nvGrpSpPr>
              <p:cNvPr id="145" name="Group 23">
                <a:extLst>
                  <a:ext uri="{FF2B5EF4-FFF2-40B4-BE49-F238E27FC236}">
                    <a16:creationId xmlns:a16="http://schemas.microsoft.com/office/drawing/2014/main" id="{4DAF3115-451C-459E-B2FB-B85361CD1075}"/>
                  </a:ext>
                </a:extLst>
              </p:cNvPr>
              <p:cNvGrpSpPr>
                <a:grpSpLocks/>
              </p:cNvGrpSpPr>
              <p:nvPr/>
            </p:nvGrpSpPr>
            <p:grpSpPr bwMode="auto">
              <a:xfrm>
                <a:off x="6367886" y="2087314"/>
                <a:ext cx="1592209" cy="2792932"/>
                <a:chOff x="0" y="-1789"/>
                <a:chExt cx="1894" cy="3646"/>
              </a:xfrm>
            </p:grpSpPr>
            <p:sp>
              <p:nvSpPr>
                <p:cNvPr id="147" name="PA-任意多边形 24">
                  <a:extLst>
                    <a:ext uri="{FF2B5EF4-FFF2-40B4-BE49-F238E27FC236}">
                      <a16:creationId xmlns:a16="http://schemas.microsoft.com/office/drawing/2014/main" id="{057B582A-808F-43F3-AF26-A1978DD959AE}"/>
                    </a:ext>
                  </a:extLst>
                </p:cNvPr>
                <p:cNvSpPr>
                  <a:spLocks/>
                </p:cNvSpPr>
                <p:nvPr>
                  <p:custDataLst>
                    <p:tags r:id="rId24"/>
                  </p:custDataLst>
                </p:nvPr>
              </p:nvSpPr>
              <p:spPr bwMode="auto">
                <a:xfrm>
                  <a:off x="0" y="0"/>
                  <a:ext cx="1894" cy="1857"/>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rgbClr val="88C754">
                    <a:alpha val="80000"/>
                  </a:srgbClr>
                </a:solidFill>
                <a:ln>
                  <a:noFill/>
                </a:ln>
                <a:extLst>
                  <a:ext uri="{91240B29-F687-4F45-9708-019B960494DF}">
                    <a14:hiddenLine xmlns:a14="http://schemas.microsoft.com/office/drawing/2010/main" w="25400" cap="flat">
                      <a:solidFill>
                        <a:schemeClr val="tx1">
                          <a:alpha val="79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148" name="PA-矩形 25">
                  <a:extLst>
                    <a:ext uri="{FF2B5EF4-FFF2-40B4-BE49-F238E27FC236}">
                      <a16:creationId xmlns:a16="http://schemas.microsoft.com/office/drawing/2014/main" id="{7F57133C-7445-4768-A52A-5F655BED65C9}"/>
                    </a:ext>
                  </a:extLst>
                </p:cNvPr>
                <p:cNvSpPr>
                  <a:spLocks/>
                </p:cNvSpPr>
                <p:nvPr>
                  <p:custDataLst>
                    <p:tags r:id="rId25"/>
                  </p:custDataLst>
                </p:nvPr>
              </p:nvSpPr>
              <p:spPr bwMode="auto">
                <a:xfrm>
                  <a:off x="578" y="-1789"/>
                  <a:ext cx="745" cy="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a:ln>
                        <a:noFill/>
                      </a:ln>
                      <a:solidFill>
                        <a:prstClr val="white">
                          <a:lumMod val="50000"/>
                        </a:prstClr>
                      </a:solidFill>
                      <a:effectLst/>
                      <a:uLnTx/>
                      <a:uFillTx/>
                      <a:latin typeface="+mn-ea"/>
                      <a:cs typeface="Bebas Neue" charset="0"/>
                      <a:sym typeface="Bebas Neue" charset="0"/>
                    </a:rPr>
                    <a:t>65%</a:t>
                  </a:r>
                </a:p>
              </p:txBody>
            </p:sp>
          </p:grpSp>
          <p:cxnSp>
            <p:nvCxnSpPr>
              <p:cNvPr id="146" name="PA-直接连接符 20">
                <a:extLst>
                  <a:ext uri="{FF2B5EF4-FFF2-40B4-BE49-F238E27FC236}">
                    <a16:creationId xmlns:a16="http://schemas.microsoft.com/office/drawing/2014/main" id="{AD22612A-2294-4EE8-B0F3-4D51299E501D}"/>
                  </a:ext>
                </a:extLst>
              </p:cNvPr>
              <p:cNvCxnSpPr/>
              <p:nvPr>
                <p:custDataLst>
                  <p:tags r:id="rId23"/>
                </p:custDataLst>
              </p:nvPr>
            </p:nvCxnSpPr>
            <p:spPr>
              <a:xfrm rot="5400000" flipV="1">
                <a:off x="6659990" y="2908313"/>
                <a:ext cx="1008000" cy="4283"/>
              </a:xfrm>
              <a:prstGeom prst="line">
                <a:avLst/>
              </a:prstGeom>
              <a:noFill/>
              <a:ln w="12700" cap="flat" cmpd="sng" algn="ctr">
                <a:solidFill>
                  <a:srgbClr val="88C754"/>
                </a:solidFill>
                <a:prstDash val="sysDash"/>
                <a:miter lim="800000"/>
                <a:headEnd type="oval" w="lg" len="lg"/>
                <a:tailEnd type="none" w="lg" len="lg"/>
              </a:ln>
              <a:effectLst/>
            </p:spPr>
          </p:cxnSp>
        </p:grpSp>
        <p:grpSp>
          <p:nvGrpSpPr>
            <p:cNvPr id="127" name="Group 23">
              <a:extLst>
                <a:ext uri="{FF2B5EF4-FFF2-40B4-BE49-F238E27FC236}">
                  <a16:creationId xmlns:a16="http://schemas.microsoft.com/office/drawing/2014/main" id="{8FF8E561-6CCF-4C77-91D6-4F11F9C72178}"/>
                </a:ext>
              </a:extLst>
            </p:cNvPr>
            <p:cNvGrpSpPr/>
            <p:nvPr/>
          </p:nvGrpSpPr>
          <p:grpSpPr>
            <a:xfrm>
              <a:off x="2500170" y="1893567"/>
              <a:ext cx="1194157" cy="2094699"/>
              <a:chOff x="5204412" y="2082406"/>
              <a:chExt cx="1593049" cy="2797840"/>
            </a:xfrm>
          </p:grpSpPr>
          <p:grpSp>
            <p:nvGrpSpPr>
              <p:cNvPr id="141" name="Group 14">
                <a:extLst>
                  <a:ext uri="{FF2B5EF4-FFF2-40B4-BE49-F238E27FC236}">
                    <a16:creationId xmlns:a16="http://schemas.microsoft.com/office/drawing/2014/main" id="{B421BB6F-2784-4614-B087-D4F9A82B0EC9}"/>
                  </a:ext>
                </a:extLst>
              </p:cNvPr>
              <p:cNvGrpSpPr>
                <a:grpSpLocks/>
              </p:cNvGrpSpPr>
              <p:nvPr/>
            </p:nvGrpSpPr>
            <p:grpSpPr bwMode="auto">
              <a:xfrm>
                <a:off x="5204412" y="2082406"/>
                <a:ext cx="1593049" cy="2797840"/>
                <a:chOff x="0" y="-1020"/>
                <a:chExt cx="1894" cy="3651"/>
              </a:xfrm>
            </p:grpSpPr>
            <p:sp>
              <p:nvSpPr>
                <p:cNvPr id="143" name="PA-任意多边形 15">
                  <a:extLst>
                    <a:ext uri="{FF2B5EF4-FFF2-40B4-BE49-F238E27FC236}">
                      <a16:creationId xmlns:a16="http://schemas.microsoft.com/office/drawing/2014/main" id="{A71C29C6-BEFC-47D6-BCFF-9DD8775E3E41}"/>
                    </a:ext>
                  </a:extLst>
                </p:cNvPr>
                <p:cNvSpPr>
                  <a:spLocks/>
                </p:cNvSpPr>
                <p:nvPr>
                  <p:custDataLst>
                    <p:tags r:id="rId21"/>
                  </p:custDataLst>
                </p:nvPr>
              </p:nvSpPr>
              <p:spPr bwMode="auto">
                <a:xfrm>
                  <a:off x="0" y="0"/>
                  <a:ext cx="1894" cy="2631"/>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rgbClr val="1DB7C4">
                    <a:alpha val="80000"/>
                  </a:srgbClr>
                </a:solidFill>
                <a:ln>
                  <a:noFill/>
                </a:ln>
                <a:extLst>
                  <a:ext uri="{91240B29-F687-4F45-9708-019B960494DF}">
                    <a14:hiddenLine xmlns:a14="http://schemas.microsoft.com/office/drawing/2010/main" w="25400" cap="flat">
                      <a:solidFill>
                        <a:schemeClr val="tx1">
                          <a:alpha val="79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144" name="PA-矩形 16">
                  <a:extLst>
                    <a:ext uri="{FF2B5EF4-FFF2-40B4-BE49-F238E27FC236}">
                      <a16:creationId xmlns:a16="http://schemas.microsoft.com/office/drawing/2014/main" id="{720B54F8-D997-414B-B4B5-9688DC4FA152}"/>
                    </a:ext>
                  </a:extLst>
                </p:cNvPr>
                <p:cNvSpPr>
                  <a:spLocks/>
                </p:cNvSpPr>
                <p:nvPr>
                  <p:custDataLst>
                    <p:tags r:id="rId22"/>
                  </p:custDataLst>
                </p:nvPr>
              </p:nvSpPr>
              <p:spPr bwMode="auto">
                <a:xfrm>
                  <a:off x="570" y="-1020"/>
                  <a:ext cx="745" cy="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a:ln>
                        <a:noFill/>
                      </a:ln>
                      <a:solidFill>
                        <a:prstClr val="white">
                          <a:lumMod val="50000"/>
                        </a:prstClr>
                      </a:solidFill>
                      <a:effectLst/>
                      <a:uLnTx/>
                      <a:uFillTx/>
                      <a:latin typeface="+mn-ea"/>
                      <a:cs typeface="Bebas Neue" charset="0"/>
                      <a:sym typeface="Bebas Neue" charset="0"/>
                    </a:rPr>
                    <a:t>85%</a:t>
                  </a:r>
                </a:p>
              </p:txBody>
            </p:sp>
          </p:grpSp>
          <p:cxnSp>
            <p:nvCxnSpPr>
              <p:cNvPr id="142" name="PA-直接连接符 25">
                <a:extLst>
                  <a:ext uri="{FF2B5EF4-FFF2-40B4-BE49-F238E27FC236}">
                    <a16:creationId xmlns:a16="http://schemas.microsoft.com/office/drawing/2014/main" id="{1B65FC90-D5A8-4863-9EAE-D8F9911E5818}"/>
                  </a:ext>
                </a:extLst>
              </p:cNvPr>
              <p:cNvCxnSpPr/>
              <p:nvPr>
                <p:custDataLst>
                  <p:tags r:id="rId20"/>
                </p:custDataLst>
              </p:nvPr>
            </p:nvCxnSpPr>
            <p:spPr>
              <a:xfrm rot="5400000" flipV="1">
                <a:off x="5788028" y="2633036"/>
                <a:ext cx="432000" cy="4284"/>
              </a:xfrm>
              <a:prstGeom prst="line">
                <a:avLst/>
              </a:prstGeom>
              <a:noFill/>
              <a:ln w="12700" cap="flat" cmpd="sng" algn="ctr">
                <a:solidFill>
                  <a:srgbClr val="1DB7C4"/>
                </a:solidFill>
                <a:prstDash val="sysDash"/>
                <a:miter lim="800000"/>
                <a:headEnd type="oval" w="lg" len="lg"/>
                <a:tailEnd type="none" w="lg" len="lg"/>
              </a:ln>
              <a:effectLst/>
            </p:spPr>
          </p:cxnSp>
        </p:grpSp>
        <p:grpSp>
          <p:nvGrpSpPr>
            <p:cNvPr id="128" name="Group 28">
              <a:extLst>
                <a:ext uri="{FF2B5EF4-FFF2-40B4-BE49-F238E27FC236}">
                  <a16:creationId xmlns:a16="http://schemas.microsoft.com/office/drawing/2014/main" id="{FB70C5E2-1A20-4D02-9E9F-D16DD23FD3BB}"/>
                </a:ext>
              </a:extLst>
            </p:cNvPr>
            <p:cNvGrpSpPr/>
            <p:nvPr/>
          </p:nvGrpSpPr>
          <p:grpSpPr>
            <a:xfrm>
              <a:off x="4208490" y="1913064"/>
              <a:ext cx="1193527" cy="2077473"/>
              <a:chOff x="7507820" y="2092379"/>
              <a:chExt cx="1592209" cy="2774832"/>
            </a:xfrm>
          </p:grpSpPr>
          <p:grpSp>
            <p:nvGrpSpPr>
              <p:cNvPr id="137" name="Group 26">
                <a:extLst>
                  <a:ext uri="{FF2B5EF4-FFF2-40B4-BE49-F238E27FC236}">
                    <a16:creationId xmlns:a16="http://schemas.microsoft.com/office/drawing/2014/main" id="{82D066BE-E314-48A0-9E46-95A9D7B9CFDD}"/>
                  </a:ext>
                </a:extLst>
              </p:cNvPr>
              <p:cNvGrpSpPr>
                <a:grpSpLocks/>
              </p:cNvGrpSpPr>
              <p:nvPr/>
            </p:nvGrpSpPr>
            <p:grpSpPr bwMode="auto">
              <a:xfrm>
                <a:off x="7507820" y="2092379"/>
                <a:ext cx="1592209" cy="2774832"/>
                <a:chOff x="0" y="-2562"/>
                <a:chExt cx="1894" cy="3619"/>
              </a:xfrm>
            </p:grpSpPr>
            <p:sp>
              <p:nvSpPr>
                <p:cNvPr id="139" name="PA-任意多边形 27">
                  <a:extLst>
                    <a:ext uri="{FF2B5EF4-FFF2-40B4-BE49-F238E27FC236}">
                      <a16:creationId xmlns:a16="http://schemas.microsoft.com/office/drawing/2014/main" id="{DAD31B05-3479-4289-89FF-298787A1C7D8}"/>
                    </a:ext>
                  </a:extLst>
                </p:cNvPr>
                <p:cNvSpPr>
                  <a:spLocks/>
                </p:cNvSpPr>
                <p:nvPr>
                  <p:custDataLst>
                    <p:tags r:id="rId18"/>
                  </p:custDataLst>
                </p:nvPr>
              </p:nvSpPr>
              <p:spPr bwMode="auto">
                <a:xfrm>
                  <a:off x="0" y="-17"/>
                  <a:ext cx="1894" cy="1074"/>
                </a:xfrm>
                <a:custGeom>
                  <a:avLst/>
                  <a:gdLst>
                    <a:gd name="T0" fmla="*/ 0 w 21600"/>
                    <a:gd name="T1" fmla="*/ 21600 h 21600"/>
                    <a:gd name="T2" fmla="*/ 21600 w 21600"/>
                    <a:gd name="T3" fmla="*/ 21600 h 21600"/>
                    <a:gd name="T4" fmla="*/ 10849 w 21600"/>
                    <a:gd name="T5" fmla="*/ 0 h 21600"/>
                    <a:gd name="T6" fmla="*/ 0 w 21600"/>
                    <a:gd name="T7" fmla="*/ 21600 h 21600"/>
                    <a:gd name="T8" fmla="*/ 0 w 21600"/>
                    <a:gd name="T9" fmla="*/ 21600 h 21600"/>
                  </a:gdLst>
                  <a:ahLst/>
                  <a:cxnLst>
                    <a:cxn ang="0">
                      <a:pos x="T0" y="T1"/>
                    </a:cxn>
                    <a:cxn ang="0">
                      <a:pos x="T2" y="T3"/>
                    </a:cxn>
                    <a:cxn ang="0">
                      <a:pos x="T4" y="T5"/>
                    </a:cxn>
                    <a:cxn ang="0">
                      <a:pos x="T6" y="T7"/>
                    </a:cxn>
                    <a:cxn ang="0">
                      <a:pos x="T8" y="T9"/>
                    </a:cxn>
                  </a:cxnLst>
                  <a:rect l="0" t="0" r="r" b="b"/>
                  <a:pathLst>
                    <a:path w="21600" h="21600">
                      <a:moveTo>
                        <a:pt x="0" y="21600"/>
                      </a:moveTo>
                      <a:lnTo>
                        <a:pt x="21600" y="21600"/>
                      </a:lnTo>
                      <a:cubicBezTo>
                        <a:pt x="15074" y="15093"/>
                        <a:pt x="10849" y="0"/>
                        <a:pt x="10849" y="0"/>
                      </a:cubicBezTo>
                      <a:cubicBezTo>
                        <a:pt x="7796" y="12113"/>
                        <a:pt x="0" y="21600"/>
                        <a:pt x="0" y="21600"/>
                      </a:cubicBezTo>
                      <a:close/>
                      <a:moveTo>
                        <a:pt x="0" y="21600"/>
                      </a:moveTo>
                    </a:path>
                  </a:pathLst>
                </a:custGeom>
                <a:solidFill>
                  <a:srgbClr val="404040">
                    <a:alpha val="80000"/>
                  </a:srgbClr>
                </a:solidFill>
                <a:ln>
                  <a:noFill/>
                </a:ln>
                <a:extLst>
                  <a:ext uri="{91240B29-F687-4F45-9708-019B960494DF}">
                    <a14:hiddenLine xmlns:a14="http://schemas.microsoft.com/office/drawing/2010/main" w="25400" cap="flat">
                      <a:solidFill>
                        <a:schemeClr val="tx1">
                          <a:alpha val="79999"/>
                        </a:schemeClr>
                      </a:solidFill>
                      <a:miter lim="800000"/>
                      <a:headEnd type="none" w="med" len="med"/>
                      <a:tailEnd type="none" w="med" len="med"/>
                    </a14:hiddenLine>
                  </a:ext>
                </a:extLst>
              </p:spPr>
              <p:txBody>
                <a:bodyPr lIns="0" tIns="0" rIns="0" bIns="0"/>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lumMod val="50000"/>
                      </a:prstClr>
                    </a:solidFill>
                    <a:effectLst/>
                    <a:uLnTx/>
                    <a:uFillTx/>
                    <a:latin typeface="+mn-ea"/>
                  </a:endParaRPr>
                </a:p>
              </p:txBody>
            </p:sp>
            <p:sp>
              <p:nvSpPr>
                <p:cNvPr id="140" name="PA-矩形 28">
                  <a:extLst>
                    <a:ext uri="{FF2B5EF4-FFF2-40B4-BE49-F238E27FC236}">
                      <a16:creationId xmlns:a16="http://schemas.microsoft.com/office/drawing/2014/main" id="{B5FAD68C-D67A-4FC5-8B5F-1B39CB097F3C}"/>
                    </a:ext>
                  </a:extLst>
                </p:cNvPr>
                <p:cNvSpPr>
                  <a:spLocks/>
                </p:cNvSpPr>
                <p:nvPr>
                  <p:custDataLst>
                    <p:tags r:id="rId19"/>
                  </p:custDataLst>
                </p:nvPr>
              </p:nvSpPr>
              <p:spPr bwMode="auto">
                <a:xfrm>
                  <a:off x="590" y="-2562"/>
                  <a:ext cx="745" cy="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100" b="1" i="0" u="none" strike="noStrike" kern="0" cap="none" spc="0" normalizeH="0" baseline="0" noProof="0" dirty="0">
                      <a:ln>
                        <a:noFill/>
                      </a:ln>
                      <a:solidFill>
                        <a:prstClr val="white">
                          <a:lumMod val="50000"/>
                        </a:prstClr>
                      </a:solidFill>
                      <a:effectLst/>
                      <a:uLnTx/>
                      <a:uFillTx/>
                      <a:latin typeface="+mn-ea"/>
                      <a:cs typeface="Bebas Neue" charset="0"/>
                      <a:sym typeface="Bebas Neue" charset="0"/>
                    </a:rPr>
                    <a:t>35%</a:t>
                  </a:r>
                </a:p>
              </p:txBody>
            </p:sp>
          </p:grpSp>
          <p:cxnSp>
            <p:nvCxnSpPr>
              <p:cNvPr id="138" name="PA-直接连接符 30">
                <a:extLst>
                  <a:ext uri="{FF2B5EF4-FFF2-40B4-BE49-F238E27FC236}">
                    <a16:creationId xmlns:a16="http://schemas.microsoft.com/office/drawing/2014/main" id="{7EC48FE1-CA31-45E1-8636-44F7D6EE1CB8}"/>
                  </a:ext>
                </a:extLst>
              </p:cNvPr>
              <p:cNvCxnSpPr/>
              <p:nvPr>
                <p:custDataLst>
                  <p:tags r:id="rId17"/>
                </p:custDataLst>
              </p:nvPr>
            </p:nvCxnSpPr>
            <p:spPr>
              <a:xfrm>
                <a:off x="8320445" y="2406454"/>
                <a:ext cx="0" cy="1594037"/>
              </a:xfrm>
              <a:prstGeom prst="line">
                <a:avLst/>
              </a:prstGeom>
              <a:noFill/>
              <a:ln w="12700" cap="flat" cmpd="sng" algn="ctr">
                <a:solidFill>
                  <a:srgbClr val="404040"/>
                </a:solidFill>
                <a:prstDash val="sysDash"/>
                <a:miter lim="800000"/>
                <a:headEnd type="oval" w="lg" len="lg"/>
                <a:tailEnd type="none" w="lg" len="lg"/>
              </a:ln>
              <a:effectLst/>
            </p:spPr>
          </p:cxnSp>
        </p:grpSp>
        <p:grpSp>
          <p:nvGrpSpPr>
            <p:cNvPr id="129" name="Group 65">
              <a:extLst>
                <a:ext uri="{FF2B5EF4-FFF2-40B4-BE49-F238E27FC236}">
                  <a16:creationId xmlns:a16="http://schemas.microsoft.com/office/drawing/2014/main" id="{740BDA08-37F3-4166-B230-92AE575B41B7}"/>
                </a:ext>
              </a:extLst>
            </p:cNvPr>
            <p:cNvGrpSpPr>
              <a:grpSpLocks noChangeAspect="1"/>
            </p:cNvGrpSpPr>
            <p:nvPr/>
          </p:nvGrpSpPr>
          <p:grpSpPr>
            <a:xfrm>
              <a:off x="2841423" y="4254369"/>
              <a:ext cx="486000" cy="486000"/>
              <a:chOff x="4194682" y="3591889"/>
              <a:chExt cx="376085" cy="376085"/>
            </a:xfrm>
          </p:grpSpPr>
          <p:sp>
            <p:nvSpPr>
              <p:cNvPr id="135" name="PA-椭圆 66">
                <a:extLst>
                  <a:ext uri="{FF2B5EF4-FFF2-40B4-BE49-F238E27FC236}">
                    <a16:creationId xmlns:a16="http://schemas.microsoft.com/office/drawing/2014/main" id="{FC18B291-8ACA-429C-94A6-513382FB4D4C}"/>
                  </a:ext>
                </a:extLst>
              </p:cNvPr>
              <p:cNvSpPr>
                <a:spLocks noChangeAspect="1"/>
              </p:cNvSpPr>
              <p:nvPr>
                <p:custDataLst>
                  <p:tags r:id="rId15"/>
                </p:custDataLst>
              </p:nvPr>
            </p:nvSpPr>
            <p:spPr>
              <a:xfrm>
                <a:off x="4194682" y="3591889"/>
                <a:ext cx="376085" cy="376085"/>
              </a:xfrm>
              <a:prstGeom prst="ellipse">
                <a:avLst/>
              </a:prstGeom>
              <a:solidFill>
                <a:srgbClr val="1DB7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lumMod val="50000"/>
                    </a:prstClr>
                  </a:solidFill>
                  <a:effectLst/>
                  <a:uLnTx/>
                  <a:uFillTx/>
                  <a:latin typeface="+mn-ea"/>
                  <a:cs typeface="+mn-cs"/>
                </a:endParaRPr>
              </a:p>
            </p:txBody>
          </p:sp>
          <p:sp>
            <p:nvSpPr>
              <p:cNvPr id="136" name="PA-文本框 67">
                <a:extLst>
                  <a:ext uri="{FF2B5EF4-FFF2-40B4-BE49-F238E27FC236}">
                    <a16:creationId xmlns:a16="http://schemas.microsoft.com/office/drawing/2014/main" id="{848A5CD6-C470-4492-B1E2-590A931EC05A}"/>
                  </a:ext>
                </a:extLst>
              </p:cNvPr>
              <p:cNvSpPr txBox="1"/>
              <p:nvPr>
                <p:custDataLst>
                  <p:tags r:id="rId16"/>
                </p:custDataLst>
              </p:nvPr>
            </p:nvSpPr>
            <p:spPr>
              <a:xfrm>
                <a:off x="4304316" y="3619688"/>
                <a:ext cx="156815" cy="285803"/>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id-ID" sz="1800" b="1" i="0" u="none" strike="noStrike" kern="0" cap="none" spc="0" normalizeH="0" baseline="0" noProof="0" dirty="0">
                    <a:ln>
                      <a:noFill/>
                    </a:ln>
                    <a:solidFill>
                      <a:prstClr val="white"/>
                    </a:solidFill>
                    <a:effectLst/>
                    <a:uLnTx/>
                    <a:uFillTx/>
                    <a:latin typeface="+mn-ea"/>
                  </a:rPr>
                  <a:t>$</a:t>
                </a:r>
                <a:endParaRPr kumimoji="0" lang="id-ID" sz="1600" b="1" i="0" u="none" strike="noStrike" kern="0" cap="none" spc="0" normalizeH="0" baseline="0" noProof="0" dirty="0">
                  <a:ln>
                    <a:noFill/>
                  </a:ln>
                  <a:solidFill>
                    <a:prstClr val="white"/>
                  </a:solidFill>
                  <a:effectLst/>
                  <a:uLnTx/>
                  <a:uFillTx/>
                  <a:latin typeface="+mn-ea"/>
                </a:endParaRPr>
              </a:p>
            </p:txBody>
          </p:sp>
        </p:grpSp>
        <p:sp>
          <p:nvSpPr>
            <p:cNvPr id="130" name="PA-文本框 71">
              <a:extLst>
                <a:ext uri="{FF2B5EF4-FFF2-40B4-BE49-F238E27FC236}">
                  <a16:creationId xmlns:a16="http://schemas.microsoft.com/office/drawing/2014/main" id="{773B691E-67E9-4910-A19E-7323E474F099}"/>
                </a:ext>
              </a:extLst>
            </p:cNvPr>
            <p:cNvSpPr txBox="1"/>
            <p:nvPr>
              <p:custDataLst>
                <p:tags r:id="rId10"/>
              </p:custDataLst>
            </p:nvPr>
          </p:nvSpPr>
          <p:spPr>
            <a:xfrm>
              <a:off x="1143676" y="3758751"/>
              <a:ext cx="664647" cy="215444"/>
            </a:xfrm>
            <a:prstGeom prst="rect">
              <a:avLst/>
            </a:prstGeom>
            <a:noFill/>
          </p:spPr>
          <p:txBody>
            <a:bodyPr wrap="square" rtlCol="0">
              <a:spAutoFit/>
            </a:bodyPr>
            <a:lstStyle/>
            <a:p>
              <a:pPr algn="ctr"/>
              <a:r>
                <a:rPr lang="id-ID" sz="800" b="1" dirty="0">
                  <a:solidFill>
                    <a:prstClr val="white"/>
                  </a:solidFill>
                  <a:latin typeface="+mn-ea"/>
                </a:rPr>
                <a:t>SHOES</a:t>
              </a:r>
            </a:p>
          </p:txBody>
        </p:sp>
        <p:sp>
          <p:nvSpPr>
            <p:cNvPr id="131" name="PA-文本框 72">
              <a:extLst>
                <a:ext uri="{FF2B5EF4-FFF2-40B4-BE49-F238E27FC236}">
                  <a16:creationId xmlns:a16="http://schemas.microsoft.com/office/drawing/2014/main" id="{02F9E850-6150-4129-8C1E-1D62B4F1F804}"/>
                </a:ext>
              </a:extLst>
            </p:cNvPr>
            <p:cNvSpPr txBox="1"/>
            <p:nvPr>
              <p:custDataLst>
                <p:tags r:id="rId11"/>
              </p:custDataLst>
            </p:nvPr>
          </p:nvSpPr>
          <p:spPr>
            <a:xfrm>
              <a:off x="1934493" y="3763770"/>
              <a:ext cx="664647" cy="215444"/>
            </a:xfrm>
            <a:prstGeom prst="rect">
              <a:avLst/>
            </a:prstGeom>
            <a:noFill/>
          </p:spPr>
          <p:txBody>
            <a:bodyPr wrap="square" rtlCol="0">
              <a:spAutoFit/>
            </a:bodyPr>
            <a:lstStyle/>
            <a:p>
              <a:pPr algn="ctr"/>
              <a:r>
                <a:rPr lang="id-ID" sz="800" b="1" dirty="0">
                  <a:solidFill>
                    <a:prstClr val="white"/>
                  </a:solidFill>
                  <a:latin typeface="+mn-ea"/>
                </a:rPr>
                <a:t>BAGS</a:t>
              </a:r>
            </a:p>
          </p:txBody>
        </p:sp>
        <p:sp>
          <p:nvSpPr>
            <p:cNvPr id="132" name="PA-文本框 73">
              <a:extLst>
                <a:ext uri="{FF2B5EF4-FFF2-40B4-BE49-F238E27FC236}">
                  <a16:creationId xmlns:a16="http://schemas.microsoft.com/office/drawing/2014/main" id="{DC47F4FB-724B-48EA-A6AE-3414EF3F03D6}"/>
                </a:ext>
              </a:extLst>
            </p:cNvPr>
            <p:cNvSpPr txBox="1"/>
            <p:nvPr>
              <p:custDataLst>
                <p:tags r:id="rId12"/>
              </p:custDataLst>
            </p:nvPr>
          </p:nvSpPr>
          <p:spPr>
            <a:xfrm>
              <a:off x="2733464" y="3752577"/>
              <a:ext cx="731635" cy="215444"/>
            </a:xfrm>
            <a:prstGeom prst="rect">
              <a:avLst/>
            </a:prstGeom>
            <a:noFill/>
          </p:spPr>
          <p:txBody>
            <a:bodyPr wrap="square" rtlCol="0">
              <a:spAutoFit/>
            </a:bodyPr>
            <a:lstStyle/>
            <a:p>
              <a:pPr algn="ctr"/>
              <a:r>
                <a:rPr lang="id-ID" sz="800" b="1" dirty="0">
                  <a:solidFill>
                    <a:prstClr val="white"/>
                  </a:solidFill>
                  <a:latin typeface="+mn-ea"/>
                </a:rPr>
                <a:t>APPAREL</a:t>
              </a:r>
            </a:p>
          </p:txBody>
        </p:sp>
        <p:sp>
          <p:nvSpPr>
            <p:cNvPr id="133" name="PA-文本框 74">
              <a:extLst>
                <a:ext uri="{FF2B5EF4-FFF2-40B4-BE49-F238E27FC236}">
                  <a16:creationId xmlns:a16="http://schemas.microsoft.com/office/drawing/2014/main" id="{C51B2B0E-B07C-4C5A-9222-31693E521502}"/>
                </a:ext>
              </a:extLst>
            </p:cNvPr>
            <p:cNvSpPr txBox="1"/>
            <p:nvPr>
              <p:custDataLst>
                <p:tags r:id="rId13"/>
              </p:custDataLst>
            </p:nvPr>
          </p:nvSpPr>
          <p:spPr>
            <a:xfrm>
              <a:off x="3648223" y="3758751"/>
              <a:ext cx="664647" cy="215444"/>
            </a:xfrm>
            <a:prstGeom prst="rect">
              <a:avLst/>
            </a:prstGeom>
            <a:noFill/>
          </p:spPr>
          <p:txBody>
            <a:bodyPr wrap="square" rtlCol="0">
              <a:spAutoFit/>
            </a:bodyPr>
            <a:lstStyle/>
            <a:p>
              <a:pPr algn="ctr"/>
              <a:r>
                <a:rPr lang="id-ID" sz="800" b="1" dirty="0">
                  <a:solidFill>
                    <a:prstClr val="white"/>
                  </a:solidFill>
                  <a:latin typeface="+mn-ea"/>
                </a:rPr>
                <a:t>T SHIRT</a:t>
              </a:r>
            </a:p>
          </p:txBody>
        </p:sp>
        <p:sp>
          <p:nvSpPr>
            <p:cNvPr id="134" name="PA-文本框 75">
              <a:extLst>
                <a:ext uri="{FF2B5EF4-FFF2-40B4-BE49-F238E27FC236}">
                  <a16:creationId xmlns:a16="http://schemas.microsoft.com/office/drawing/2014/main" id="{A13DD80C-DD5D-4B9C-8F95-6113F8BCD77D}"/>
                </a:ext>
              </a:extLst>
            </p:cNvPr>
            <p:cNvSpPr txBox="1"/>
            <p:nvPr>
              <p:custDataLst>
                <p:tags r:id="rId14"/>
              </p:custDataLst>
            </p:nvPr>
          </p:nvSpPr>
          <p:spPr>
            <a:xfrm>
              <a:off x="4475792" y="3768784"/>
              <a:ext cx="664647" cy="215444"/>
            </a:xfrm>
            <a:prstGeom prst="rect">
              <a:avLst/>
            </a:prstGeom>
            <a:noFill/>
          </p:spPr>
          <p:txBody>
            <a:bodyPr wrap="square" rtlCol="0">
              <a:spAutoFit/>
            </a:bodyPr>
            <a:lstStyle/>
            <a:p>
              <a:pPr algn="ctr"/>
              <a:r>
                <a:rPr lang="id-ID" sz="800" b="1" dirty="0">
                  <a:solidFill>
                    <a:prstClr val="white"/>
                  </a:solidFill>
                  <a:latin typeface="+mn-ea"/>
                </a:rPr>
                <a:t>JEANS</a:t>
              </a:r>
            </a:p>
          </p:txBody>
        </p:sp>
      </p:grpSp>
      <p:grpSp>
        <p:nvGrpSpPr>
          <p:cNvPr id="160" name="PA-jiandan132">
            <a:extLst>
              <a:ext uri="{FF2B5EF4-FFF2-40B4-BE49-F238E27FC236}">
                <a16:creationId xmlns:a16="http://schemas.microsoft.com/office/drawing/2014/main" id="{D730E602-21E7-46DD-8AEF-761E77A9414E}"/>
              </a:ext>
            </a:extLst>
          </p:cNvPr>
          <p:cNvGrpSpPr/>
          <p:nvPr>
            <p:custDataLst>
              <p:tags r:id="rId4"/>
            </p:custDataLst>
          </p:nvPr>
        </p:nvGrpSpPr>
        <p:grpSpPr>
          <a:xfrm>
            <a:off x="1796462" y="4814524"/>
            <a:ext cx="2575919" cy="1306539"/>
            <a:chOff x="353920" y="4808387"/>
            <a:chExt cx="2575919" cy="1306539"/>
          </a:xfrm>
        </p:grpSpPr>
        <p:sp>
          <p:nvSpPr>
            <p:cNvPr id="161" name="PA-îṥlíďè">
              <a:extLst>
                <a:ext uri="{FF2B5EF4-FFF2-40B4-BE49-F238E27FC236}">
                  <a16:creationId xmlns:a16="http://schemas.microsoft.com/office/drawing/2014/main" id="{73A3E382-5159-404D-9C65-06C20476FB5D}"/>
                </a:ext>
              </a:extLst>
            </p:cNvPr>
            <p:cNvSpPr/>
            <p:nvPr>
              <p:custDataLst>
                <p:tags r:id="rId8"/>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162" name="PA-íṥḷîḑé">
              <a:extLst>
                <a:ext uri="{FF2B5EF4-FFF2-40B4-BE49-F238E27FC236}">
                  <a16:creationId xmlns:a16="http://schemas.microsoft.com/office/drawing/2014/main" id="{DF4E6C6C-42E9-49E4-8F92-54BCAD17B061}"/>
                </a:ext>
              </a:extLst>
            </p:cNvPr>
            <p:cNvSpPr txBox="1"/>
            <p:nvPr>
              <p:custDataLst>
                <p:tags r:id="rId9"/>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grpSp>
        <p:nvGrpSpPr>
          <p:cNvPr id="163" name="PA-jiandan133">
            <a:extLst>
              <a:ext uri="{FF2B5EF4-FFF2-40B4-BE49-F238E27FC236}">
                <a16:creationId xmlns:a16="http://schemas.microsoft.com/office/drawing/2014/main" id="{1F2281DD-14DF-49E9-8ED5-38859D1DC948}"/>
              </a:ext>
            </a:extLst>
          </p:cNvPr>
          <p:cNvGrpSpPr/>
          <p:nvPr>
            <p:custDataLst>
              <p:tags r:id="rId5"/>
            </p:custDataLst>
          </p:nvPr>
        </p:nvGrpSpPr>
        <p:grpSpPr>
          <a:xfrm>
            <a:off x="7509250" y="4814524"/>
            <a:ext cx="2575919" cy="1306539"/>
            <a:chOff x="353920" y="4808387"/>
            <a:chExt cx="2575919" cy="1306539"/>
          </a:xfrm>
        </p:grpSpPr>
        <p:sp>
          <p:nvSpPr>
            <p:cNvPr id="164" name="PA-îṥlíďè">
              <a:extLst>
                <a:ext uri="{FF2B5EF4-FFF2-40B4-BE49-F238E27FC236}">
                  <a16:creationId xmlns:a16="http://schemas.microsoft.com/office/drawing/2014/main" id="{ADC82D43-C390-4B84-9900-2782091C3122}"/>
                </a:ext>
              </a:extLst>
            </p:cNvPr>
            <p:cNvSpPr/>
            <p:nvPr>
              <p:custDataLst>
                <p:tags r:id="rId6"/>
              </p:custDataLst>
            </p:nvPr>
          </p:nvSpPr>
          <p:spPr bwMode="auto">
            <a:xfrm>
              <a:off x="353920" y="5250191"/>
              <a:ext cx="2575919" cy="864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a:lnSpc>
                  <a:spcPct val="150000"/>
                </a:lnSpc>
                <a:spcBef>
                  <a:spcPct val="0"/>
                </a:spcBef>
              </a:pPr>
              <a:r>
                <a:rPr lang="en-US" altLang="zh-CN" sz="1100" dirty="0">
                  <a:solidFill>
                    <a:schemeClr val="tx1">
                      <a:lumMod val="75000"/>
                      <a:lumOff val="25000"/>
                    </a:schemeClr>
                  </a:solidFill>
                  <a:latin typeface="+mn-ea"/>
                </a:rPr>
                <a:t>Please replace text, click add relevant headline, modify the text content</a:t>
              </a:r>
            </a:p>
            <a:p>
              <a:pPr algn="ctr">
                <a:lnSpc>
                  <a:spcPct val="150000"/>
                </a:lnSpc>
                <a:spcBef>
                  <a:spcPct val="0"/>
                </a:spcBef>
              </a:pPr>
              <a:r>
                <a:rPr lang="en-US" altLang="zh-CN" sz="1100" dirty="0">
                  <a:solidFill>
                    <a:schemeClr val="tx1">
                      <a:lumMod val="75000"/>
                      <a:lumOff val="25000"/>
                    </a:schemeClr>
                  </a:solidFill>
                  <a:latin typeface="+mn-ea"/>
                </a:rPr>
                <a:t>……</a:t>
              </a:r>
            </a:p>
          </p:txBody>
        </p:sp>
        <p:sp>
          <p:nvSpPr>
            <p:cNvPr id="165" name="PA-íṥḷîḑé">
              <a:extLst>
                <a:ext uri="{FF2B5EF4-FFF2-40B4-BE49-F238E27FC236}">
                  <a16:creationId xmlns:a16="http://schemas.microsoft.com/office/drawing/2014/main" id="{B58C3388-BC6A-4F38-913E-7F7DBA43BC64}"/>
                </a:ext>
              </a:extLst>
            </p:cNvPr>
            <p:cNvSpPr txBox="1"/>
            <p:nvPr>
              <p:custDataLst>
                <p:tags r:id="rId7"/>
              </p:custDataLst>
            </p:nvPr>
          </p:nvSpPr>
          <p:spPr bwMode="auto">
            <a:xfrm>
              <a:off x="654960" y="4808387"/>
              <a:ext cx="1973838" cy="44180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ctr">
              <a:norm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algn="ctr" eaLnBrk="1" hangingPunct="1">
                <a:lnSpc>
                  <a:spcPct val="100000"/>
                </a:lnSpc>
                <a:spcBef>
                  <a:spcPct val="0"/>
                </a:spcBef>
              </a:pPr>
              <a:r>
                <a:rPr lang="en-US" altLang="zh-CN" sz="2000" dirty="0">
                  <a:solidFill>
                    <a:schemeClr val="tx1">
                      <a:lumMod val="75000"/>
                      <a:lumOff val="25000"/>
                    </a:schemeClr>
                  </a:solidFill>
                  <a:latin typeface="+mn-ea"/>
                </a:rPr>
                <a:t>Text here</a:t>
              </a:r>
            </a:p>
          </p:txBody>
        </p:sp>
      </p:grpSp>
    </p:spTree>
    <p:extLst>
      <p:ext uri="{BB962C8B-B14F-4D97-AF65-F5344CB8AC3E}">
        <p14:creationId xmlns:p14="http://schemas.microsoft.com/office/powerpoint/2010/main" val="2548634769"/>
      </p:ext>
    </p:extLst>
  </p:cSld>
  <p:clrMapOvr>
    <a:masterClrMapping/>
  </p:clrMapOvr>
  <mc:AlternateContent xmlns:mc="http://schemas.openxmlformats.org/markup-compatibility/2006">
    <mc:Choice xmlns:p14="http://schemas.microsoft.com/office/powerpoint/2010/main" Requires="p14">
      <p:transition spd="slow" p14:dur="1500" advClick="0" advTm="2000">
        <p:random/>
      </p:transition>
    </mc:Choice>
    <mc:Fallback>
      <p:transition spd="slow" advClick="0" advTm="2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nodeType="with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p:cTn id="7" dur="1000" fill="hold"/>
                                        <p:tgtEl>
                                          <p:spTgt spid="60"/>
                                        </p:tgtEl>
                                        <p:attrNameLst>
                                          <p:attrName>ppt_w</p:attrName>
                                        </p:attrNameLst>
                                      </p:cBhvr>
                                      <p:tavLst>
                                        <p:tav tm="0">
                                          <p:val>
                                            <p:strVal val="#ppt_w+.3"/>
                                          </p:val>
                                        </p:tav>
                                        <p:tav tm="100000">
                                          <p:val>
                                            <p:strVal val="#ppt_w"/>
                                          </p:val>
                                        </p:tav>
                                      </p:tavLst>
                                    </p:anim>
                                    <p:anim calcmode="lin" valueType="num">
                                      <p:cBhvr>
                                        <p:cTn id="8" dur="1000" fill="hold"/>
                                        <p:tgtEl>
                                          <p:spTgt spid="60"/>
                                        </p:tgtEl>
                                        <p:attrNameLst>
                                          <p:attrName>ppt_h</p:attrName>
                                        </p:attrNameLst>
                                      </p:cBhvr>
                                      <p:tavLst>
                                        <p:tav tm="0">
                                          <p:val>
                                            <p:strVal val="#ppt_h"/>
                                          </p:val>
                                        </p:tav>
                                        <p:tav tm="100000">
                                          <p:val>
                                            <p:strVal val="#ppt_h"/>
                                          </p:val>
                                        </p:tav>
                                      </p:tavLst>
                                    </p:anim>
                                    <p:animEffect transition="in" filter="fade">
                                      <p:cBhvr>
                                        <p:cTn id="9" dur="1000"/>
                                        <p:tgtEl>
                                          <p:spTgt spid="60"/>
                                        </p:tgtEl>
                                      </p:cBhvr>
                                    </p:animEffect>
                                  </p:childTnLst>
                                </p:cTn>
                              </p:par>
                              <p:par>
                                <p:cTn id="10" presetID="50" presetClass="entr" presetSubtype="0" decel="100000" fill="hold" nodeType="withEffect">
                                  <p:stCondLst>
                                    <p:cond delay="0"/>
                                  </p:stCondLst>
                                  <p:childTnLst>
                                    <p:set>
                                      <p:cBhvr>
                                        <p:cTn id="11" dur="1" fill="hold">
                                          <p:stCondLst>
                                            <p:cond delay="0"/>
                                          </p:stCondLst>
                                        </p:cTn>
                                        <p:tgtEl>
                                          <p:spTgt spid="121"/>
                                        </p:tgtEl>
                                        <p:attrNameLst>
                                          <p:attrName>style.visibility</p:attrName>
                                        </p:attrNameLst>
                                      </p:cBhvr>
                                      <p:to>
                                        <p:strVal val="visible"/>
                                      </p:to>
                                    </p:set>
                                    <p:anim calcmode="lin" valueType="num">
                                      <p:cBhvr>
                                        <p:cTn id="12" dur="1000" fill="hold"/>
                                        <p:tgtEl>
                                          <p:spTgt spid="121"/>
                                        </p:tgtEl>
                                        <p:attrNameLst>
                                          <p:attrName>ppt_w</p:attrName>
                                        </p:attrNameLst>
                                      </p:cBhvr>
                                      <p:tavLst>
                                        <p:tav tm="0">
                                          <p:val>
                                            <p:strVal val="#ppt_w+.3"/>
                                          </p:val>
                                        </p:tav>
                                        <p:tav tm="100000">
                                          <p:val>
                                            <p:strVal val="#ppt_w"/>
                                          </p:val>
                                        </p:tav>
                                      </p:tavLst>
                                    </p:anim>
                                    <p:anim calcmode="lin" valueType="num">
                                      <p:cBhvr>
                                        <p:cTn id="13" dur="1000" fill="hold"/>
                                        <p:tgtEl>
                                          <p:spTgt spid="121"/>
                                        </p:tgtEl>
                                        <p:attrNameLst>
                                          <p:attrName>ppt_h</p:attrName>
                                        </p:attrNameLst>
                                      </p:cBhvr>
                                      <p:tavLst>
                                        <p:tav tm="0">
                                          <p:val>
                                            <p:strVal val="#ppt_h"/>
                                          </p:val>
                                        </p:tav>
                                        <p:tav tm="100000">
                                          <p:val>
                                            <p:strVal val="#ppt_h"/>
                                          </p:val>
                                        </p:tav>
                                      </p:tavLst>
                                    </p:anim>
                                    <p:animEffect transition="in" filter="fade">
                                      <p:cBhvr>
                                        <p:cTn id="14" dur="1000"/>
                                        <p:tgtEl>
                                          <p:spTgt spid="121"/>
                                        </p:tgtEl>
                                      </p:cBhvr>
                                    </p:animEffect>
                                  </p:childTnLst>
                                </p:cTn>
                              </p:par>
                              <p:par>
                                <p:cTn id="15" presetID="50" presetClass="entr" presetSubtype="0" decel="100000" fill="hold" nodeType="withEffect">
                                  <p:stCondLst>
                                    <p:cond delay="0"/>
                                  </p:stCondLst>
                                  <p:childTnLst>
                                    <p:set>
                                      <p:cBhvr>
                                        <p:cTn id="16" dur="1" fill="hold">
                                          <p:stCondLst>
                                            <p:cond delay="0"/>
                                          </p:stCondLst>
                                        </p:cTn>
                                        <p:tgtEl>
                                          <p:spTgt spid="122"/>
                                        </p:tgtEl>
                                        <p:attrNameLst>
                                          <p:attrName>style.visibility</p:attrName>
                                        </p:attrNameLst>
                                      </p:cBhvr>
                                      <p:to>
                                        <p:strVal val="visible"/>
                                      </p:to>
                                    </p:set>
                                    <p:anim calcmode="lin" valueType="num">
                                      <p:cBhvr>
                                        <p:cTn id="17" dur="1000" fill="hold"/>
                                        <p:tgtEl>
                                          <p:spTgt spid="122"/>
                                        </p:tgtEl>
                                        <p:attrNameLst>
                                          <p:attrName>ppt_w</p:attrName>
                                        </p:attrNameLst>
                                      </p:cBhvr>
                                      <p:tavLst>
                                        <p:tav tm="0">
                                          <p:val>
                                            <p:strVal val="#ppt_w+.3"/>
                                          </p:val>
                                        </p:tav>
                                        <p:tav tm="100000">
                                          <p:val>
                                            <p:strVal val="#ppt_w"/>
                                          </p:val>
                                        </p:tav>
                                      </p:tavLst>
                                    </p:anim>
                                    <p:anim calcmode="lin" valueType="num">
                                      <p:cBhvr>
                                        <p:cTn id="18" dur="1000" fill="hold"/>
                                        <p:tgtEl>
                                          <p:spTgt spid="122"/>
                                        </p:tgtEl>
                                        <p:attrNameLst>
                                          <p:attrName>ppt_h</p:attrName>
                                        </p:attrNameLst>
                                      </p:cBhvr>
                                      <p:tavLst>
                                        <p:tav tm="0">
                                          <p:val>
                                            <p:strVal val="#ppt_h"/>
                                          </p:val>
                                        </p:tav>
                                        <p:tav tm="100000">
                                          <p:val>
                                            <p:strVal val="#ppt_h"/>
                                          </p:val>
                                        </p:tav>
                                      </p:tavLst>
                                    </p:anim>
                                    <p:animEffect transition="in" filter="fade">
                                      <p:cBhvr>
                                        <p:cTn id="19" dur="10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ags/tag10.xml><?xml version="1.0" encoding="utf-8"?>
<p:tagLst xmlns:a="http://schemas.openxmlformats.org/drawingml/2006/main" xmlns:r="http://schemas.openxmlformats.org/officeDocument/2006/relationships" xmlns:p="http://schemas.openxmlformats.org/presentationml/2006/main">
  <p:tag name="PA" val="v5.2.2"/>
</p:tagLst>
</file>

<file path=ppt/tags/tag100.xml><?xml version="1.0" encoding="utf-8"?>
<p:tagLst xmlns:a="http://schemas.openxmlformats.org/drawingml/2006/main" xmlns:r="http://schemas.openxmlformats.org/officeDocument/2006/relationships" xmlns:p="http://schemas.openxmlformats.org/presentationml/2006/main">
  <p:tag name="PA" val="v5.2.2"/>
</p:tagLst>
</file>

<file path=ppt/tags/tag101.xml><?xml version="1.0" encoding="utf-8"?>
<p:tagLst xmlns:a="http://schemas.openxmlformats.org/drawingml/2006/main" xmlns:r="http://schemas.openxmlformats.org/officeDocument/2006/relationships" xmlns:p="http://schemas.openxmlformats.org/presentationml/2006/main">
  <p:tag name="PA" val="v5.2.2"/>
</p:tagLst>
</file>

<file path=ppt/tags/tag102.xml><?xml version="1.0" encoding="utf-8"?>
<p:tagLst xmlns:a="http://schemas.openxmlformats.org/drawingml/2006/main" xmlns:r="http://schemas.openxmlformats.org/officeDocument/2006/relationships" xmlns:p="http://schemas.openxmlformats.org/presentationml/2006/main">
  <p:tag name="PA" val="v5.2.2"/>
</p:tagLst>
</file>

<file path=ppt/tags/tag103.xml><?xml version="1.0" encoding="utf-8"?>
<p:tagLst xmlns:a="http://schemas.openxmlformats.org/drawingml/2006/main" xmlns:r="http://schemas.openxmlformats.org/officeDocument/2006/relationships" xmlns:p="http://schemas.openxmlformats.org/presentationml/2006/main">
  <p:tag name="PA" val="v5.2.2"/>
</p:tagLst>
</file>

<file path=ppt/tags/tag104.xml><?xml version="1.0" encoding="utf-8"?>
<p:tagLst xmlns:a="http://schemas.openxmlformats.org/drawingml/2006/main" xmlns:r="http://schemas.openxmlformats.org/officeDocument/2006/relationships" xmlns:p="http://schemas.openxmlformats.org/presentationml/2006/main">
  <p:tag name="PA" val="v5.2.2"/>
</p:tagLst>
</file>

<file path=ppt/tags/tag105.xml><?xml version="1.0" encoding="utf-8"?>
<p:tagLst xmlns:a="http://schemas.openxmlformats.org/drawingml/2006/main" xmlns:r="http://schemas.openxmlformats.org/officeDocument/2006/relationships" xmlns:p="http://schemas.openxmlformats.org/presentationml/2006/main">
  <p:tag name="PA" val="v5.2.2"/>
</p:tagLst>
</file>

<file path=ppt/tags/tag106.xml><?xml version="1.0" encoding="utf-8"?>
<p:tagLst xmlns:a="http://schemas.openxmlformats.org/drawingml/2006/main" xmlns:r="http://schemas.openxmlformats.org/officeDocument/2006/relationships" xmlns:p="http://schemas.openxmlformats.org/presentationml/2006/main">
  <p:tag name="PA" val="v5.2.2"/>
</p:tagLst>
</file>

<file path=ppt/tags/tag107.xml><?xml version="1.0" encoding="utf-8"?>
<p:tagLst xmlns:a="http://schemas.openxmlformats.org/drawingml/2006/main" xmlns:r="http://schemas.openxmlformats.org/officeDocument/2006/relationships" xmlns:p="http://schemas.openxmlformats.org/presentationml/2006/main">
  <p:tag name="PA" val="v5.2.2"/>
</p:tagLst>
</file>

<file path=ppt/tags/tag108.xml><?xml version="1.0" encoding="utf-8"?>
<p:tagLst xmlns:a="http://schemas.openxmlformats.org/drawingml/2006/main" xmlns:r="http://schemas.openxmlformats.org/officeDocument/2006/relationships" xmlns:p="http://schemas.openxmlformats.org/presentationml/2006/main">
  <p:tag name="PA" val="v5.2.2"/>
</p:tagLst>
</file>

<file path=ppt/tags/tag109.xml><?xml version="1.0" encoding="utf-8"?>
<p:tagLst xmlns:a="http://schemas.openxmlformats.org/drawingml/2006/main" xmlns:r="http://schemas.openxmlformats.org/officeDocument/2006/relationships" xmlns:p="http://schemas.openxmlformats.org/presentationml/2006/main">
  <p:tag name="PA" val="v5.2.2"/>
</p:tagLst>
</file>

<file path=ppt/tags/tag11.xml><?xml version="1.0" encoding="utf-8"?>
<p:tagLst xmlns:a="http://schemas.openxmlformats.org/drawingml/2006/main" xmlns:r="http://schemas.openxmlformats.org/officeDocument/2006/relationships" xmlns:p="http://schemas.openxmlformats.org/presentationml/2006/main">
  <p:tag name="PA" val="v5.2.2"/>
</p:tagLst>
</file>

<file path=ppt/tags/tag110.xml><?xml version="1.0" encoding="utf-8"?>
<p:tagLst xmlns:a="http://schemas.openxmlformats.org/drawingml/2006/main" xmlns:r="http://schemas.openxmlformats.org/officeDocument/2006/relationships" xmlns:p="http://schemas.openxmlformats.org/presentationml/2006/main">
  <p:tag name="PA" val="v5.2.2"/>
</p:tagLst>
</file>

<file path=ppt/tags/tag111.xml><?xml version="1.0" encoding="utf-8"?>
<p:tagLst xmlns:a="http://schemas.openxmlformats.org/drawingml/2006/main" xmlns:r="http://schemas.openxmlformats.org/officeDocument/2006/relationships" xmlns:p="http://schemas.openxmlformats.org/presentationml/2006/main">
  <p:tag name="PA" val="v5.2.2"/>
</p:tagLst>
</file>

<file path=ppt/tags/tag112.xml><?xml version="1.0" encoding="utf-8"?>
<p:tagLst xmlns:a="http://schemas.openxmlformats.org/drawingml/2006/main" xmlns:r="http://schemas.openxmlformats.org/officeDocument/2006/relationships" xmlns:p="http://schemas.openxmlformats.org/presentationml/2006/main">
  <p:tag name="PA" val="v5.2.2"/>
</p:tagLst>
</file>

<file path=ppt/tags/tag113.xml><?xml version="1.0" encoding="utf-8"?>
<p:tagLst xmlns:a="http://schemas.openxmlformats.org/drawingml/2006/main" xmlns:r="http://schemas.openxmlformats.org/officeDocument/2006/relationships" xmlns:p="http://schemas.openxmlformats.org/presentationml/2006/main">
  <p:tag name="PA" val="v5.2.2"/>
</p:tagLst>
</file>

<file path=ppt/tags/tag114.xml><?xml version="1.0" encoding="utf-8"?>
<p:tagLst xmlns:a="http://schemas.openxmlformats.org/drawingml/2006/main" xmlns:r="http://schemas.openxmlformats.org/officeDocument/2006/relationships" xmlns:p="http://schemas.openxmlformats.org/presentationml/2006/main">
  <p:tag name="PA" val="v5.2.2"/>
</p:tagLst>
</file>

<file path=ppt/tags/tag115.xml><?xml version="1.0" encoding="utf-8"?>
<p:tagLst xmlns:a="http://schemas.openxmlformats.org/drawingml/2006/main" xmlns:r="http://schemas.openxmlformats.org/officeDocument/2006/relationships" xmlns:p="http://schemas.openxmlformats.org/presentationml/2006/main">
  <p:tag name="PA" val="v5.2.2"/>
</p:tagLst>
</file>

<file path=ppt/tags/tag116.xml><?xml version="1.0" encoding="utf-8"?>
<p:tagLst xmlns:a="http://schemas.openxmlformats.org/drawingml/2006/main" xmlns:r="http://schemas.openxmlformats.org/officeDocument/2006/relationships" xmlns:p="http://schemas.openxmlformats.org/presentationml/2006/main">
  <p:tag name="PA" val="v5.2.2"/>
</p:tagLst>
</file>

<file path=ppt/tags/tag117.xml><?xml version="1.0" encoding="utf-8"?>
<p:tagLst xmlns:a="http://schemas.openxmlformats.org/drawingml/2006/main" xmlns:r="http://schemas.openxmlformats.org/officeDocument/2006/relationships" xmlns:p="http://schemas.openxmlformats.org/presentationml/2006/main">
  <p:tag name="PA" val="v5.2.2"/>
</p:tagLst>
</file>

<file path=ppt/tags/tag118.xml><?xml version="1.0" encoding="utf-8"?>
<p:tagLst xmlns:a="http://schemas.openxmlformats.org/drawingml/2006/main" xmlns:r="http://schemas.openxmlformats.org/officeDocument/2006/relationships" xmlns:p="http://schemas.openxmlformats.org/presentationml/2006/main">
  <p:tag name="PA" val="v5.2.2"/>
</p:tagLst>
</file>

<file path=ppt/tags/tag119.xml><?xml version="1.0" encoding="utf-8"?>
<p:tagLst xmlns:a="http://schemas.openxmlformats.org/drawingml/2006/main" xmlns:r="http://schemas.openxmlformats.org/officeDocument/2006/relationships" xmlns:p="http://schemas.openxmlformats.org/presentationml/2006/main">
  <p:tag name="PA" val="v5.2.2"/>
</p:tagLst>
</file>

<file path=ppt/tags/tag12.xml><?xml version="1.0" encoding="utf-8"?>
<p:tagLst xmlns:a="http://schemas.openxmlformats.org/drawingml/2006/main" xmlns:r="http://schemas.openxmlformats.org/officeDocument/2006/relationships" xmlns:p="http://schemas.openxmlformats.org/presentationml/2006/main">
  <p:tag name="PA" val="v5.2.2"/>
</p:tagLst>
</file>

<file path=ppt/tags/tag120.xml><?xml version="1.0" encoding="utf-8"?>
<p:tagLst xmlns:a="http://schemas.openxmlformats.org/drawingml/2006/main" xmlns:r="http://schemas.openxmlformats.org/officeDocument/2006/relationships" xmlns:p="http://schemas.openxmlformats.org/presentationml/2006/main">
  <p:tag name="PA" val="v5.2.2"/>
</p:tagLst>
</file>

<file path=ppt/tags/tag121.xml><?xml version="1.0" encoding="utf-8"?>
<p:tagLst xmlns:a="http://schemas.openxmlformats.org/drawingml/2006/main" xmlns:r="http://schemas.openxmlformats.org/officeDocument/2006/relationships" xmlns:p="http://schemas.openxmlformats.org/presentationml/2006/main">
  <p:tag name="PA" val="v5.2.2"/>
</p:tagLst>
</file>

<file path=ppt/tags/tag122.xml><?xml version="1.0" encoding="utf-8"?>
<p:tagLst xmlns:a="http://schemas.openxmlformats.org/drawingml/2006/main" xmlns:r="http://schemas.openxmlformats.org/officeDocument/2006/relationships" xmlns:p="http://schemas.openxmlformats.org/presentationml/2006/main">
  <p:tag name="PA" val="v5.2.2"/>
</p:tagLst>
</file>

<file path=ppt/tags/tag123.xml><?xml version="1.0" encoding="utf-8"?>
<p:tagLst xmlns:a="http://schemas.openxmlformats.org/drawingml/2006/main" xmlns:r="http://schemas.openxmlformats.org/officeDocument/2006/relationships" xmlns:p="http://schemas.openxmlformats.org/presentationml/2006/main">
  <p:tag name="PA" val="v5.2.2"/>
</p:tagLst>
</file>

<file path=ppt/tags/tag124.xml><?xml version="1.0" encoding="utf-8"?>
<p:tagLst xmlns:a="http://schemas.openxmlformats.org/drawingml/2006/main" xmlns:r="http://schemas.openxmlformats.org/officeDocument/2006/relationships" xmlns:p="http://schemas.openxmlformats.org/presentationml/2006/main">
  <p:tag name="PA" val="v5.2.2"/>
</p:tagLst>
</file>

<file path=ppt/tags/tag125.xml><?xml version="1.0" encoding="utf-8"?>
<p:tagLst xmlns:a="http://schemas.openxmlformats.org/drawingml/2006/main" xmlns:r="http://schemas.openxmlformats.org/officeDocument/2006/relationships" xmlns:p="http://schemas.openxmlformats.org/presentationml/2006/main">
  <p:tag name="PA" val="v5.2.2"/>
</p:tagLst>
</file>

<file path=ppt/tags/tag126.xml><?xml version="1.0" encoding="utf-8"?>
<p:tagLst xmlns:a="http://schemas.openxmlformats.org/drawingml/2006/main" xmlns:r="http://schemas.openxmlformats.org/officeDocument/2006/relationships" xmlns:p="http://schemas.openxmlformats.org/presentationml/2006/main">
  <p:tag name="PA" val="v5.2.2"/>
</p:tagLst>
</file>

<file path=ppt/tags/tag127.xml><?xml version="1.0" encoding="utf-8"?>
<p:tagLst xmlns:a="http://schemas.openxmlformats.org/drawingml/2006/main" xmlns:r="http://schemas.openxmlformats.org/officeDocument/2006/relationships" xmlns:p="http://schemas.openxmlformats.org/presentationml/2006/main">
  <p:tag name="PA" val="v5.2.2"/>
</p:tagLst>
</file>

<file path=ppt/tags/tag128.xml><?xml version="1.0" encoding="utf-8"?>
<p:tagLst xmlns:a="http://schemas.openxmlformats.org/drawingml/2006/main" xmlns:r="http://schemas.openxmlformats.org/officeDocument/2006/relationships" xmlns:p="http://schemas.openxmlformats.org/presentationml/2006/main">
  <p:tag name="PA" val="v5.2.2"/>
</p:tagLst>
</file>

<file path=ppt/tags/tag129.xml><?xml version="1.0" encoding="utf-8"?>
<p:tagLst xmlns:a="http://schemas.openxmlformats.org/drawingml/2006/main" xmlns:r="http://schemas.openxmlformats.org/officeDocument/2006/relationships" xmlns:p="http://schemas.openxmlformats.org/presentationml/2006/main">
  <p:tag name="PA" val="v5.2.2"/>
</p:tagLst>
</file>

<file path=ppt/tags/tag13.xml><?xml version="1.0" encoding="utf-8"?>
<p:tagLst xmlns:a="http://schemas.openxmlformats.org/drawingml/2006/main" xmlns:r="http://schemas.openxmlformats.org/officeDocument/2006/relationships" xmlns:p="http://schemas.openxmlformats.org/presentationml/2006/main">
  <p:tag name="PA" val="v5.2.2"/>
</p:tagLst>
</file>

<file path=ppt/tags/tag130.xml><?xml version="1.0" encoding="utf-8"?>
<p:tagLst xmlns:a="http://schemas.openxmlformats.org/drawingml/2006/main" xmlns:r="http://schemas.openxmlformats.org/officeDocument/2006/relationships" xmlns:p="http://schemas.openxmlformats.org/presentationml/2006/main">
  <p:tag name="PA" val="v5.2.2"/>
</p:tagLst>
</file>

<file path=ppt/tags/tag131.xml><?xml version="1.0" encoding="utf-8"?>
<p:tagLst xmlns:a="http://schemas.openxmlformats.org/drawingml/2006/main" xmlns:r="http://schemas.openxmlformats.org/officeDocument/2006/relationships" xmlns:p="http://schemas.openxmlformats.org/presentationml/2006/main">
  <p:tag name="PA" val="v5.2.2"/>
</p:tagLst>
</file>

<file path=ppt/tags/tag132.xml><?xml version="1.0" encoding="utf-8"?>
<p:tagLst xmlns:a="http://schemas.openxmlformats.org/drawingml/2006/main" xmlns:r="http://schemas.openxmlformats.org/officeDocument/2006/relationships" xmlns:p="http://schemas.openxmlformats.org/presentationml/2006/main">
  <p:tag name="PA" val="v5.2.2"/>
</p:tagLst>
</file>

<file path=ppt/tags/tag133.xml><?xml version="1.0" encoding="utf-8"?>
<p:tagLst xmlns:a="http://schemas.openxmlformats.org/drawingml/2006/main" xmlns:r="http://schemas.openxmlformats.org/officeDocument/2006/relationships" xmlns:p="http://schemas.openxmlformats.org/presentationml/2006/main">
  <p:tag name="PA" val="v5.2.2"/>
</p:tagLst>
</file>

<file path=ppt/tags/tag134.xml><?xml version="1.0" encoding="utf-8"?>
<p:tagLst xmlns:a="http://schemas.openxmlformats.org/drawingml/2006/main" xmlns:r="http://schemas.openxmlformats.org/officeDocument/2006/relationships" xmlns:p="http://schemas.openxmlformats.org/presentationml/2006/main">
  <p:tag name="PA" val="v5.2.2"/>
</p:tagLst>
</file>

<file path=ppt/tags/tag135.xml><?xml version="1.0" encoding="utf-8"?>
<p:tagLst xmlns:a="http://schemas.openxmlformats.org/drawingml/2006/main" xmlns:r="http://schemas.openxmlformats.org/officeDocument/2006/relationships" xmlns:p="http://schemas.openxmlformats.org/presentationml/2006/main">
  <p:tag name="PA" val="v5.2.2"/>
</p:tagLst>
</file>

<file path=ppt/tags/tag136.xml><?xml version="1.0" encoding="utf-8"?>
<p:tagLst xmlns:a="http://schemas.openxmlformats.org/drawingml/2006/main" xmlns:r="http://schemas.openxmlformats.org/officeDocument/2006/relationships" xmlns:p="http://schemas.openxmlformats.org/presentationml/2006/main">
  <p:tag name="PA" val="v5.2.2"/>
</p:tagLst>
</file>

<file path=ppt/tags/tag137.xml><?xml version="1.0" encoding="utf-8"?>
<p:tagLst xmlns:a="http://schemas.openxmlformats.org/drawingml/2006/main" xmlns:r="http://schemas.openxmlformats.org/officeDocument/2006/relationships" xmlns:p="http://schemas.openxmlformats.org/presentationml/2006/main">
  <p:tag name="PA" val="v5.2.2"/>
</p:tagLst>
</file>

<file path=ppt/tags/tag138.xml><?xml version="1.0" encoding="utf-8"?>
<p:tagLst xmlns:a="http://schemas.openxmlformats.org/drawingml/2006/main" xmlns:r="http://schemas.openxmlformats.org/officeDocument/2006/relationships" xmlns:p="http://schemas.openxmlformats.org/presentationml/2006/main">
  <p:tag name="PA" val="v5.2.2"/>
</p:tagLst>
</file>

<file path=ppt/tags/tag139.xml><?xml version="1.0" encoding="utf-8"?>
<p:tagLst xmlns:a="http://schemas.openxmlformats.org/drawingml/2006/main" xmlns:r="http://schemas.openxmlformats.org/officeDocument/2006/relationships" xmlns:p="http://schemas.openxmlformats.org/presentationml/2006/main">
  <p:tag name="PA" val="v5.2.2"/>
</p:tagLst>
</file>

<file path=ppt/tags/tag14.xml><?xml version="1.0" encoding="utf-8"?>
<p:tagLst xmlns:a="http://schemas.openxmlformats.org/drawingml/2006/main" xmlns:r="http://schemas.openxmlformats.org/officeDocument/2006/relationships" xmlns:p="http://schemas.openxmlformats.org/presentationml/2006/main">
  <p:tag name="PA" val="v5.2.2"/>
</p:tagLst>
</file>

<file path=ppt/tags/tag140.xml><?xml version="1.0" encoding="utf-8"?>
<p:tagLst xmlns:a="http://schemas.openxmlformats.org/drawingml/2006/main" xmlns:r="http://schemas.openxmlformats.org/officeDocument/2006/relationships" xmlns:p="http://schemas.openxmlformats.org/presentationml/2006/main">
  <p:tag name="PA" val="v5.2.2"/>
</p:tagLst>
</file>

<file path=ppt/tags/tag141.xml><?xml version="1.0" encoding="utf-8"?>
<p:tagLst xmlns:a="http://schemas.openxmlformats.org/drawingml/2006/main" xmlns:r="http://schemas.openxmlformats.org/officeDocument/2006/relationships" xmlns:p="http://schemas.openxmlformats.org/presentationml/2006/main">
  <p:tag name="PA" val="v5.2.2"/>
</p:tagLst>
</file>

<file path=ppt/tags/tag142.xml><?xml version="1.0" encoding="utf-8"?>
<p:tagLst xmlns:a="http://schemas.openxmlformats.org/drawingml/2006/main" xmlns:r="http://schemas.openxmlformats.org/officeDocument/2006/relationships" xmlns:p="http://schemas.openxmlformats.org/presentationml/2006/main">
  <p:tag name="PA" val="v5.2.2"/>
</p:tagLst>
</file>

<file path=ppt/tags/tag143.xml><?xml version="1.0" encoding="utf-8"?>
<p:tagLst xmlns:a="http://schemas.openxmlformats.org/drawingml/2006/main" xmlns:r="http://schemas.openxmlformats.org/officeDocument/2006/relationships" xmlns:p="http://schemas.openxmlformats.org/presentationml/2006/main">
  <p:tag name="PA" val="v5.2.2"/>
</p:tagLst>
</file>

<file path=ppt/tags/tag144.xml><?xml version="1.0" encoding="utf-8"?>
<p:tagLst xmlns:a="http://schemas.openxmlformats.org/drawingml/2006/main" xmlns:r="http://schemas.openxmlformats.org/officeDocument/2006/relationships" xmlns:p="http://schemas.openxmlformats.org/presentationml/2006/main">
  <p:tag name="PA" val="v5.2.2"/>
</p:tagLst>
</file>

<file path=ppt/tags/tag145.xml><?xml version="1.0" encoding="utf-8"?>
<p:tagLst xmlns:a="http://schemas.openxmlformats.org/drawingml/2006/main" xmlns:r="http://schemas.openxmlformats.org/officeDocument/2006/relationships" xmlns:p="http://schemas.openxmlformats.org/presentationml/2006/main">
  <p:tag name="PA" val="v5.2.2"/>
</p:tagLst>
</file>

<file path=ppt/tags/tag146.xml><?xml version="1.0" encoding="utf-8"?>
<p:tagLst xmlns:a="http://schemas.openxmlformats.org/drawingml/2006/main" xmlns:r="http://schemas.openxmlformats.org/officeDocument/2006/relationships" xmlns:p="http://schemas.openxmlformats.org/presentationml/2006/main">
  <p:tag name="PA" val="v5.2.2"/>
</p:tagLst>
</file>

<file path=ppt/tags/tag147.xml><?xml version="1.0" encoding="utf-8"?>
<p:tagLst xmlns:a="http://schemas.openxmlformats.org/drawingml/2006/main" xmlns:r="http://schemas.openxmlformats.org/officeDocument/2006/relationships" xmlns:p="http://schemas.openxmlformats.org/presentationml/2006/main">
  <p:tag name="PA" val="v5.2.2"/>
</p:tagLst>
</file>

<file path=ppt/tags/tag148.xml><?xml version="1.0" encoding="utf-8"?>
<p:tagLst xmlns:a="http://schemas.openxmlformats.org/drawingml/2006/main" xmlns:r="http://schemas.openxmlformats.org/officeDocument/2006/relationships" xmlns:p="http://schemas.openxmlformats.org/presentationml/2006/main">
  <p:tag name="PA" val="v5.2.2"/>
</p:tagLst>
</file>

<file path=ppt/tags/tag149.xml><?xml version="1.0" encoding="utf-8"?>
<p:tagLst xmlns:a="http://schemas.openxmlformats.org/drawingml/2006/main" xmlns:r="http://schemas.openxmlformats.org/officeDocument/2006/relationships" xmlns:p="http://schemas.openxmlformats.org/presentationml/2006/main">
  <p:tag name="PA" val="v5.2.2"/>
</p:tagLst>
</file>

<file path=ppt/tags/tag15.xml><?xml version="1.0" encoding="utf-8"?>
<p:tagLst xmlns:a="http://schemas.openxmlformats.org/drawingml/2006/main" xmlns:r="http://schemas.openxmlformats.org/officeDocument/2006/relationships" xmlns:p="http://schemas.openxmlformats.org/presentationml/2006/main">
  <p:tag name="PA" val="v5.2.2"/>
</p:tagLst>
</file>

<file path=ppt/tags/tag150.xml><?xml version="1.0" encoding="utf-8"?>
<p:tagLst xmlns:a="http://schemas.openxmlformats.org/drawingml/2006/main" xmlns:r="http://schemas.openxmlformats.org/officeDocument/2006/relationships" xmlns:p="http://schemas.openxmlformats.org/presentationml/2006/main">
  <p:tag name="PA" val="v5.2.2"/>
</p:tagLst>
</file>

<file path=ppt/tags/tag151.xml><?xml version="1.0" encoding="utf-8"?>
<p:tagLst xmlns:a="http://schemas.openxmlformats.org/drawingml/2006/main" xmlns:r="http://schemas.openxmlformats.org/officeDocument/2006/relationships" xmlns:p="http://schemas.openxmlformats.org/presentationml/2006/main">
  <p:tag name="PA" val="v5.2.2"/>
</p:tagLst>
</file>

<file path=ppt/tags/tag152.xml><?xml version="1.0" encoding="utf-8"?>
<p:tagLst xmlns:a="http://schemas.openxmlformats.org/drawingml/2006/main" xmlns:r="http://schemas.openxmlformats.org/officeDocument/2006/relationships" xmlns:p="http://schemas.openxmlformats.org/presentationml/2006/main">
  <p:tag name="PA" val="v5.2.2"/>
</p:tagLst>
</file>

<file path=ppt/tags/tag153.xml><?xml version="1.0" encoding="utf-8"?>
<p:tagLst xmlns:a="http://schemas.openxmlformats.org/drawingml/2006/main" xmlns:r="http://schemas.openxmlformats.org/officeDocument/2006/relationships" xmlns:p="http://schemas.openxmlformats.org/presentationml/2006/main">
  <p:tag name="PA" val="v5.2.2"/>
</p:tagLst>
</file>

<file path=ppt/tags/tag154.xml><?xml version="1.0" encoding="utf-8"?>
<p:tagLst xmlns:a="http://schemas.openxmlformats.org/drawingml/2006/main" xmlns:r="http://schemas.openxmlformats.org/officeDocument/2006/relationships" xmlns:p="http://schemas.openxmlformats.org/presentationml/2006/main">
  <p:tag name="PA" val="v5.2.2"/>
</p:tagLst>
</file>

<file path=ppt/tags/tag155.xml><?xml version="1.0" encoding="utf-8"?>
<p:tagLst xmlns:a="http://schemas.openxmlformats.org/drawingml/2006/main" xmlns:r="http://schemas.openxmlformats.org/officeDocument/2006/relationships" xmlns:p="http://schemas.openxmlformats.org/presentationml/2006/main">
  <p:tag name="PA" val="v5.2.2"/>
</p:tagLst>
</file>

<file path=ppt/tags/tag156.xml><?xml version="1.0" encoding="utf-8"?>
<p:tagLst xmlns:a="http://schemas.openxmlformats.org/drawingml/2006/main" xmlns:r="http://schemas.openxmlformats.org/officeDocument/2006/relationships" xmlns:p="http://schemas.openxmlformats.org/presentationml/2006/main">
  <p:tag name="PA" val="v5.2.2"/>
</p:tagLst>
</file>

<file path=ppt/tags/tag157.xml><?xml version="1.0" encoding="utf-8"?>
<p:tagLst xmlns:a="http://schemas.openxmlformats.org/drawingml/2006/main" xmlns:r="http://schemas.openxmlformats.org/officeDocument/2006/relationships" xmlns:p="http://schemas.openxmlformats.org/presentationml/2006/main">
  <p:tag name="PA" val="v5.2.2"/>
</p:tagLst>
</file>

<file path=ppt/tags/tag158.xml><?xml version="1.0" encoding="utf-8"?>
<p:tagLst xmlns:a="http://schemas.openxmlformats.org/drawingml/2006/main" xmlns:r="http://schemas.openxmlformats.org/officeDocument/2006/relationships" xmlns:p="http://schemas.openxmlformats.org/presentationml/2006/main">
  <p:tag name="PA" val="v5.2.2"/>
</p:tagLst>
</file>

<file path=ppt/tags/tag159.xml><?xml version="1.0" encoding="utf-8"?>
<p:tagLst xmlns:a="http://schemas.openxmlformats.org/drawingml/2006/main" xmlns:r="http://schemas.openxmlformats.org/officeDocument/2006/relationships" xmlns:p="http://schemas.openxmlformats.org/presentationml/2006/main">
  <p:tag name="PA" val="v5.2.2"/>
</p:tagLst>
</file>

<file path=ppt/tags/tag16.xml><?xml version="1.0" encoding="utf-8"?>
<p:tagLst xmlns:a="http://schemas.openxmlformats.org/drawingml/2006/main" xmlns:r="http://schemas.openxmlformats.org/officeDocument/2006/relationships" xmlns:p="http://schemas.openxmlformats.org/presentationml/2006/main">
  <p:tag name="PA" val="v5.2.2"/>
</p:tagLst>
</file>

<file path=ppt/tags/tag160.xml><?xml version="1.0" encoding="utf-8"?>
<p:tagLst xmlns:a="http://schemas.openxmlformats.org/drawingml/2006/main" xmlns:r="http://schemas.openxmlformats.org/officeDocument/2006/relationships" xmlns:p="http://schemas.openxmlformats.org/presentationml/2006/main">
  <p:tag name="PA" val="v5.2.2"/>
</p:tagLst>
</file>

<file path=ppt/tags/tag161.xml><?xml version="1.0" encoding="utf-8"?>
<p:tagLst xmlns:a="http://schemas.openxmlformats.org/drawingml/2006/main" xmlns:r="http://schemas.openxmlformats.org/officeDocument/2006/relationships" xmlns:p="http://schemas.openxmlformats.org/presentationml/2006/main">
  <p:tag name="PA" val="v5.2.2"/>
</p:tagLst>
</file>

<file path=ppt/tags/tag162.xml><?xml version="1.0" encoding="utf-8"?>
<p:tagLst xmlns:a="http://schemas.openxmlformats.org/drawingml/2006/main" xmlns:r="http://schemas.openxmlformats.org/officeDocument/2006/relationships" xmlns:p="http://schemas.openxmlformats.org/presentationml/2006/main">
  <p:tag name="PA" val="v5.2.2"/>
</p:tagLst>
</file>

<file path=ppt/tags/tag163.xml><?xml version="1.0" encoding="utf-8"?>
<p:tagLst xmlns:a="http://schemas.openxmlformats.org/drawingml/2006/main" xmlns:r="http://schemas.openxmlformats.org/officeDocument/2006/relationships" xmlns:p="http://schemas.openxmlformats.org/presentationml/2006/main">
  <p:tag name="PA" val="v5.2.2"/>
</p:tagLst>
</file>

<file path=ppt/tags/tag164.xml><?xml version="1.0" encoding="utf-8"?>
<p:tagLst xmlns:a="http://schemas.openxmlformats.org/drawingml/2006/main" xmlns:r="http://schemas.openxmlformats.org/officeDocument/2006/relationships" xmlns:p="http://schemas.openxmlformats.org/presentationml/2006/main">
  <p:tag name="PA" val="v5.2.2"/>
</p:tagLst>
</file>

<file path=ppt/tags/tag165.xml><?xml version="1.0" encoding="utf-8"?>
<p:tagLst xmlns:a="http://schemas.openxmlformats.org/drawingml/2006/main" xmlns:r="http://schemas.openxmlformats.org/officeDocument/2006/relationships" xmlns:p="http://schemas.openxmlformats.org/presentationml/2006/main">
  <p:tag name="PA" val="v5.2.2"/>
</p:tagLst>
</file>

<file path=ppt/tags/tag166.xml><?xml version="1.0" encoding="utf-8"?>
<p:tagLst xmlns:a="http://schemas.openxmlformats.org/drawingml/2006/main" xmlns:r="http://schemas.openxmlformats.org/officeDocument/2006/relationships" xmlns:p="http://schemas.openxmlformats.org/presentationml/2006/main">
  <p:tag name="PA" val="v5.2.2"/>
</p:tagLst>
</file>

<file path=ppt/tags/tag167.xml><?xml version="1.0" encoding="utf-8"?>
<p:tagLst xmlns:a="http://schemas.openxmlformats.org/drawingml/2006/main" xmlns:r="http://schemas.openxmlformats.org/officeDocument/2006/relationships" xmlns:p="http://schemas.openxmlformats.org/presentationml/2006/main">
  <p:tag name="PA" val="v5.2.2"/>
</p:tagLst>
</file>

<file path=ppt/tags/tag168.xml><?xml version="1.0" encoding="utf-8"?>
<p:tagLst xmlns:a="http://schemas.openxmlformats.org/drawingml/2006/main" xmlns:r="http://schemas.openxmlformats.org/officeDocument/2006/relationships" xmlns:p="http://schemas.openxmlformats.org/presentationml/2006/main">
  <p:tag name="PA" val="v5.2.2"/>
</p:tagLst>
</file>

<file path=ppt/tags/tag169.xml><?xml version="1.0" encoding="utf-8"?>
<p:tagLst xmlns:a="http://schemas.openxmlformats.org/drawingml/2006/main" xmlns:r="http://schemas.openxmlformats.org/officeDocument/2006/relationships" xmlns:p="http://schemas.openxmlformats.org/presentationml/2006/main">
  <p:tag name="PA" val="v5.2.2"/>
</p:tagLst>
</file>

<file path=ppt/tags/tag17.xml><?xml version="1.0" encoding="utf-8"?>
<p:tagLst xmlns:a="http://schemas.openxmlformats.org/drawingml/2006/main" xmlns:r="http://schemas.openxmlformats.org/officeDocument/2006/relationships" xmlns:p="http://schemas.openxmlformats.org/presentationml/2006/main">
  <p:tag name="PA" val="v5.2.2"/>
</p:tagLst>
</file>

<file path=ppt/tags/tag170.xml><?xml version="1.0" encoding="utf-8"?>
<p:tagLst xmlns:a="http://schemas.openxmlformats.org/drawingml/2006/main" xmlns:r="http://schemas.openxmlformats.org/officeDocument/2006/relationships" xmlns:p="http://schemas.openxmlformats.org/presentationml/2006/main">
  <p:tag name="PA" val="v5.2.2"/>
</p:tagLst>
</file>

<file path=ppt/tags/tag171.xml><?xml version="1.0" encoding="utf-8"?>
<p:tagLst xmlns:a="http://schemas.openxmlformats.org/drawingml/2006/main" xmlns:r="http://schemas.openxmlformats.org/officeDocument/2006/relationships" xmlns:p="http://schemas.openxmlformats.org/presentationml/2006/main">
  <p:tag name="PA" val="v5.2.2"/>
</p:tagLst>
</file>

<file path=ppt/tags/tag172.xml><?xml version="1.0" encoding="utf-8"?>
<p:tagLst xmlns:a="http://schemas.openxmlformats.org/drawingml/2006/main" xmlns:r="http://schemas.openxmlformats.org/officeDocument/2006/relationships" xmlns:p="http://schemas.openxmlformats.org/presentationml/2006/main">
  <p:tag name="PA" val="v5.2.2"/>
</p:tagLst>
</file>

<file path=ppt/tags/tag173.xml><?xml version="1.0" encoding="utf-8"?>
<p:tagLst xmlns:a="http://schemas.openxmlformats.org/drawingml/2006/main" xmlns:r="http://schemas.openxmlformats.org/officeDocument/2006/relationships" xmlns:p="http://schemas.openxmlformats.org/presentationml/2006/main">
  <p:tag name="PA" val="v5.2.2"/>
</p:tagLst>
</file>

<file path=ppt/tags/tag174.xml><?xml version="1.0" encoding="utf-8"?>
<p:tagLst xmlns:a="http://schemas.openxmlformats.org/drawingml/2006/main" xmlns:r="http://schemas.openxmlformats.org/officeDocument/2006/relationships" xmlns:p="http://schemas.openxmlformats.org/presentationml/2006/main">
  <p:tag name="PA" val="v5.2.2"/>
</p:tagLst>
</file>

<file path=ppt/tags/tag175.xml><?xml version="1.0" encoding="utf-8"?>
<p:tagLst xmlns:a="http://schemas.openxmlformats.org/drawingml/2006/main" xmlns:r="http://schemas.openxmlformats.org/officeDocument/2006/relationships" xmlns:p="http://schemas.openxmlformats.org/presentationml/2006/main">
  <p:tag name="PA" val="v5.2.2"/>
</p:tagLst>
</file>

<file path=ppt/tags/tag176.xml><?xml version="1.0" encoding="utf-8"?>
<p:tagLst xmlns:a="http://schemas.openxmlformats.org/drawingml/2006/main" xmlns:r="http://schemas.openxmlformats.org/officeDocument/2006/relationships" xmlns:p="http://schemas.openxmlformats.org/presentationml/2006/main">
  <p:tag name="PA" val="v5.2.2"/>
</p:tagLst>
</file>

<file path=ppt/tags/tag177.xml><?xml version="1.0" encoding="utf-8"?>
<p:tagLst xmlns:a="http://schemas.openxmlformats.org/drawingml/2006/main" xmlns:r="http://schemas.openxmlformats.org/officeDocument/2006/relationships" xmlns:p="http://schemas.openxmlformats.org/presentationml/2006/main">
  <p:tag name="PA" val="v5.2.2"/>
</p:tagLst>
</file>

<file path=ppt/tags/tag178.xml><?xml version="1.0" encoding="utf-8"?>
<p:tagLst xmlns:a="http://schemas.openxmlformats.org/drawingml/2006/main" xmlns:r="http://schemas.openxmlformats.org/officeDocument/2006/relationships" xmlns:p="http://schemas.openxmlformats.org/presentationml/2006/main">
  <p:tag name="PA" val="v5.2.2"/>
</p:tagLst>
</file>

<file path=ppt/tags/tag179.xml><?xml version="1.0" encoding="utf-8"?>
<p:tagLst xmlns:a="http://schemas.openxmlformats.org/drawingml/2006/main" xmlns:r="http://schemas.openxmlformats.org/officeDocument/2006/relationships" xmlns:p="http://schemas.openxmlformats.org/presentationml/2006/main">
  <p:tag name="PA" val="v5.2.2"/>
</p:tagLst>
</file>

<file path=ppt/tags/tag18.xml><?xml version="1.0" encoding="utf-8"?>
<p:tagLst xmlns:a="http://schemas.openxmlformats.org/drawingml/2006/main" xmlns:r="http://schemas.openxmlformats.org/officeDocument/2006/relationships" xmlns:p="http://schemas.openxmlformats.org/presentationml/2006/main">
  <p:tag name="PA" val="v5.2.2"/>
</p:tagLst>
</file>

<file path=ppt/tags/tag180.xml><?xml version="1.0" encoding="utf-8"?>
<p:tagLst xmlns:a="http://schemas.openxmlformats.org/drawingml/2006/main" xmlns:r="http://schemas.openxmlformats.org/officeDocument/2006/relationships" xmlns:p="http://schemas.openxmlformats.org/presentationml/2006/main">
  <p:tag name="PA" val="v5.2.2"/>
</p:tagLst>
</file>

<file path=ppt/tags/tag181.xml><?xml version="1.0" encoding="utf-8"?>
<p:tagLst xmlns:a="http://schemas.openxmlformats.org/drawingml/2006/main" xmlns:r="http://schemas.openxmlformats.org/officeDocument/2006/relationships" xmlns:p="http://schemas.openxmlformats.org/presentationml/2006/main">
  <p:tag name="PA" val="v5.2.2"/>
</p:tagLst>
</file>

<file path=ppt/tags/tag182.xml><?xml version="1.0" encoding="utf-8"?>
<p:tagLst xmlns:a="http://schemas.openxmlformats.org/drawingml/2006/main" xmlns:r="http://schemas.openxmlformats.org/officeDocument/2006/relationships" xmlns:p="http://schemas.openxmlformats.org/presentationml/2006/main">
  <p:tag name="PA" val="v5.2.2"/>
</p:tagLst>
</file>

<file path=ppt/tags/tag183.xml><?xml version="1.0" encoding="utf-8"?>
<p:tagLst xmlns:a="http://schemas.openxmlformats.org/drawingml/2006/main" xmlns:r="http://schemas.openxmlformats.org/officeDocument/2006/relationships" xmlns:p="http://schemas.openxmlformats.org/presentationml/2006/main">
  <p:tag name="PA" val="v5.2.2"/>
</p:tagLst>
</file>

<file path=ppt/tags/tag184.xml><?xml version="1.0" encoding="utf-8"?>
<p:tagLst xmlns:a="http://schemas.openxmlformats.org/drawingml/2006/main" xmlns:r="http://schemas.openxmlformats.org/officeDocument/2006/relationships" xmlns:p="http://schemas.openxmlformats.org/presentationml/2006/main">
  <p:tag name="PA" val="v5.2.2"/>
</p:tagLst>
</file>

<file path=ppt/tags/tag185.xml><?xml version="1.0" encoding="utf-8"?>
<p:tagLst xmlns:a="http://schemas.openxmlformats.org/drawingml/2006/main" xmlns:r="http://schemas.openxmlformats.org/officeDocument/2006/relationships" xmlns:p="http://schemas.openxmlformats.org/presentationml/2006/main">
  <p:tag name="PA" val="v5.2.2"/>
</p:tagLst>
</file>

<file path=ppt/tags/tag186.xml><?xml version="1.0" encoding="utf-8"?>
<p:tagLst xmlns:a="http://schemas.openxmlformats.org/drawingml/2006/main" xmlns:r="http://schemas.openxmlformats.org/officeDocument/2006/relationships" xmlns:p="http://schemas.openxmlformats.org/presentationml/2006/main">
  <p:tag name="PA" val="v5.2.2"/>
</p:tagLst>
</file>

<file path=ppt/tags/tag187.xml><?xml version="1.0" encoding="utf-8"?>
<p:tagLst xmlns:a="http://schemas.openxmlformats.org/drawingml/2006/main" xmlns:r="http://schemas.openxmlformats.org/officeDocument/2006/relationships" xmlns:p="http://schemas.openxmlformats.org/presentationml/2006/main">
  <p:tag name="PA" val="v5.2.2"/>
</p:tagLst>
</file>

<file path=ppt/tags/tag188.xml><?xml version="1.0" encoding="utf-8"?>
<p:tagLst xmlns:a="http://schemas.openxmlformats.org/drawingml/2006/main" xmlns:r="http://schemas.openxmlformats.org/officeDocument/2006/relationships" xmlns:p="http://schemas.openxmlformats.org/presentationml/2006/main">
  <p:tag name="PA" val="v5.2.2"/>
</p:tagLst>
</file>

<file path=ppt/tags/tag189.xml><?xml version="1.0" encoding="utf-8"?>
<p:tagLst xmlns:a="http://schemas.openxmlformats.org/drawingml/2006/main" xmlns:r="http://schemas.openxmlformats.org/officeDocument/2006/relationships" xmlns:p="http://schemas.openxmlformats.org/presentationml/2006/main">
  <p:tag name="PA" val="v5.2.2"/>
</p:tagLst>
</file>

<file path=ppt/tags/tag19.xml><?xml version="1.0" encoding="utf-8"?>
<p:tagLst xmlns:a="http://schemas.openxmlformats.org/drawingml/2006/main" xmlns:r="http://schemas.openxmlformats.org/officeDocument/2006/relationships" xmlns:p="http://schemas.openxmlformats.org/presentationml/2006/main">
  <p:tag name="PA" val="v5.2.2"/>
</p:tagLst>
</file>

<file path=ppt/tags/tag190.xml><?xml version="1.0" encoding="utf-8"?>
<p:tagLst xmlns:a="http://schemas.openxmlformats.org/drawingml/2006/main" xmlns:r="http://schemas.openxmlformats.org/officeDocument/2006/relationships" xmlns:p="http://schemas.openxmlformats.org/presentationml/2006/main">
  <p:tag name="PA" val="v5.2.2"/>
</p:tagLst>
</file>

<file path=ppt/tags/tag191.xml><?xml version="1.0" encoding="utf-8"?>
<p:tagLst xmlns:a="http://schemas.openxmlformats.org/drawingml/2006/main" xmlns:r="http://schemas.openxmlformats.org/officeDocument/2006/relationships" xmlns:p="http://schemas.openxmlformats.org/presentationml/2006/main">
  <p:tag name="PA" val="v5.2.2"/>
</p:tagLst>
</file>

<file path=ppt/tags/tag192.xml><?xml version="1.0" encoding="utf-8"?>
<p:tagLst xmlns:a="http://schemas.openxmlformats.org/drawingml/2006/main" xmlns:r="http://schemas.openxmlformats.org/officeDocument/2006/relationships" xmlns:p="http://schemas.openxmlformats.org/presentationml/2006/main">
  <p:tag name="PA" val="v5.2.2"/>
</p:tagLst>
</file>

<file path=ppt/tags/tag193.xml><?xml version="1.0" encoding="utf-8"?>
<p:tagLst xmlns:a="http://schemas.openxmlformats.org/drawingml/2006/main" xmlns:r="http://schemas.openxmlformats.org/officeDocument/2006/relationships" xmlns:p="http://schemas.openxmlformats.org/presentationml/2006/main">
  <p:tag name="PA" val="v5.2.2"/>
</p:tagLst>
</file>

<file path=ppt/tags/tag194.xml><?xml version="1.0" encoding="utf-8"?>
<p:tagLst xmlns:a="http://schemas.openxmlformats.org/drawingml/2006/main" xmlns:r="http://schemas.openxmlformats.org/officeDocument/2006/relationships" xmlns:p="http://schemas.openxmlformats.org/presentationml/2006/main">
  <p:tag name="PA" val="v5.2.2"/>
</p:tagLst>
</file>

<file path=ppt/tags/tag195.xml><?xml version="1.0" encoding="utf-8"?>
<p:tagLst xmlns:a="http://schemas.openxmlformats.org/drawingml/2006/main" xmlns:r="http://schemas.openxmlformats.org/officeDocument/2006/relationships" xmlns:p="http://schemas.openxmlformats.org/presentationml/2006/main">
  <p:tag name="PA" val="v5.2.2"/>
</p:tagLst>
</file>

<file path=ppt/tags/tag196.xml><?xml version="1.0" encoding="utf-8"?>
<p:tagLst xmlns:a="http://schemas.openxmlformats.org/drawingml/2006/main" xmlns:r="http://schemas.openxmlformats.org/officeDocument/2006/relationships" xmlns:p="http://schemas.openxmlformats.org/presentationml/2006/main">
  <p:tag name="PA" val="v5.2.2"/>
</p:tagLst>
</file>

<file path=ppt/tags/tag197.xml><?xml version="1.0" encoding="utf-8"?>
<p:tagLst xmlns:a="http://schemas.openxmlformats.org/drawingml/2006/main" xmlns:r="http://schemas.openxmlformats.org/officeDocument/2006/relationships" xmlns:p="http://schemas.openxmlformats.org/presentationml/2006/main">
  <p:tag name="PA" val="v5.2.2"/>
</p:tagLst>
</file>

<file path=ppt/tags/tag198.xml><?xml version="1.0" encoding="utf-8"?>
<p:tagLst xmlns:a="http://schemas.openxmlformats.org/drawingml/2006/main" xmlns:r="http://schemas.openxmlformats.org/officeDocument/2006/relationships" xmlns:p="http://schemas.openxmlformats.org/presentationml/2006/main">
  <p:tag name="PA" val="v5.2.2"/>
</p:tagLst>
</file>

<file path=ppt/tags/tag199.xml><?xml version="1.0" encoding="utf-8"?>
<p:tagLst xmlns:a="http://schemas.openxmlformats.org/drawingml/2006/main" xmlns:r="http://schemas.openxmlformats.org/officeDocument/2006/relationships" xmlns:p="http://schemas.openxmlformats.org/presentationml/2006/main">
  <p:tag name="PA" val="v5.2.2"/>
</p:tagLst>
</file>

<file path=ppt/tags/tag2.xml><?xml version="1.0" encoding="utf-8"?>
<p:tagLst xmlns:a="http://schemas.openxmlformats.org/drawingml/2006/main" xmlns:r="http://schemas.openxmlformats.org/officeDocument/2006/relationships" xmlns:p="http://schemas.openxmlformats.org/presentationml/2006/main">
  <p:tag name="PA" val="v5.2.2"/>
</p:tagLst>
</file>

<file path=ppt/tags/tag20.xml><?xml version="1.0" encoding="utf-8"?>
<p:tagLst xmlns:a="http://schemas.openxmlformats.org/drawingml/2006/main" xmlns:r="http://schemas.openxmlformats.org/officeDocument/2006/relationships" xmlns:p="http://schemas.openxmlformats.org/presentationml/2006/main">
  <p:tag name="PA" val="v5.2.2"/>
</p:tagLst>
</file>

<file path=ppt/tags/tag200.xml><?xml version="1.0" encoding="utf-8"?>
<p:tagLst xmlns:a="http://schemas.openxmlformats.org/drawingml/2006/main" xmlns:r="http://schemas.openxmlformats.org/officeDocument/2006/relationships" xmlns:p="http://schemas.openxmlformats.org/presentationml/2006/main">
  <p:tag name="PA" val="v5.2.2"/>
</p:tagLst>
</file>

<file path=ppt/tags/tag201.xml><?xml version="1.0" encoding="utf-8"?>
<p:tagLst xmlns:a="http://schemas.openxmlformats.org/drawingml/2006/main" xmlns:r="http://schemas.openxmlformats.org/officeDocument/2006/relationships" xmlns:p="http://schemas.openxmlformats.org/presentationml/2006/main">
  <p:tag name="PA" val="v5.2.2"/>
</p:tagLst>
</file>

<file path=ppt/tags/tag202.xml><?xml version="1.0" encoding="utf-8"?>
<p:tagLst xmlns:a="http://schemas.openxmlformats.org/drawingml/2006/main" xmlns:r="http://schemas.openxmlformats.org/officeDocument/2006/relationships" xmlns:p="http://schemas.openxmlformats.org/presentationml/2006/main">
  <p:tag name="PA" val="v5.2.2"/>
</p:tagLst>
</file>

<file path=ppt/tags/tag203.xml><?xml version="1.0" encoding="utf-8"?>
<p:tagLst xmlns:a="http://schemas.openxmlformats.org/drawingml/2006/main" xmlns:r="http://schemas.openxmlformats.org/officeDocument/2006/relationships" xmlns:p="http://schemas.openxmlformats.org/presentationml/2006/main">
  <p:tag name="PA" val="v5.2.2"/>
</p:tagLst>
</file>

<file path=ppt/tags/tag204.xml><?xml version="1.0" encoding="utf-8"?>
<p:tagLst xmlns:a="http://schemas.openxmlformats.org/drawingml/2006/main" xmlns:r="http://schemas.openxmlformats.org/officeDocument/2006/relationships" xmlns:p="http://schemas.openxmlformats.org/presentationml/2006/main">
  <p:tag name="PA" val="v5.2.2"/>
</p:tagLst>
</file>

<file path=ppt/tags/tag205.xml><?xml version="1.0" encoding="utf-8"?>
<p:tagLst xmlns:a="http://schemas.openxmlformats.org/drawingml/2006/main" xmlns:r="http://schemas.openxmlformats.org/officeDocument/2006/relationships" xmlns:p="http://schemas.openxmlformats.org/presentationml/2006/main">
  <p:tag name="PA" val="v5.2.2"/>
</p:tagLst>
</file>

<file path=ppt/tags/tag206.xml><?xml version="1.0" encoding="utf-8"?>
<p:tagLst xmlns:a="http://schemas.openxmlformats.org/drawingml/2006/main" xmlns:r="http://schemas.openxmlformats.org/officeDocument/2006/relationships" xmlns:p="http://schemas.openxmlformats.org/presentationml/2006/main">
  <p:tag name="PA" val="v5.2.2"/>
</p:tagLst>
</file>

<file path=ppt/tags/tag207.xml><?xml version="1.0" encoding="utf-8"?>
<p:tagLst xmlns:a="http://schemas.openxmlformats.org/drawingml/2006/main" xmlns:r="http://schemas.openxmlformats.org/officeDocument/2006/relationships" xmlns:p="http://schemas.openxmlformats.org/presentationml/2006/main">
  <p:tag name="PA" val="v5.2.2"/>
</p:tagLst>
</file>

<file path=ppt/tags/tag208.xml><?xml version="1.0" encoding="utf-8"?>
<p:tagLst xmlns:a="http://schemas.openxmlformats.org/drawingml/2006/main" xmlns:r="http://schemas.openxmlformats.org/officeDocument/2006/relationships" xmlns:p="http://schemas.openxmlformats.org/presentationml/2006/main">
  <p:tag name="PA" val="v5.2.2"/>
</p:tagLst>
</file>

<file path=ppt/tags/tag209.xml><?xml version="1.0" encoding="utf-8"?>
<p:tagLst xmlns:a="http://schemas.openxmlformats.org/drawingml/2006/main" xmlns:r="http://schemas.openxmlformats.org/officeDocument/2006/relationships" xmlns:p="http://schemas.openxmlformats.org/presentationml/2006/main">
  <p:tag name="PA" val="v5.2.2"/>
</p:tagLst>
</file>

<file path=ppt/tags/tag21.xml><?xml version="1.0" encoding="utf-8"?>
<p:tagLst xmlns:a="http://schemas.openxmlformats.org/drawingml/2006/main" xmlns:r="http://schemas.openxmlformats.org/officeDocument/2006/relationships" xmlns:p="http://schemas.openxmlformats.org/presentationml/2006/main">
  <p:tag name="PA" val="v5.2.2"/>
</p:tagLst>
</file>

<file path=ppt/tags/tag210.xml><?xml version="1.0" encoding="utf-8"?>
<p:tagLst xmlns:a="http://schemas.openxmlformats.org/drawingml/2006/main" xmlns:r="http://schemas.openxmlformats.org/officeDocument/2006/relationships" xmlns:p="http://schemas.openxmlformats.org/presentationml/2006/main">
  <p:tag name="PA" val="v5.2.2"/>
</p:tagLst>
</file>

<file path=ppt/tags/tag211.xml><?xml version="1.0" encoding="utf-8"?>
<p:tagLst xmlns:a="http://schemas.openxmlformats.org/drawingml/2006/main" xmlns:r="http://schemas.openxmlformats.org/officeDocument/2006/relationships" xmlns:p="http://schemas.openxmlformats.org/presentationml/2006/main">
  <p:tag name="PA" val="v5.2.2"/>
</p:tagLst>
</file>

<file path=ppt/tags/tag212.xml><?xml version="1.0" encoding="utf-8"?>
<p:tagLst xmlns:a="http://schemas.openxmlformats.org/drawingml/2006/main" xmlns:r="http://schemas.openxmlformats.org/officeDocument/2006/relationships" xmlns:p="http://schemas.openxmlformats.org/presentationml/2006/main">
  <p:tag name="PA" val="v5.2.2"/>
</p:tagLst>
</file>

<file path=ppt/tags/tag213.xml><?xml version="1.0" encoding="utf-8"?>
<p:tagLst xmlns:a="http://schemas.openxmlformats.org/drawingml/2006/main" xmlns:r="http://schemas.openxmlformats.org/officeDocument/2006/relationships" xmlns:p="http://schemas.openxmlformats.org/presentationml/2006/main">
  <p:tag name="PA" val="v5.2.2"/>
</p:tagLst>
</file>

<file path=ppt/tags/tag214.xml><?xml version="1.0" encoding="utf-8"?>
<p:tagLst xmlns:a="http://schemas.openxmlformats.org/drawingml/2006/main" xmlns:r="http://schemas.openxmlformats.org/officeDocument/2006/relationships" xmlns:p="http://schemas.openxmlformats.org/presentationml/2006/main">
  <p:tag name="PA" val="v5.2.2"/>
</p:tagLst>
</file>

<file path=ppt/tags/tag215.xml><?xml version="1.0" encoding="utf-8"?>
<p:tagLst xmlns:a="http://schemas.openxmlformats.org/drawingml/2006/main" xmlns:r="http://schemas.openxmlformats.org/officeDocument/2006/relationships" xmlns:p="http://schemas.openxmlformats.org/presentationml/2006/main">
  <p:tag name="PA" val="v5.2.2"/>
</p:tagLst>
</file>

<file path=ppt/tags/tag216.xml><?xml version="1.0" encoding="utf-8"?>
<p:tagLst xmlns:a="http://schemas.openxmlformats.org/drawingml/2006/main" xmlns:r="http://schemas.openxmlformats.org/officeDocument/2006/relationships" xmlns:p="http://schemas.openxmlformats.org/presentationml/2006/main">
  <p:tag name="PA" val="v5.2.2"/>
</p:tagLst>
</file>

<file path=ppt/tags/tag217.xml><?xml version="1.0" encoding="utf-8"?>
<p:tagLst xmlns:a="http://schemas.openxmlformats.org/drawingml/2006/main" xmlns:r="http://schemas.openxmlformats.org/officeDocument/2006/relationships" xmlns:p="http://schemas.openxmlformats.org/presentationml/2006/main">
  <p:tag name="PA" val="v5.2.2"/>
</p:tagLst>
</file>

<file path=ppt/tags/tag218.xml><?xml version="1.0" encoding="utf-8"?>
<p:tagLst xmlns:a="http://schemas.openxmlformats.org/drawingml/2006/main" xmlns:r="http://schemas.openxmlformats.org/officeDocument/2006/relationships" xmlns:p="http://schemas.openxmlformats.org/presentationml/2006/main">
  <p:tag name="PA" val="v5.2.2"/>
</p:tagLst>
</file>

<file path=ppt/tags/tag219.xml><?xml version="1.0" encoding="utf-8"?>
<p:tagLst xmlns:a="http://schemas.openxmlformats.org/drawingml/2006/main" xmlns:r="http://schemas.openxmlformats.org/officeDocument/2006/relationships" xmlns:p="http://schemas.openxmlformats.org/presentationml/2006/main">
  <p:tag name="PA" val="v5.2.2"/>
</p:tagLst>
</file>

<file path=ppt/tags/tag22.xml><?xml version="1.0" encoding="utf-8"?>
<p:tagLst xmlns:a="http://schemas.openxmlformats.org/drawingml/2006/main" xmlns:r="http://schemas.openxmlformats.org/officeDocument/2006/relationships" xmlns:p="http://schemas.openxmlformats.org/presentationml/2006/main">
  <p:tag name="PA" val="v5.2.2"/>
</p:tagLst>
</file>

<file path=ppt/tags/tag220.xml><?xml version="1.0" encoding="utf-8"?>
<p:tagLst xmlns:a="http://schemas.openxmlformats.org/drawingml/2006/main" xmlns:r="http://schemas.openxmlformats.org/officeDocument/2006/relationships" xmlns:p="http://schemas.openxmlformats.org/presentationml/2006/main">
  <p:tag name="PA" val="v5.2.2"/>
</p:tagLst>
</file>

<file path=ppt/tags/tag221.xml><?xml version="1.0" encoding="utf-8"?>
<p:tagLst xmlns:a="http://schemas.openxmlformats.org/drawingml/2006/main" xmlns:r="http://schemas.openxmlformats.org/officeDocument/2006/relationships" xmlns:p="http://schemas.openxmlformats.org/presentationml/2006/main">
  <p:tag name="PA" val="v5.2.2"/>
</p:tagLst>
</file>

<file path=ppt/tags/tag222.xml><?xml version="1.0" encoding="utf-8"?>
<p:tagLst xmlns:a="http://schemas.openxmlformats.org/drawingml/2006/main" xmlns:r="http://schemas.openxmlformats.org/officeDocument/2006/relationships" xmlns:p="http://schemas.openxmlformats.org/presentationml/2006/main">
  <p:tag name="PA" val="v5.2.2"/>
</p:tagLst>
</file>

<file path=ppt/tags/tag223.xml><?xml version="1.0" encoding="utf-8"?>
<p:tagLst xmlns:a="http://schemas.openxmlformats.org/drawingml/2006/main" xmlns:r="http://schemas.openxmlformats.org/officeDocument/2006/relationships" xmlns:p="http://schemas.openxmlformats.org/presentationml/2006/main">
  <p:tag name="PA" val="v5.2.2"/>
</p:tagLst>
</file>

<file path=ppt/tags/tag224.xml><?xml version="1.0" encoding="utf-8"?>
<p:tagLst xmlns:a="http://schemas.openxmlformats.org/drawingml/2006/main" xmlns:r="http://schemas.openxmlformats.org/officeDocument/2006/relationships" xmlns:p="http://schemas.openxmlformats.org/presentationml/2006/main">
  <p:tag name="PA" val="v5.2.2"/>
</p:tagLst>
</file>

<file path=ppt/tags/tag225.xml><?xml version="1.0" encoding="utf-8"?>
<p:tagLst xmlns:a="http://schemas.openxmlformats.org/drawingml/2006/main" xmlns:r="http://schemas.openxmlformats.org/officeDocument/2006/relationships" xmlns:p="http://schemas.openxmlformats.org/presentationml/2006/main">
  <p:tag name="PA" val="v5.2.2"/>
</p:tagLst>
</file>

<file path=ppt/tags/tag226.xml><?xml version="1.0" encoding="utf-8"?>
<p:tagLst xmlns:a="http://schemas.openxmlformats.org/drawingml/2006/main" xmlns:r="http://schemas.openxmlformats.org/officeDocument/2006/relationships" xmlns:p="http://schemas.openxmlformats.org/presentationml/2006/main">
  <p:tag name="PA" val="v5.2.2"/>
</p:tagLst>
</file>

<file path=ppt/tags/tag227.xml><?xml version="1.0" encoding="utf-8"?>
<p:tagLst xmlns:a="http://schemas.openxmlformats.org/drawingml/2006/main" xmlns:r="http://schemas.openxmlformats.org/officeDocument/2006/relationships" xmlns:p="http://schemas.openxmlformats.org/presentationml/2006/main">
  <p:tag name="PA" val="v5.2.2"/>
</p:tagLst>
</file>

<file path=ppt/tags/tag228.xml><?xml version="1.0" encoding="utf-8"?>
<p:tagLst xmlns:a="http://schemas.openxmlformats.org/drawingml/2006/main" xmlns:r="http://schemas.openxmlformats.org/officeDocument/2006/relationships" xmlns:p="http://schemas.openxmlformats.org/presentationml/2006/main">
  <p:tag name="PA" val="v5.2.2"/>
</p:tagLst>
</file>

<file path=ppt/tags/tag229.xml><?xml version="1.0" encoding="utf-8"?>
<p:tagLst xmlns:a="http://schemas.openxmlformats.org/drawingml/2006/main" xmlns:r="http://schemas.openxmlformats.org/officeDocument/2006/relationships" xmlns:p="http://schemas.openxmlformats.org/presentationml/2006/main">
  <p:tag name="PA" val="v5.2.2"/>
</p:tagLst>
</file>

<file path=ppt/tags/tag23.xml><?xml version="1.0" encoding="utf-8"?>
<p:tagLst xmlns:a="http://schemas.openxmlformats.org/drawingml/2006/main" xmlns:r="http://schemas.openxmlformats.org/officeDocument/2006/relationships" xmlns:p="http://schemas.openxmlformats.org/presentationml/2006/main">
  <p:tag name="PA" val="v5.2.2"/>
</p:tagLst>
</file>

<file path=ppt/tags/tag230.xml><?xml version="1.0" encoding="utf-8"?>
<p:tagLst xmlns:a="http://schemas.openxmlformats.org/drawingml/2006/main" xmlns:r="http://schemas.openxmlformats.org/officeDocument/2006/relationships" xmlns:p="http://schemas.openxmlformats.org/presentationml/2006/main">
  <p:tag name="PA" val="v5.2.2"/>
</p:tagLst>
</file>

<file path=ppt/tags/tag231.xml><?xml version="1.0" encoding="utf-8"?>
<p:tagLst xmlns:a="http://schemas.openxmlformats.org/drawingml/2006/main" xmlns:r="http://schemas.openxmlformats.org/officeDocument/2006/relationships" xmlns:p="http://schemas.openxmlformats.org/presentationml/2006/main">
  <p:tag name="PA" val="v5.2.2"/>
</p:tagLst>
</file>

<file path=ppt/tags/tag232.xml><?xml version="1.0" encoding="utf-8"?>
<p:tagLst xmlns:a="http://schemas.openxmlformats.org/drawingml/2006/main" xmlns:r="http://schemas.openxmlformats.org/officeDocument/2006/relationships" xmlns:p="http://schemas.openxmlformats.org/presentationml/2006/main">
  <p:tag name="PA" val="v5.2.2"/>
</p:tagLst>
</file>

<file path=ppt/tags/tag233.xml><?xml version="1.0" encoding="utf-8"?>
<p:tagLst xmlns:a="http://schemas.openxmlformats.org/drawingml/2006/main" xmlns:r="http://schemas.openxmlformats.org/officeDocument/2006/relationships" xmlns:p="http://schemas.openxmlformats.org/presentationml/2006/main">
  <p:tag name="PA" val="v5.2.2"/>
</p:tagLst>
</file>

<file path=ppt/tags/tag234.xml><?xml version="1.0" encoding="utf-8"?>
<p:tagLst xmlns:a="http://schemas.openxmlformats.org/drawingml/2006/main" xmlns:r="http://schemas.openxmlformats.org/officeDocument/2006/relationships" xmlns:p="http://schemas.openxmlformats.org/presentationml/2006/main">
  <p:tag name="PA" val="v5.2.2"/>
</p:tagLst>
</file>

<file path=ppt/tags/tag235.xml><?xml version="1.0" encoding="utf-8"?>
<p:tagLst xmlns:a="http://schemas.openxmlformats.org/drawingml/2006/main" xmlns:r="http://schemas.openxmlformats.org/officeDocument/2006/relationships" xmlns:p="http://schemas.openxmlformats.org/presentationml/2006/main">
  <p:tag name="PA" val="v5.2.2"/>
</p:tagLst>
</file>

<file path=ppt/tags/tag236.xml><?xml version="1.0" encoding="utf-8"?>
<p:tagLst xmlns:a="http://schemas.openxmlformats.org/drawingml/2006/main" xmlns:r="http://schemas.openxmlformats.org/officeDocument/2006/relationships" xmlns:p="http://schemas.openxmlformats.org/presentationml/2006/main">
  <p:tag name="PA" val="v5.2.2"/>
</p:tagLst>
</file>

<file path=ppt/tags/tag237.xml><?xml version="1.0" encoding="utf-8"?>
<p:tagLst xmlns:a="http://schemas.openxmlformats.org/drawingml/2006/main" xmlns:r="http://schemas.openxmlformats.org/officeDocument/2006/relationships" xmlns:p="http://schemas.openxmlformats.org/presentationml/2006/main">
  <p:tag name="PA" val="v5.2.2"/>
</p:tagLst>
</file>

<file path=ppt/tags/tag238.xml><?xml version="1.0" encoding="utf-8"?>
<p:tagLst xmlns:a="http://schemas.openxmlformats.org/drawingml/2006/main" xmlns:r="http://schemas.openxmlformats.org/officeDocument/2006/relationships" xmlns:p="http://schemas.openxmlformats.org/presentationml/2006/main">
  <p:tag name="PA" val="v5.2.2"/>
</p:tagLst>
</file>

<file path=ppt/tags/tag239.xml><?xml version="1.0" encoding="utf-8"?>
<p:tagLst xmlns:a="http://schemas.openxmlformats.org/drawingml/2006/main" xmlns:r="http://schemas.openxmlformats.org/officeDocument/2006/relationships" xmlns:p="http://schemas.openxmlformats.org/presentationml/2006/main">
  <p:tag name="PA" val="v5.2.2"/>
</p:tagLst>
</file>

<file path=ppt/tags/tag24.xml><?xml version="1.0" encoding="utf-8"?>
<p:tagLst xmlns:a="http://schemas.openxmlformats.org/drawingml/2006/main" xmlns:r="http://schemas.openxmlformats.org/officeDocument/2006/relationships" xmlns:p="http://schemas.openxmlformats.org/presentationml/2006/main">
  <p:tag name="PA" val="v5.2.2"/>
</p:tagLst>
</file>

<file path=ppt/tags/tag240.xml><?xml version="1.0" encoding="utf-8"?>
<p:tagLst xmlns:a="http://schemas.openxmlformats.org/drawingml/2006/main" xmlns:r="http://schemas.openxmlformats.org/officeDocument/2006/relationships" xmlns:p="http://schemas.openxmlformats.org/presentationml/2006/main">
  <p:tag name="PA" val="v5.2.2"/>
</p:tagLst>
</file>

<file path=ppt/tags/tag241.xml><?xml version="1.0" encoding="utf-8"?>
<p:tagLst xmlns:a="http://schemas.openxmlformats.org/drawingml/2006/main" xmlns:r="http://schemas.openxmlformats.org/officeDocument/2006/relationships" xmlns:p="http://schemas.openxmlformats.org/presentationml/2006/main">
  <p:tag name="PA" val="v5.2.2"/>
</p:tagLst>
</file>

<file path=ppt/tags/tag242.xml><?xml version="1.0" encoding="utf-8"?>
<p:tagLst xmlns:a="http://schemas.openxmlformats.org/drawingml/2006/main" xmlns:r="http://schemas.openxmlformats.org/officeDocument/2006/relationships" xmlns:p="http://schemas.openxmlformats.org/presentationml/2006/main">
  <p:tag name="PA" val="v5.2.2"/>
</p:tagLst>
</file>

<file path=ppt/tags/tag243.xml><?xml version="1.0" encoding="utf-8"?>
<p:tagLst xmlns:a="http://schemas.openxmlformats.org/drawingml/2006/main" xmlns:r="http://schemas.openxmlformats.org/officeDocument/2006/relationships" xmlns:p="http://schemas.openxmlformats.org/presentationml/2006/main">
  <p:tag name="PA" val="v5.2.2"/>
</p:tagLst>
</file>

<file path=ppt/tags/tag244.xml><?xml version="1.0" encoding="utf-8"?>
<p:tagLst xmlns:a="http://schemas.openxmlformats.org/drawingml/2006/main" xmlns:r="http://schemas.openxmlformats.org/officeDocument/2006/relationships" xmlns:p="http://schemas.openxmlformats.org/presentationml/2006/main">
  <p:tag name="PA" val="v5.2.2"/>
</p:tagLst>
</file>

<file path=ppt/tags/tag245.xml><?xml version="1.0" encoding="utf-8"?>
<p:tagLst xmlns:a="http://schemas.openxmlformats.org/drawingml/2006/main" xmlns:r="http://schemas.openxmlformats.org/officeDocument/2006/relationships" xmlns:p="http://schemas.openxmlformats.org/presentationml/2006/main">
  <p:tag name="PA" val="v5.2.2"/>
</p:tagLst>
</file>

<file path=ppt/tags/tag246.xml><?xml version="1.0" encoding="utf-8"?>
<p:tagLst xmlns:a="http://schemas.openxmlformats.org/drawingml/2006/main" xmlns:r="http://schemas.openxmlformats.org/officeDocument/2006/relationships" xmlns:p="http://schemas.openxmlformats.org/presentationml/2006/main">
  <p:tag name="PA" val="v5.2.2"/>
</p:tagLst>
</file>

<file path=ppt/tags/tag247.xml><?xml version="1.0" encoding="utf-8"?>
<p:tagLst xmlns:a="http://schemas.openxmlformats.org/drawingml/2006/main" xmlns:r="http://schemas.openxmlformats.org/officeDocument/2006/relationships" xmlns:p="http://schemas.openxmlformats.org/presentationml/2006/main">
  <p:tag name="PA" val="v5.2.2"/>
</p:tagLst>
</file>

<file path=ppt/tags/tag248.xml><?xml version="1.0" encoding="utf-8"?>
<p:tagLst xmlns:a="http://schemas.openxmlformats.org/drawingml/2006/main" xmlns:r="http://schemas.openxmlformats.org/officeDocument/2006/relationships" xmlns:p="http://schemas.openxmlformats.org/presentationml/2006/main">
  <p:tag name="PA" val="v5.2.2"/>
</p:tagLst>
</file>

<file path=ppt/tags/tag249.xml><?xml version="1.0" encoding="utf-8"?>
<p:tagLst xmlns:a="http://schemas.openxmlformats.org/drawingml/2006/main" xmlns:r="http://schemas.openxmlformats.org/officeDocument/2006/relationships" xmlns:p="http://schemas.openxmlformats.org/presentationml/2006/main">
  <p:tag name="PA" val="v5.2.2"/>
</p:tagLst>
</file>

<file path=ppt/tags/tag25.xml><?xml version="1.0" encoding="utf-8"?>
<p:tagLst xmlns:a="http://schemas.openxmlformats.org/drawingml/2006/main" xmlns:r="http://schemas.openxmlformats.org/officeDocument/2006/relationships" xmlns:p="http://schemas.openxmlformats.org/presentationml/2006/main">
  <p:tag name="PA" val="v5.2.2"/>
</p:tagLst>
</file>

<file path=ppt/tags/tag250.xml><?xml version="1.0" encoding="utf-8"?>
<p:tagLst xmlns:a="http://schemas.openxmlformats.org/drawingml/2006/main" xmlns:r="http://schemas.openxmlformats.org/officeDocument/2006/relationships" xmlns:p="http://schemas.openxmlformats.org/presentationml/2006/main">
  <p:tag name="PA" val="v5.2.2"/>
</p:tagLst>
</file>

<file path=ppt/tags/tag251.xml><?xml version="1.0" encoding="utf-8"?>
<p:tagLst xmlns:a="http://schemas.openxmlformats.org/drawingml/2006/main" xmlns:r="http://schemas.openxmlformats.org/officeDocument/2006/relationships" xmlns:p="http://schemas.openxmlformats.org/presentationml/2006/main">
  <p:tag name="PA" val="v5.2.2"/>
</p:tagLst>
</file>

<file path=ppt/tags/tag252.xml><?xml version="1.0" encoding="utf-8"?>
<p:tagLst xmlns:a="http://schemas.openxmlformats.org/drawingml/2006/main" xmlns:r="http://schemas.openxmlformats.org/officeDocument/2006/relationships" xmlns:p="http://schemas.openxmlformats.org/presentationml/2006/main">
  <p:tag name="PA" val="v5.2.2"/>
</p:tagLst>
</file>

<file path=ppt/tags/tag253.xml><?xml version="1.0" encoding="utf-8"?>
<p:tagLst xmlns:a="http://schemas.openxmlformats.org/drawingml/2006/main" xmlns:r="http://schemas.openxmlformats.org/officeDocument/2006/relationships" xmlns:p="http://schemas.openxmlformats.org/presentationml/2006/main">
  <p:tag name="PA" val="v5.2.2"/>
</p:tagLst>
</file>

<file path=ppt/tags/tag254.xml><?xml version="1.0" encoding="utf-8"?>
<p:tagLst xmlns:a="http://schemas.openxmlformats.org/drawingml/2006/main" xmlns:r="http://schemas.openxmlformats.org/officeDocument/2006/relationships" xmlns:p="http://schemas.openxmlformats.org/presentationml/2006/main">
  <p:tag name="PA" val="v5.2.2"/>
</p:tagLst>
</file>

<file path=ppt/tags/tag255.xml><?xml version="1.0" encoding="utf-8"?>
<p:tagLst xmlns:a="http://schemas.openxmlformats.org/drawingml/2006/main" xmlns:r="http://schemas.openxmlformats.org/officeDocument/2006/relationships" xmlns:p="http://schemas.openxmlformats.org/presentationml/2006/main">
  <p:tag name="PA" val="v5.2.2"/>
</p:tagLst>
</file>

<file path=ppt/tags/tag256.xml><?xml version="1.0" encoding="utf-8"?>
<p:tagLst xmlns:a="http://schemas.openxmlformats.org/drawingml/2006/main" xmlns:r="http://schemas.openxmlformats.org/officeDocument/2006/relationships" xmlns:p="http://schemas.openxmlformats.org/presentationml/2006/main">
  <p:tag name="PA" val="v5.2.2"/>
</p:tagLst>
</file>

<file path=ppt/tags/tag257.xml><?xml version="1.0" encoding="utf-8"?>
<p:tagLst xmlns:a="http://schemas.openxmlformats.org/drawingml/2006/main" xmlns:r="http://schemas.openxmlformats.org/officeDocument/2006/relationships" xmlns:p="http://schemas.openxmlformats.org/presentationml/2006/main">
  <p:tag name="PA" val="v5.2.2"/>
</p:tagLst>
</file>

<file path=ppt/tags/tag258.xml><?xml version="1.0" encoding="utf-8"?>
<p:tagLst xmlns:a="http://schemas.openxmlformats.org/drawingml/2006/main" xmlns:r="http://schemas.openxmlformats.org/officeDocument/2006/relationships" xmlns:p="http://schemas.openxmlformats.org/presentationml/2006/main">
  <p:tag name="PA" val="v5.2.2"/>
</p:tagLst>
</file>

<file path=ppt/tags/tag259.xml><?xml version="1.0" encoding="utf-8"?>
<p:tagLst xmlns:a="http://schemas.openxmlformats.org/drawingml/2006/main" xmlns:r="http://schemas.openxmlformats.org/officeDocument/2006/relationships" xmlns:p="http://schemas.openxmlformats.org/presentationml/2006/main">
  <p:tag name="PA" val="v5.2.2"/>
</p:tagLst>
</file>

<file path=ppt/tags/tag26.xml><?xml version="1.0" encoding="utf-8"?>
<p:tagLst xmlns:a="http://schemas.openxmlformats.org/drawingml/2006/main" xmlns:r="http://schemas.openxmlformats.org/officeDocument/2006/relationships" xmlns:p="http://schemas.openxmlformats.org/presentationml/2006/main">
  <p:tag name="PA" val="v5.2.2"/>
</p:tagLst>
</file>

<file path=ppt/tags/tag260.xml><?xml version="1.0" encoding="utf-8"?>
<p:tagLst xmlns:a="http://schemas.openxmlformats.org/drawingml/2006/main" xmlns:r="http://schemas.openxmlformats.org/officeDocument/2006/relationships" xmlns:p="http://schemas.openxmlformats.org/presentationml/2006/main">
  <p:tag name="PA" val="v5.2.2"/>
</p:tagLst>
</file>

<file path=ppt/tags/tag261.xml><?xml version="1.0" encoding="utf-8"?>
<p:tagLst xmlns:a="http://schemas.openxmlformats.org/drawingml/2006/main" xmlns:r="http://schemas.openxmlformats.org/officeDocument/2006/relationships" xmlns:p="http://schemas.openxmlformats.org/presentationml/2006/main">
  <p:tag name="PA" val="v5.2.2"/>
</p:tagLst>
</file>

<file path=ppt/tags/tag262.xml><?xml version="1.0" encoding="utf-8"?>
<p:tagLst xmlns:a="http://schemas.openxmlformats.org/drawingml/2006/main" xmlns:r="http://schemas.openxmlformats.org/officeDocument/2006/relationships" xmlns:p="http://schemas.openxmlformats.org/presentationml/2006/main">
  <p:tag name="PA" val="v5.2.2"/>
</p:tagLst>
</file>

<file path=ppt/tags/tag263.xml><?xml version="1.0" encoding="utf-8"?>
<p:tagLst xmlns:a="http://schemas.openxmlformats.org/drawingml/2006/main" xmlns:r="http://schemas.openxmlformats.org/officeDocument/2006/relationships" xmlns:p="http://schemas.openxmlformats.org/presentationml/2006/main">
  <p:tag name="PA" val="v5.2.2"/>
</p:tagLst>
</file>

<file path=ppt/tags/tag264.xml><?xml version="1.0" encoding="utf-8"?>
<p:tagLst xmlns:a="http://schemas.openxmlformats.org/drawingml/2006/main" xmlns:r="http://schemas.openxmlformats.org/officeDocument/2006/relationships" xmlns:p="http://schemas.openxmlformats.org/presentationml/2006/main">
  <p:tag name="PA" val="v5.2.2"/>
</p:tagLst>
</file>

<file path=ppt/tags/tag265.xml><?xml version="1.0" encoding="utf-8"?>
<p:tagLst xmlns:a="http://schemas.openxmlformats.org/drawingml/2006/main" xmlns:r="http://schemas.openxmlformats.org/officeDocument/2006/relationships" xmlns:p="http://schemas.openxmlformats.org/presentationml/2006/main">
  <p:tag name="PA" val="v5.2.2"/>
</p:tagLst>
</file>

<file path=ppt/tags/tag266.xml><?xml version="1.0" encoding="utf-8"?>
<p:tagLst xmlns:a="http://schemas.openxmlformats.org/drawingml/2006/main" xmlns:r="http://schemas.openxmlformats.org/officeDocument/2006/relationships" xmlns:p="http://schemas.openxmlformats.org/presentationml/2006/main">
  <p:tag name="PA" val="v5.2.2"/>
</p:tagLst>
</file>

<file path=ppt/tags/tag267.xml><?xml version="1.0" encoding="utf-8"?>
<p:tagLst xmlns:a="http://schemas.openxmlformats.org/drawingml/2006/main" xmlns:r="http://schemas.openxmlformats.org/officeDocument/2006/relationships" xmlns:p="http://schemas.openxmlformats.org/presentationml/2006/main">
  <p:tag name="PA" val="v5.2.2"/>
</p:tagLst>
</file>

<file path=ppt/tags/tag268.xml><?xml version="1.0" encoding="utf-8"?>
<p:tagLst xmlns:a="http://schemas.openxmlformats.org/drawingml/2006/main" xmlns:r="http://schemas.openxmlformats.org/officeDocument/2006/relationships" xmlns:p="http://schemas.openxmlformats.org/presentationml/2006/main">
  <p:tag name="PA" val="v5.2.2"/>
</p:tagLst>
</file>

<file path=ppt/tags/tag269.xml><?xml version="1.0" encoding="utf-8"?>
<p:tagLst xmlns:a="http://schemas.openxmlformats.org/drawingml/2006/main" xmlns:r="http://schemas.openxmlformats.org/officeDocument/2006/relationships" xmlns:p="http://schemas.openxmlformats.org/presentationml/2006/main">
  <p:tag name="PA" val="v5.2.2"/>
</p:tagLst>
</file>

<file path=ppt/tags/tag27.xml><?xml version="1.0" encoding="utf-8"?>
<p:tagLst xmlns:a="http://schemas.openxmlformats.org/drawingml/2006/main" xmlns:r="http://schemas.openxmlformats.org/officeDocument/2006/relationships" xmlns:p="http://schemas.openxmlformats.org/presentationml/2006/main">
  <p:tag name="PA" val="v5.2.2"/>
</p:tagLst>
</file>

<file path=ppt/tags/tag270.xml><?xml version="1.0" encoding="utf-8"?>
<p:tagLst xmlns:a="http://schemas.openxmlformats.org/drawingml/2006/main" xmlns:r="http://schemas.openxmlformats.org/officeDocument/2006/relationships" xmlns:p="http://schemas.openxmlformats.org/presentationml/2006/main">
  <p:tag name="PA" val="v5.2.2"/>
</p:tagLst>
</file>

<file path=ppt/tags/tag271.xml><?xml version="1.0" encoding="utf-8"?>
<p:tagLst xmlns:a="http://schemas.openxmlformats.org/drawingml/2006/main" xmlns:r="http://schemas.openxmlformats.org/officeDocument/2006/relationships" xmlns:p="http://schemas.openxmlformats.org/presentationml/2006/main">
  <p:tag name="PA" val="v5.2.2"/>
</p:tagLst>
</file>

<file path=ppt/tags/tag272.xml><?xml version="1.0" encoding="utf-8"?>
<p:tagLst xmlns:a="http://schemas.openxmlformats.org/drawingml/2006/main" xmlns:r="http://schemas.openxmlformats.org/officeDocument/2006/relationships" xmlns:p="http://schemas.openxmlformats.org/presentationml/2006/main">
  <p:tag name="PA" val="v5.2.2"/>
</p:tagLst>
</file>

<file path=ppt/tags/tag273.xml><?xml version="1.0" encoding="utf-8"?>
<p:tagLst xmlns:a="http://schemas.openxmlformats.org/drawingml/2006/main" xmlns:r="http://schemas.openxmlformats.org/officeDocument/2006/relationships" xmlns:p="http://schemas.openxmlformats.org/presentationml/2006/main">
  <p:tag name="PA" val="v5.2.2"/>
</p:tagLst>
</file>

<file path=ppt/tags/tag274.xml><?xml version="1.0" encoding="utf-8"?>
<p:tagLst xmlns:a="http://schemas.openxmlformats.org/drawingml/2006/main" xmlns:r="http://schemas.openxmlformats.org/officeDocument/2006/relationships" xmlns:p="http://schemas.openxmlformats.org/presentationml/2006/main">
  <p:tag name="PA" val="v5.2.2"/>
</p:tagLst>
</file>

<file path=ppt/tags/tag275.xml><?xml version="1.0" encoding="utf-8"?>
<p:tagLst xmlns:a="http://schemas.openxmlformats.org/drawingml/2006/main" xmlns:r="http://schemas.openxmlformats.org/officeDocument/2006/relationships" xmlns:p="http://schemas.openxmlformats.org/presentationml/2006/main">
  <p:tag name="PA" val="v5.2.2"/>
</p:tagLst>
</file>

<file path=ppt/tags/tag276.xml><?xml version="1.0" encoding="utf-8"?>
<p:tagLst xmlns:a="http://schemas.openxmlformats.org/drawingml/2006/main" xmlns:r="http://schemas.openxmlformats.org/officeDocument/2006/relationships" xmlns:p="http://schemas.openxmlformats.org/presentationml/2006/main">
  <p:tag name="PA" val="v5.2.2"/>
</p:tagLst>
</file>

<file path=ppt/tags/tag277.xml><?xml version="1.0" encoding="utf-8"?>
<p:tagLst xmlns:a="http://schemas.openxmlformats.org/drawingml/2006/main" xmlns:r="http://schemas.openxmlformats.org/officeDocument/2006/relationships" xmlns:p="http://schemas.openxmlformats.org/presentationml/2006/main">
  <p:tag name="PA" val="v5.2.2"/>
</p:tagLst>
</file>

<file path=ppt/tags/tag278.xml><?xml version="1.0" encoding="utf-8"?>
<p:tagLst xmlns:a="http://schemas.openxmlformats.org/drawingml/2006/main" xmlns:r="http://schemas.openxmlformats.org/officeDocument/2006/relationships" xmlns:p="http://schemas.openxmlformats.org/presentationml/2006/main">
  <p:tag name="PA" val="v5.2.2"/>
</p:tagLst>
</file>

<file path=ppt/tags/tag279.xml><?xml version="1.0" encoding="utf-8"?>
<p:tagLst xmlns:a="http://schemas.openxmlformats.org/drawingml/2006/main" xmlns:r="http://schemas.openxmlformats.org/officeDocument/2006/relationships" xmlns:p="http://schemas.openxmlformats.org/presentationml/2006/main">
  <p:tag name="PA" val="v5.2.2"/>
</p:tagLst>
</file>

<file path=ppt/tags/tag28.xml><?xml version="1.0" encoding="utf-8"?>
<p:tagLst xmlns:a="http://schemas.openxmlformats.org/drawingml/2006/main" xmlns:r="http://schemas.openxmlformats.org/officeDocument/2006/relationships" xmlns:p="http://schemas.openxmlformats.org/presentationml/2006/main">
  <p:tag name="PA" val="v5.2.2"/>
</p:tagLst>
</file>

<file path=ppt/tags/tag280.xml><?xml version="1.0" encoding="utf-8"?>
<p:tagLst xmlns:a="http://schemas.openxmlformats.org/drawingml/2006/main" xmlns:r="http://schemas.openxmlformats.org/officeDocument/2006/relationships" xmlns:p="http://schemas.openxmlformats.org/presentationml/2006/main">
  <p:tag name="PA" val="v5.2.2"/>
</p:tagLst>
</file>

<file path=ppt/tags/tag281.xml><?xml version="1.0" encoding="utf-8"?>
<p:tagLst xmlns:a="http://schemas.openxmlformats.org/drawingml/2006/main" xmlns:r="http://schemas.openxmlformats.org/officeDocument/2006/relationships" xmlns:p="http://schemas.openxmlformats.org/presentationml/2006/main">
  <p:tag name="PA" val="v5.2.2"/>
</p:tagLst>
</file>

<file path=ppt/tags/tag282.xml><?xml version="1.0" encoding="utf-8"?>
<p:tagLst xmlns:a="http://schemas.openxmlformats.org/drawingml/2006/main" xmlns:r="http://schemas.openxmlformats.org/officeDocument/2006/relationships" xmlns:p="http://schemas.openxmlformats.org/presentationml/2006/main">
  <p:tag name="PA" val="v5.2.2"/>
</p:tagLst>
</file>

<file path=ppt/tags/tag283.xml><?xml version="1.0" encoding="utf-8"?>
<p:tagLst xmlns:a="http://schemas.openxmlformats.org/drawingml/2006/main" xmlns:r="http://schemas.openxmlformats.org/officeDocument/2006/relationships" xmlns:p="http://schemas.openxmlformats.org/presentationml/2006/main">
  <p:tag name="PA" val="v5.2.2"/>
</p:tagLst>
</file>

<file path=ppt/tags/tag284.xml><?xml version="1.0" encoding="utf-8"?>
<p:tagLst xmlns:a="http://schemas.openxmlformats.org/drawingml/2006/main" xmlns:r="http://schemas.openxmlformats.org/officeDocument/2006/relationships" xmlns:p="http://schemas.openxmlformats.org/presentationml/2006/main">
  <p:tag name="PA" val="v5.2.2"/>
</p:tagLst>
</file>

<file path=ppt/tags/tag285.xml><?xml version="1.0" encoding="utf-8"?>
<p:tagLst xmlns:a="http://schemas.openxmlformats.org/drawingml/2006/main" xmlns:r="http://schemas.openxmlformats.org/officeDocument/2006/relationships" xmlns:p="http://schemas.openxmlformats.org/presentationml/2006/main">
  <p:tag name="PA" val="v5.2.2"/>
</p:tagLst>
</file>

<file path=ppt/tags/tag286.xml><?xml version="1.0" encoding="utf-8"?>
<p:tagLst xmlns:a="http://schemas.openxmlformats.org/drawingml/2006/main" xmlns:r="http://schemas.openxmlformats.org/officeDocument/2006/relationships" xmlns:p="http://schemas.openxmlformats.org/presentationml/2006/main">
  <p:tag name="PA" val="v5.2.2"/>
</p:tagLst>
</file>

<file path=ppt/tags/tag287.xml><?xml version="1.0" encoding="utf-8"?>
<p:tagLst xmlns:a="http://schemas.openxmlformats.org/drawingml/2006/main" xmlns:r="http://schemas.openxmlformats.org/officeDocument/2006/relationships" xmlns:p="http://schemas.openxmlformats.org/presentationml/2006/main">
  <p:tag name="PA" val="v5.2.2"/>
</p:tagLst>
</file>

<file path=ppt/tags/tag288.xml><?xml version="1.0" encoding="utf-8"?>
<p:tagLst xmlns:a="http://schemas.openxmlformats.org/drawingml/2006/main" xmlns:r="http://schemas.openxmlformats.org/officeDocument/2006/relationships" xmlns:p="http://schemas.openxmlformats.org/presentationml/2006/main">
  <p:tag name="PA" val="v5.2.2"/>
</p:tagLst>
</file>

<file path=ppt/tags/tag289.xml><?xml version="1.0" encoding="utf-8"?>
<p:tagLst xmlns:a="http://schemas.openxmlformats.org/drawingml/2006/main" xmlns:r="http://schemas.openxmlformats.org/officeDocument/2006/relationships" xmlns:p="http://schemas.openxmlformats.org/presentationml/2006/main">
  <p:tag name="PA" val="v5.2.2"/>
</p:tagLst>
</file>

<file path=ppt/tags/tag29.xml><?xml version="1.0" encoding="utf-8"?>
<p:tagLst xmlns:a="http://schemas.openxmlformats.org/drawingml/2006/main" xmlns:r="http://schemas.openxmlformats.org/officeDocument/2006/relationships" xmlns:p="http://schemas.openxmlformats.org/presentationml/2006/main">
  <p:tag name="PA" val="v5.2.2"/>
</p:tagLst>
</file>

<file path=ppt/tags/tag290.xml><?xml version="1.0" encoding="utf-8"?>
<p:tagLst xmlns:a="http://schemas.openxmlformats.org/drawingml/2006/main" xmlns:r="http://schemas.openxmlformats.org/officeDocument/2006/relationships" xmlns:p="http://schemas.openxmlformats.org/presentationml/2006/main">
  <p:tag name="PA" val="v5.2.2"/>
</p:tagLst>
</file>

<file path=ppt/tags/tag291.xml><?xml version="1.0" encoding="utf-8"?>
<p:tagLst xmlns:a="http://schemas.openxmlformats.org/drawingml/2006/main" xmlns:r="http://schemas.openxmlformats.org/officeDocument/2006/relationships" xmlns:p="http://schemas.openxmlformats.org/presentationml/2006/main">
  <p:tag name="PA" val="v5.2.2"/>
</p:tagLst>
</file>

<file path=ppt/tags/tag292.xml><?xml version="1.0" encoding="utf-8"?>
<p:tagLst xmlns:a="http://schemas.openxmlformats.org/drawingml/2006/main" xmlns:r="http://schemas.openxmlformats.org/officeDocument/2006/relationships" xmlns:p="http://schemas.openxmlformats.org/presentationml/2006/main">
  <p:tag name="PA" val="v5.2.2"/>
</p:tagLst>
</file>

<file path=ppt/tags/tag293.xml><?xml version="1.0" encoding="utf-8"?>
<p:tagLst xmlns:a="http://schemas.openxmlformats.org/drawingml/2006/main" xmlns:r="http://schemas.openxmlformats.org/officeDocument/2006/relationships" xmlns:p="http://schemas.openxmlformats.org/presentationml/2006/main">
  <p:tag name="PA" val="v5.2.2"/>
</p:tagLst>
</file>

<file path=ppt/tags/tag294.xml><?xml version="1.0" encoding="utf-8"?>
<p:tagLst xmlns:a="http://schemas.openxmlformats.org/drawingml/2006/main" xmlns:r="http://schemas.openxmlformats.org/officeDocument/2006/relationships" xmlns:p="http://schemas.openxmlformats.org/presentationml/2006/main">
  <p:tag name="PA" val="v5.2.2"/>
</p:tagLst>
</file>

<file path=ppt/tags/tag295.xml><?xml version="1.0" encoding="utf-8"?>
<p:tagLst xmlns:a="http://schemas.openxmlformats.org/drawingml/2006/main" xmlns:r="http://schemas.openxmlformats.org/officeDocument/2006/relationships" xmlns:p="http://schemas.openxmlformats.org/presentationml/2006/main">
  <p:tag name="PA" val="v5.2.2"/>
</p:tagLst>
</file>

<file path=ppt/tags/tag296.xml><?xml version="1.0" encoding="utf-8"?>
<p:tagLst xmlns:a="http://schemas.openxmlformats.org/drawingml/2006/main" xmlns:r="http://schemas.openxmlformats.org/officeDocument/2006/relationships" xmlns:p="http://schemas.openxmlformats.org/presentationml/2006/main">
  <p:tag name="PA" val="v5.2.2"/>
</p:tagLst>
</file>

<file path=ppt/tags/tag297.xml><?xml version="1.0" encoding="utf-8"?>
<p:tagLst xmlns:a="http://schemas.openxmlformats.org/drawingml/2006/main" xmlns:r="http://schemas.openxmlformats.org/officeDocument/2006/relationships" xmlns:p="http://schemas.openxmlformats.org/presentationml/2006/main">
  <p:tag name="PA" val="v5.2.2"/>
</p:tagLst>
</file>

<file path=ppt/tags/tag298.xml><?xml version="1.0" encoding="utf-8"?>
<p:tagLst xmlns:a="http://schemas.openxmlformats.org/drawingml/2006/main" xmlns:r="http://schemas.openxmlformats.org/officeDocument/2006/relationships" xmlns:p="http://schemas.openxmlformats.org/presentationml/2006/main">
  <p:tag name="PA" val="v5.2.2"/>
</p:tagLst>
</file>

<file path=ppt/tags/tag299.xml><?xml version="1.0" encoding="utf-8"?>
<p:tagLst xmlns:a="http://schemas.openxmlformats.org/drawingml/2006/main" xmlns:r="http://schemas.openxmlformats.org/officeDocument/2006/relationships" xmlns:p="http://schemas.openxmlformats.org/presentationml/2006/main">
  <p:tag name="PA" val="v5.2.2"/>
</p:tagLst>
</file>

<file path=ppt/tags/tag3.xml><?xml version="1.0" encoding="utf-8"?>
<p:tagLst xmlns:a="http://schemas.openxmlformats.org/drawingml/2006/main" xmlns:r="http://schemas.openxmlformats.org/officeDocument/2006/relationships" xmlns:p="http://schemas.openxmlformats.org/presentationml/2006/main">
  <p:tag name="PA" val="v5.2.2"/>
</p:tagLst>
</file>

<file path=ppt/tags/tag30.xml><?xml version="1.0" encoding="utf-8"?>
<p:tagLst xmlns:a="http://schemas.openxmlformats.org/drawingml/2006/main" xmlns:r="http://schemas.openxmlformats.org/officeDocument/2006/relationships" xmlns:p="http://schemas.openxmlformats.org/presentationml/2006/main">
  <p:tag name="PA" val="v5.2.2"/>
</p:tagLst>
</file>

<file path=ppt/tags/tag300.xml><?xml version="1.0" encoding="utf-8"?>
<p:tagLst xmlns:a="http://schemas.openxmlformats.org/drawingml/2006/main" xmlns:r="http://schemas.openxmlformats.org/officeDocument/2006/relationships" xmlns:p="http://schemas.openxmlformats.org/presentationml/2006/main">
  <p:tag name="PA" val="v5.2.2"/>
</p:tagLst>
</file>

<file path=ppt/tags/tag301.xml><?xml version="1.0" encoding="utf-8"?>
<p:tagLst xmlns:a="http://schemas.openxmlformats.org/drawingml/2006/main" xmlns:r="http://schemas.openxmlformats.org/officeDocument/2006/relationships" xmlns:p="http://schemas.openxmlformats.org/presentationml/2006/main">
  <p:tag name="PA" val="v5.2.2"/>
</p:tagLst>
</file>

<file path=ppt/tags/tag302.xml><?xml version="1.0" encoding="utf-8"?>
<p:tagLst xmlns:a="http://schemas.openxmlformats.org/drawingml/2006/main" xmlns:r="http://schemas.openxmlformats.org/officeDocument/2006/relationships" xmlns:p="http://schemas.openxmlformats.org/presentationml/2006/main">
  <p:tag name="PA" val="v5.2.2"/>
</p:tagLst>
</file>

<file path=ppt/tags/tag303.xml><?xml version="1.0" encoding="utf-8"?>
<p:tagLst xmlns:a="http://schemas.openxmlformats.org/drawingml/2006/main" xmlns:r="http://schemas.openxmlformats.org/officeDocument/2006/relationships" xmlns:p="http://schemas.openxmlformats.org/presentationml/2006/main">
  <p:tag name="PA" val="v5.2.2"/>
</p:tagLst>
</file>

<file path=ppt/tags/tag304.xml><?xml version="1.0" encoding="utf-8"?>
<p:tagLst xmlns:a="http://schemas.openxmlformats.org/drawingml/2006/main" xmlns:r="http://schemas.openxmlformats.org/officeDocument/2006/relationships" xmlns:p="http://schemas.openxmlformats.org/presentationml/2006/main">
  <p:tag name="PA" val="v5.2.2"/>
</p:tagLst>
</file>

<file path=ppt/tags/tag305.xml><?xml version="1.0" encoding="utf-8"?>
<p:tagLst xmlns:a="http://schemas.openxmlformats.org/drawingml/2006/main" xmlns:r="http://schemas.openxmlformats.org/officeDocument/2006/relationships" xmlns:p="http://schemas.openxmlformats.org/presentationml/2006/main">
  <p:tag name="PA" val="v5.2.2"/>
</p:tagLst>
</file>

<file path=ppt/tags/tag306.xml><?xml version="1.0" encoding="utf-8"?>
<p:tagLst xmlns:a="http://schemas.openxmlformats.org/drawingml/2006/main" xmlns:r="http://schemas.openxmlformats.org/officeDocument/2006/relationships" xmlns:p="http://schemas.openxmlformats.org/presentationml/2006/main">
  <p:tag name="PA" val="v5.2.2"/>
</p:tagLst>
</file>

<file path=ppt/tags/tag307.xml><?xml version="1.0" encoding="utf-8"?>
<p:tagLst xmlns:a="http://schemas.openxmlformats.org/drawingml/2006/main" xmlns:r="http://schemas.openxmlformats.org/officeDocument/2006/relationships" xmlns:p="http://schemas.openxmlformats.org/presentationml/2006/main">
  <p:tag name="PA" val="v5.2.2"/>
</p:tagLst>
</file>

<file path=ppt/tags/tag308.xml><?xml version="1.0" encoding="utf-8"?>
<p:tagLst xmlns:a="http://schemas.openxmlformats.org/drawingml/2006/main" xmlns:r="http://schemas.openxmlformats.org/officeDocument/2006/relationships" xmlns:p="http://schemas.openxmlformats.org/presentationml/2006/main">
  <p:tag name="PA" val="v5.2.2"/>
</p:tagLst>
</file>

<file path=ppt/tags/tag309.xml><?xml version="1.0" encoding="utf-8"?>
<p:tagLst xmlns:a="http://schemas.openxmlformats.org/drawingml/2006/main" xmlns:r="http://schemas.openxmlformats.org/officeDocument/2006/relationships" xmlns:p="http://schemas.openxmlformats.org/presentationml/2006/main">
  <p:tag name="PA" val="v5.2.2"/>
</p:tagLst>
</file>

<file path=ppt/tags/tag31.xml><?xml version="1.0" encoding="utf-8"?>
<p:tagLst xmlns:a="http://schemas.openxmlformats.org/drawingml/2006/main" xmlns:r="http://schemas.openxmlformats.org/officeDocument/2006/relationships" xmlns:p="http://schemas.openxmlformats.org/presentationml/2006/main">
  <p:tag name="PA" val="v5.2.2"/>
</p:tagLst>
</file>

<file path=ppt/tags/tag310.xml><?xml version="1.0" encoding="utf-8"?>
<p:tagLst xmlns:a="http://schemas.openxmlformats.org/drawingml/2006/main" xmlns:r="http://schemas.openxmlformats.org/officeDocument/2006/relationships" xmlns:p="http://schemas.openxmlformats.org/presentationml/2006/main">
  <p:tag name="PA" val="v5.2.2"/>
</p:tagLst>
</file>

<file path=ppt/tags/tag311.xml><?xml version="1.0" encoding="utf-8"?>
<p:tagLst xmlns:a="http://schemas.openxmlformats.org/drawingml/2006/main" xmlns:r="http://schemas.openxmlformats.org/officeDocument/2006/relationships" xmlns:p="http://schemas.openxmlformats.org/presentationml/2006/main">
  <p:tag name="PA" val="v5.2.2"/>
</p:tagLst>
</file>

<file path=ppt/tags/tag312.xml><?xml version="1.0" encoding="utf-8"?>
<p:tagLst xmlns:a="http://schemas.openxmlformats.org/drawingml/2006/main" xmlns:r="http://schemas.openxmlformats.org/officeDocument/2006/relationships" xmlns:p="http://schemas.openxmlformats.org/presentationml/2006/main">
  <p:tag name="PA" val="v5.2.2"/>
</p:tagLst>
</file>

<file path=ppt/tags/tag313.xml><?xml version="1.0" encoding="utf-8"?>
<p:tagLst xmlns:a="http://schemas.openxmlformats.org/drawingml/2006/main" xmlns:r="http://schemas.openxmlformats.org/officeDocument/2006/relationships" xmlns:p="http://schemas.openxmlformats.org/presentationml/2006/main">
  <p:tag name="PA" val="v5.2.2"/>
</p:tagLst>
</file>

<file path=ppt/tags/tag314.xml><?xml version="1.0" encoding="utf-8"?>
<p:tagLst xmlns:a="http://schemas.openxmlformats.org/drawingml/2006/main" xmlns:r="http://schemas.openxmlformats.org/officeDocument/2006/relationships" xmlns:p="http://schemas.openxmlformats.org/presentationml/2006/main">
  <p:tag name="PA" val="v5.2.2"/>
</p:tagLst>
</file>

<file path=ppt/tags/tag315.xml><?xml version="1.0" encoding="utf-8"?>
<p:tagLst xmlns:a="http://schemas.openxmlformats.org/drawingml/2006/main" xmlns:r="http://schemas.openxmlformats.org/officeDocument/2006/relationships" xmlns:p="http://schemas.openxmlformats.org/presentationml/2006/main">
  <p:tag name="PA" val="v5.2.2"/>
</p:tagLst>
</file>

<file path=ppt/tags/tag316.xml><?xml version="1.0" encoding="utf-8"?>
<p:tagLst xmlns:a="http://schemas.openxmlformats.org/drawingml/2006/main" xmlns:r="http://schemas.openxmlformats.org/officeDocument/2006/relationships" xmlns:p="http://schemas.openxmlformats.org/presentationml/2006/main">
  <p:tag name="PA" val="v5.2.2"/>
</p:tagLst>
</file>

<file path=ppt/tags/tag317.xml><?xml version="1.0" encoding="utf-8"?>
<p:tagLst xmlns:a="http://schemas.openxmlformats.org/drawingml/2006/main" xmlns:r="http://schemas.openxmlformats.org/officeDocument/2006/relationships" xmlns:p="http://schemas.openxmlformats.org/presentationml/2006/main">
  <p:tag name="PA" val="v5.2.2"/>
</p:tagLst>
</file>

<file path=ppt/tags/tag318.xml><?xml version="1.0" encoding="utf-8"?>
<p:tagLst xmlns:a="http://schemas.openxmlformats.org/drawingml/2006/main" xmlns:r="http://schemas.openxmlformats.org/officeDocument/2006/relationships" xmlns:p="http://schemas.openxmlformats.org/presentationml/2006/main">
  <p:tag name="PA" val="v5.2.2"/>
</p:tagLst>
</file>

<file path=ppt/tags/tag319.xml><?xml version="1.0" encoding="utf-8"?>
<p:tagLst xmlns:a="http://schemas.openxmlformats.org/drawingml/2006/main" xmlns:r="http://schemas.openxmlformats.org/officeDocument/2006/relationships" xmlns:p="http://schemas.openxmlformats.org/presentationml/2006/main">
  <p:tag name="PA" val="v5.2.2"/>
</p:tagLst>
</file>

<file path=ppt/tags/tag32.xml><?xml version="1.0" encoding="utf-8"?>
<p:tagLst xmlns:a="http://schemas.openxmlformats.org/drawingml/2006/main" xmlns:r="http://schemas.openxmlformats.org/officeDocument/2006/relationships" xmlns:p="http://schemas.openxmlformats.org/presentationml/2006/main">
  <p:tag name="PA" val="v5.2.2"/>
</p:tagLst>
</file>

<file path=ppt/tags/tag320.xml><?xml version="1.0" encoding="utf-8"?>
<p:tagLst xmlns:a="http://schemas.openxmlformats.org/drawingml/2006/main" xmlns:r="http://schemas.openxmlformats.org/officeDocument/2006/relationships" xmlns:p="http://schemas.openxmlformats.org/presentationml/2006/main">
  <p:tag name="PA" val="v5.2.2"/>
</p:tagLst>
</file>

<file path=ppt/tags/tag321.xml><?xml version="1.0" encoding="utf-8"?>
<p:tagLst xmlns:a="http://schemas.openxmlformats.org/drawingml/2006/main" xmlns:r="http://schemas.openxmlformats.org/officeDocument/2006/relationships" xmlns:p="http://schemas.openxmlformats.org/presentationml/2006/main">
  <p:tag name="PA" val="v5.2.2"/>
</p:tagLst>
</file>

<file path=ppt/tags/tag322.xml><?xml version="1.0" encoding="utf-8"?>
<p:tagLst xmlns:a="http://schemas.openxmlformats.org/drawingml/2006/main" xmlns:r="http://schemas.openxmlformats.org/officeDocument/2006/relationships" xmlns:p="http://schemas.openxmlformats.org/presentationml/2006/main">
  <p:tag name="PA" val="v5.2.2"/>
</p:tagLst>
</file>

<file path=ppt/tags/tag323.xml><?xml version="1.0" encoding="utf-8"?>
<p:tagLst xmlns:a="http://schemas.openxmlformats.org/drawingml/2006/main" xmlns:r="http://schemas.openxmlformats.org/officeDocument/2006/relationships" xmlns:p="http://schemas.openxmlformats.org/presentationml/2006/main">
  <p:tag name="PA" val="v5.2.2"/>
</p:tagLst>
</file>

<file path=ppt/tags/tag324.xml><?xml version="1.0" encoding="utf-8"?>
<p:tagLst xmlns:a="http://schemas.openxmlformats.org/drawingml/2006/main" xmlns:r="http://schemas.openxmlformats.org/officeDocument/2006/relationships" xmlns:p="http://schemas.openxmlformats.org/presentationml/2006/main">
  <p:tag name="PA" val="v5.2.2"/>
</p:tagLst>
</file>

<file path=ppt/tags/tag325.xml><?xml version="1.0" encoding="utf-8"?>
<p:tagLst xmlns:a="http://schemas.openxmlformats.org/drawingml/2006/main" xmlns:r="http://schemas.openxmlformats.org/officeDocument/2006/relationships" xmlns:p="http://schemas.openxmlformats.org/presentationml/2006/main">
  <p:tag name="PA" val="v5.2.2"/>
</p:tagLst>
</file>

<file path=ppt/tags/tag326.xml><?xml version="1.0" encoding="utf-8"?>
<p:tagLst xmlns:a="http://schemas.openxmlformats.org/drawingml/2006/main" xmlns:r="http://schemas.openxmlformats.org/officeDocument/2006/relationships" xmlns:p="http://schemas.openxmlformats.org/presentationml/2006/main">
  <p:tag name="PA" val="v5.2.2"/>
</p:tagLst>
</file>

<file path=ppt/tags/tag327.xml><?xml version="1.0" encoding="utf-8"?>
<p:tagLst xmlns:a="http://schemas.openxmlformats.org/drawingml/2006/main" xmlns:r="http://schemas.openxmlformats.org/officeDocument/2006/relationships" xmlns:p="http://schemas.openxmlformats.org/presentationml/2006/main">
  <p:tag name="PA" val="v5.2.2"/>
</p:tagLst>
</file>

<file path=ppt/tags/tag328.xml><?xml version="1.0" encoding="utf-8"?>
<p:tagLst xmlns:a="http://schemas.openxmlformats.org/drawingml/2006/main" xmlns:r="http://schemas.openxmlformats.org/officeDocument/2006/relationships" xmlns:p="http://schemas.openxmlformats.org/presentationml/2006/main">
  <p:tag name="PA" val="v5.2.2"/>
</p:tagLst>
</file>

<file path=ppt/tags/tag329.xml><?xml version="1.0" encoding="utf-8"?>
<p:tagLst xmlns:a="http://schemas.openxmlformats.org/drawingml/2006/main" xmlns:r="http://schemas.openxmlformats.org/officeDocument/2006/relationships" xmlns:p="http://schemas.openxmlformats.org/presentationml/2006/main">
  <p:tag name="PA" val="v5.2.2"/>
</p:tagLst>
</file>

<file path=ppt/tags/tag33.xml><?xml version="1.0" encoding="utf-8"?>
<p:tagLst xmlns:a="http://schemas.openxmlformats.org/drawingml/2006/main" xmlns:r="http://schemas.openxmlformats.org/officeDocument/2006/relationships" xmlns:p="http://schemas.openxmlformats.org/presentationml/2006/main">
  <p:tag name="PA" val="v5.2.2"/>
</p:tagLst>
</file>

<file path=ppt/tags/tag330.xml><?xml version="1.0" encoding="utf-8"?>
<p:tagLst xmlns:a="http://schemas.openxmlformats.org/drawingml/2006/main" xmlns:r="http://schemas.openxmlformats.org/officeDocument/2006/relationships" xmlns:p="http://schemas.openxmlformats.org/presentationml/2006/main">
  <p:tag name="PA" val="v5.2.2"/>
</p:tagLst>
</file>

<file path=ppt/tags/tag331.xml><?xml version="1.0" encoding="utf-8"?>
<p:tagLst xmlns:a="http://schemas.openxmlformats.org/drawingml/2006/main" xmlns:r="http://schemas.openxmlformats.org/officeDocument/2006/relationships" xmlns:p="http://schemas.openxmlformats.org/presentationml/2006/main">
  <p:tag name="PA" val="v5.2.2"/>
</p:tagLst>
</file>

<file path=ppt/tags/tag332.xml><?xml version="1.0" encoding="utf-8"?>
<p:tagLst xmlns:a="http://schemas.openxmlformats.org/drawingml/2006/main" xmlns:r="http://schemas.openxmlformats.org/officeDocument/2006/relationships" xmlns:p="http://schemas.openxmlformats.org/presentationml/2006/main">
  <p:tag name="PA" val="v5.2.2"/>
</p:tagLst>
</file>

<file path=ppt/tags/tag333.xml><?xml version="1.0" encoding="utf-8"?>
<p:tagLst xmlns:a="http://schemas.openxmlformats.org/drawingml/2006/main" xmlns:r="http://schemas.openxmlformats.org/officeDocument/2006/relationships" xmlns:p="http://schemas.openxmlformats.org/presentationml/2006/main">
  <p:tag name="PA" val="v5.2.2"/>
</p:tagLst>
</file>

<file path=ppt/tags/tag334.xml><?xml version="1.0" encoding="utf-8"?>
<p:tagLst xmlns:a="http://schemas.openxmlformats.org/drawingml/2006/main" xmlns:r="http://schemas.openxmlformats.org/officeDocument/2006/relationships" xmlns:p="http://schemas.openxmlformats.org/presentationml/2006/main">
  <p:tag name="PA" val="v5.2.2"/>
</p:tagLst>
</file>

<file path=ppt/tags/tag335.xml><?xml version="1.0" encoding="utf-8"?>
<p:tagLst xmlns:a="http://schemas.openxmlformats.org/drawingml/2006/main" xmlns:r="http://schemas.openxmlformats.org/officeDocument/2006/relationships" xmlns:p="http://schemas.openxmlformats.org/presentationml/2006/main">
  <p:tag name="PA" val="v5.2.2"/>
</p:tagLst>
</file>

<file path=ppt/tags/tag336.xml><?xml version="1.0" encoding="utf-8"?>
<p:tagLst xmlns:a="http://schemas.openxmlformats.org/drawingml/2006/main" xmlns:r="http://schemas.openxmlformats.org/officeDocument/2006/relationships" xmlns:p="http://schemas.openxmlformats.org/presentationml/2006/main">
  <p:tag name="PA" val="v5.2.2"/>
</p:tagLst>
</file>

<file path=ppt/tags/tag337.xml><?xml version="1.0" encoding="utf-8"?>
<p:tagLst xmlns:a="http://schemas.openxmlformats.org/drawingml/2006/main" xmlns:r="http://schemas.openxmlformats.org/officeDocument/2006/relationships" xmlns:p="http://schemas.openxmlformats.org/presentationml/2006/main">
  <p:tag name="PA" val="v5.2.2"/>
</p:tagLst>
</file>

<file path=ppt/tags/tag338.xml><?xml version="1.0" encoding="utf-8"?>
<p:tagLst xmlns:a="http://schemas.openxmlformats.org/drawingml/2006/main" xmlns:r="http://schemas.openxmlformats.org/officeDocument/2006/relationships" xmlns:p="http://schemas.openxmlformats.org/presentationml/2006/main">
  <p:tag name="PA" val="v5.2.2"/>
</p:tagLst>
</file>

<file path=ppt/tags/tag339.xml><?xml version="1.0" encoding="utf-8"?>
<p:tagLst xmlns:a="http://schemas.openxmlformats.org/drawingml/2006/main" xmlns:r="http://schemas.openxmlformats.org/officeDocument/2006/relationships" xmlns:p="http://schemas.openxmlformats.org/presentationml/2006/main">
  <p:tag name="PA" val="v5.2.2"/>
</p:tagLst>
</file>

<file path=ppt/tags/tag34.xml><?xml version="1.0" encoding="utf-8"?>
<p:tagLst xmlns:a="http://schemas.openxmlformats.org/drawingml/2006/main" xmlns:r="http://schemas.openxmlformats.org/officeDocument/2006/relationships" xmlns:p="http://schemas.openxmlformats.org/presentationml/2006/main">
  <p:tag name="PA" val="v5.2.2"/>
</p:tagLst>
</file>

<file path=ppt/tags/tag340.xml><?xml version="1.0" encoding="utf-8"?>
<p:tagLst xmlns:a="http://schemas.openxmlformats.org/drawingml/2006/main" xmlns:r="http://schemas.openxmlformats.org/officeDocument/2006/relationships" xmlns:p="http://schemas.openxmlformats.org/presentationml/2006/main">
  <p:tag name="PA" val="v5.2.2"/>
</p:tagLst>
</file>

<file path=ppt/tags/tag341.xml><?xml version="1.0" encoding="utf-8"?>
<p:tagLst xmlns:a="http://schemas.openxmlformats.org/drawingml/2006/main" xmlns:r="http://schemas.openxmlformats.org/officeDocument/2006/relationships" xmlns:p="http://schemas.openxmlformats.org/presentationml/2006/main">
  <p:tag name="PA" val="v5.2.2"/>
</p:tagLst>
</file>

<file path=ppt/tags/tag342.xml><?xml version="1.0" encoding="utf-8"?>
<p:tagLst xmlns:a="http://schemas.openxmlformats.org/drawingml/2006/main" xmlns:r="http://schemas.openxmlformats.org/officeDocument/2006/relationships" xmlns:p="http://schemas.openxmlformats.org/presentationml/2006/main">
  <p:tag name="PA" val="v5.2.2"/>
</p:tagLst>
</file>

<file path=ppt/tags/tag343.xml><?xml version="1.0" encoding="utf-8"?>
<p:tagLst xmlns:a="http://schemas.openxmlformats.org/drawingml/2006/main" xmlns:r="http://schemas.openxmlformats.org/officeDocument/2006/relationships" xmlns:p="http://schemas.openxmlformats.org/presentationml/2006/main">
  <p:tag name="PA" val="v5.2.2"/>
</p:tagLst>
</file>

<file path=ppt/tags/tag344.xml><?xml version="1.0" encoding="utf-8"?>
<p:tagLst xmlns:a="http://schemas.openxmlformats.org/drawingml/2006/main" xmlns:r="http://schemas.openxmlformats.org/officeDocument/2006/relationships" xmlns:p="http://schemas.openxmlformats.org/presentationml/2006/main">
  <p:tag name="PA" val="v5.2.2"/>
</p:tagLst>
</file>

<file path=ppt/tags/tag345.xml><?xml version="1.0" encoding="utf-8"?>
<p:tagLst xmlns:a="http://schemas.openxmlformats.org/drawingml/2006/main" xmlns:r="http://schemas.openxmlformats.org/officeDocument/2006/relationships" xmlns:p="http://schemas.openxmlformats.org/presentationml/2006/main">
  <p:tag name="PA" val="v5.2.2"/>
</p:tagLst>
</file>

<file path=ppt/tags/tag346.xml><?xml version="1.0" encoding="utf-8"?>
<p:tagLst xmlns:a="http://schemas.openxmlformats.org/drawingml/2006/main" xmlns:r="http://schemas.openxmlformats.org/officeDocument/2006/relationships" xmlns:p="http://schemas.openxmlformats.org/presentationml/2006/main">
  <p:tag name="PA" val="v5.2.2"/>
</p:tagLst>
</file>

<file path=ppt/tags/tag347.xml><?xml version="1.0" encoding="utf-8"?>
<p:tagLst xmlns:a="http://schemas.openxmlformats.org/drawingml/2006/main" xmlns:r="http://schemas.openxmlformats.org/officeDocument/2006/relationships" xmlns:p="http://schemas.openxmlformats.org/presentationml/2006/main">
  <p:tag name="PA" val="v5.2.2"/>
</p:tagLst>
</file>

<file path=ppt/tags/tag348.xml><?xml version="1.0" encoding="utf-8"?>
<p:tagLst xmlns:a="http://schemas.openxmlformats.org/drawingml/2006/main" xmlns:r="http://schemas.openxmlformats.org/officeDocument/2006/relationships" xmlns:p="http://schemas.openxmlformats.org/presentationml/2006/main">
  <p:tag name="PA" val="v5.2.2"/>
</p:tagLst>
</file>

<file path=ppt/tags/tag349.xml><?xml version="1.0" encoding="utf-8"?>
<p:tagLst xmlns:a="http://schemas.openxmlformats.org/drawingml/2006/main" xmlns:r="http://schemas.openxmlformats.org/officeDocument/2006/relationships" xmlns:p="http://schemas.openxmlformats.org/presentationml/2006/main">
  <p:tag name="PA" val="v5.2.2"/>
</p:tagLst>
</file>

<file path=ppt/tags/tag35.xml><?xml version="1.0" encoding="utf-8"?>
<p:tagLst xmlns:a="http://schemas.openxmlformats.org/drawingml/2006/main" xmlns:r="http://schemas.openxmlformats.org/officeDocument/2006/relationships" xmlns:p="http://schemas.openxmlformats.org/presentationml/2006/main">
  <p:tag name="PA" val="v5.2.2"/>
</p:tagLst>
</file>

<file path=ppt/tags/tag350.xml><?xml version="1.0" encoding="utf-8"?>
<p:tagLst xmlns:a="http://schemas.openxmlformats.org/drawingml/2006/main" xmlns:r="http://schemas.openxmlformats.org/officeDocument/2006/relationships" xmlns:p="http://schemas.openxmlformats.org/presentationml/2006/main">
  <p:tag name="PA" val="v5.2.2"/>
</p:tagLst>
</file>

<file path=ppt/tags/tag351.xml><?xml version="1.0" encoding="utf-8"?>
<p:tagLst xmlns:a="http://schemas.openxmlformats.org/drawingml/2006/main" xmlns:r="http://schemas.openxmlformats.org/officeDocument/2006/relationships" xmlns:p="http://schemas.openxmlformats.org/presentationml/2006/main">
  <p:tag name="PA" val="v5.2.2"/>
</p:tagLst>
</file>

<file path=ppt/tags/tag352.xml><?xml version="1.0" encoding="utf-8"?>
<p:tagLst xmlns:a="http://schemas.openxmlformats.org/drawingml/2006/main" xmlns:r="http://schemas.openxmlformats.org/officeDocument/2006/relationships" xmlns:p="http://schemas.openxmlformats.org/presentationml/2006/main">
  <p:tag name="PA" val="v5.2.2"/>
</p:tagLst>
</file>

<file path=ppt/tags/tag353.xml><?xml version="1.0" encoding="utf-8"?>
<p:tagLst xmlns:a="http://schemas.openxmlformats.org/drawingml/2006/main" xmlns:r="http://schemas.openxmlformats.org/officeDocument/2006/relationships" xmlns:p="http://schemas.openxmlformats.org/presentationml/2006/main">
  <p:tag name="PA" val="v5.2.2"/>
</p:tagLst>
</file>

<file path=ppt/tags/tag354.xml><?xml version="1.0" encoding="utf-8"?>
<p:tagLst xmlns:a="http://schemas.openxmlformats.org/drawingml/2006/main" xmlns:r="http://schemas.openxmlformats.org/officeDocument/2006/relationships" xmlns:p="http://schemas.openxmlformats.org/presentationml/2006/main">
  <p:tag name="PA" val="v5.2.2"/>
</p:tagLst>
</file>

<file path=ppt/tags/tag355.xml><?xml version="1.0" encoding="utf-8"?>
<p:tagLst xmlns:a="http://schemas.openxmlformats.org/drawingml/2006/main" xmlns:r="http://schemas.openxmlformats.org/officeDocument/2006/relationships" xmlns:p="http://schemas.openxmlformats.org/presentationml/2006/main">
  <p:tag name="PA" val="v5.2.2"/>
</p:tagLst>
</file>

<file path=ppt/tags/tag356.xml><?xml version="1.0" encoding="utf-8"?>
<p:tagLst xmlns:a="http://schemas.openxmlformats.org/drawingml/2006/main" xmlns:r="http://schemas.openxmlformats.org/officeDocument/2006/relationships" xmlns:p="http://schemas.openxmlformats.org/presentationml/2006/main">
  <p:tag name="PA" val="v5.2.2"/>
</p:tagLst>
</file>

<file path=ppt/tags/tag357.xml><?xml version="1.0" encoding="utf-8"?>
<p:tagLst xmlns:a="http://schemas.openxmlformats.org/drawingml/2006/main" xmlns:r="http://schemas.openxmlformats.org/officeDocument/2006/relationships" xmlns:p="http://schemas.openxmlformats.org/presentationml/2006/main">
  <p:tag name="PA" val="v5.2.2"/>
</p:tagLst>
</file>

<file path=ppt/tags/tag358.xml><?xml version="1.0" encoding="utf-8"?>
<p:tagLst xmlns:a="http://schemas.openxmlformats.org/drawingml/2006/main" xmlns:r="http://schemas.openxmlformats.org/officeDocument/2006/relationships" xmlns:p="http://schemas.openxmlformats.org/presentationml/2006/main">
  <p:tag name="PA" val="v5.2.2"/>
</p:tagLst>
</file>

<file path=ppt/tags/tag359.xml><?xml version="1.0" encoding="utf-8"?>
<p:tagLst xmlns:a="http://schemas.openxmlformats.org/drawingml/2006/main" xmlns:r="http://schemas.openxmlformats.org/officeDocument/2006/relationships" xmlns:p="http://schemas.openxmlformats.org/presentationml/2006/main">
  <p:tag name="PA" val="v5.2.2"/>
</p:tagLst>
</file>

<file path=ppt/tags/tag36.xml><?xml version="1.0" encoding="utf-8"?>
<p:tagLst xmlns:a="http://schemas.openxmlformats.org/drawingml/2006/main" xmlns:r="http://schemas.openxmlformats.org/officeDocument/2006/relationships" xmlns:p="http://schemas.openxmlformats.org/presentationml/2006/main">
  <p:tag name="PA" val="v5.2.2"/>
</p:tagLst>
</file>

<file path=ppt/tags/tag360.xml><?xml version="1.0" encoding="utf-8"?>
<p:tagLst xmlns:a="http://schemas.openxmlformats.org/drawingml/2006/main" xmlns:r="http://schemas.openxmlformats.org/officeDocument/2006/relationships" xmlns:p="http://schemas.openxmlformats.org/presentationml/2006/main">
  <p:tag name="PA" val="v5.2.2"/>
</p:tagLst>
</file>

<file path=ppt/tags/tag361.xml><?xml version="1.0" encoding="utf-8"?>
<p:tagLst xmlns:a="http://schemas.openxmlformats.org/drawingml/2006/main" xmlns:r="http://schemas.openxmlformats.org/officeDocument/2006/relationships" xmlns:p="http://schemas.openxmlformats.org/presentationml/2006/main">
  <p:tag name="PA" val="v5.2.2"/>
</p:tagLst>
</file>

<file path=ppt/tags/tag362.xml><?xml version="1.0" encoding="utf-8"?>
<p:tagLst xmlns:a="http://schemas.openxmlformats.org/drawingml/2006/main" xmlns:r="http://schemas.openxmlformats.org/officeDocument/2006/relationships" xmlns:p="http://schemas.openxmlformats.org/presentationml/2006/main">
  <p:tag name="PA" val="v5.2.2"/>
</p:tagLst>
</file>

<file path=ppt/tags/tag363.xml><?xml version="1.0" encoding="utf-8"?>
<p:tagLst xmlns:a="http://schemas.openxmlformats.org/drawingml/2006/main" xmlns:r="http://schemas.openxmlformats.org/officeDocument/2006/relationships" xmlns:p="http://schemas.openxmlformats.org/presentationml/2006/main">
  <p:tag name="PA" val="v5.2.2"/>
</p:tagLst>
</file>

<file path=ppt/tags/tag364.xml><?xml version="1.0" encoding="utf-8"?>
<p:tagLst xmlns:a="http://schemas.openxmlformats.org/drawingml/2006/main" xmlns:r="http://schemas.openxmlformats.org/officeDocument/2006/relationships" xmlns:p="http://schemas.openxmlformats.org/presentationml/2006/main">
  <p:tag name="PA" val="v5.2.2"/>
</p:tagLst>
</file>

<file path=ppt/tags/tag365.xml><?xml version="1.0" encoding="utf-8"?>
<p:tagLst xmlns:a="http://schemas.openxmlformats.org/drawingml/2006/main" xmlns:r="http://schemas.openxmlformats.org/officeDocument/2006/relationships" xmlns:p="http://schemas.openxmlformats.org/presentationml/2006/main">
  <p:tag name="PA" val="v5.2.2"/>
</p:tagLst>
</file>

<file path=ppt/tags/tag366.xml><?xml version="1.0" encoding="utf-8"?>
<p:tagLst xmlns:a="http://schemas.openxmlformats.org/drawingml/2006/main" xmlns:r="http://schemas.openxmlformats.org/officeDocument/2006/relationships" xmlns:p="http://schemas.openxmlformats.org/presentationml/2006/main">
  <p:tag name="PA" val="v5.2.2"/>
</p:tagLst>
</file>

<file path=ppt/tags/tag367.xml><?xml version="1.0" encoding="utf-8"?>
<p:tagLst xmlns:a="http://schemas.openxmlformats.org/drawingml/2006/main" xmlns:r="http://schemas.openxmlformats.org/officeDocument/2006/relationships" xmlns:p="http://schemas.openxmlformats.org/presentationml/2006/main">
  <p:tag name="PA" val="v5.2.2"/>
</p:tagLst>
</file>

<file path=ppt/tags/tag368.xml><?xml version="1.0" encoding="utf-8"?>
<p:tagLst xmlns:a="http://schemas.openxmlformats.org/drawingml/2006/main" xmlns:r="http://schemas.openxmlformats.org/officeDocument/2006/relationships" xmlns:p="http://schemas.openxmlformats.org/presentationml/2006/main">
  <p:tag name="PA" val="v5.2.2"/>
</p:tagLst>
</file>

<file path=ppt/tags/tag369.xml><?xml version="1.0" encoding="utf-8"?>
<p:tagLst xmlns:a="http://schemas.openxmlformats.org/drawingml/2006/main" xmlns:r="http://schemas.openxmlformats.org/officeDocument/2006/relationships" xmlns:p="http://schemas.openxmlformats.org/presentationml/2006/main">
  <p:tag name="PA" val="v5.2.2"/>
</p:tagLst>
</file>

<file path=ppt/tags/tag37.xml><?xml version="1.0" encoding="utf-8"?>
<p:tagLst xmlns:a="http://schemas.openxmlformats.org/drawingml/2006/main" xmlns:r="http://schemas.openxmlformats.org/officeDocument/2006/relationships" xmlns:p="http://schemas.openxmlformats.org/presentationml/2006/main">
  <p:tag name="PA" val="v5.2.2"/>
</p:tagLst>
</file>

<file path=ppt/tags/tag370.xml><?xml version="1.0" encoding="utf-8"?>
<p:tagLst xmlns:a="http://schemas.openxmlformats.org/drawingml/2006/main" xmlns:r="http://schemas.openxmlformats.org/officeDocument/2006/relationships" xmlns:p="http://schemas.openxmlformats.org/presentationml/2006/main">
  <p:tag name="PA" val="v5.2.2"/>
</p:tagLst>
</file>

<file path=ppt/tags/tag371.xml><?xml version="1.0" encoding="utf-8"?>
<p:tagLst xmlns:a="http://schemas.openxmlformats.org/drawingml/2006/main" xmlns:r="http://schemas.openxmlformats.org/officeDocument/2006/relationships" xmlns:p="http://schemas.openxmlformats.org/presentationml/2006/main">
  <p:tag name="PA" val="v5.2.2"/>
</p:tagLst>
</file>

<file path=ppt/tags/tag372.xml><?xml version="1.0" encoding="utf-8"?>
<p:tagLst xmlns:a="http://schemas.openxmlformats.org/drawingml/2006/main" xmlns:r="http://schemas.openxmlformats.org/officeDocument/2006/relationships" xmlns:p="http://schemas.openxmlformats.org/presentationml/2006/main">
  <p:tag name="PA" val="v5.2.2"/>
</p:tagLst>
</file>

<file path=ppt/tags/tag373.xml><?xml version="1.0" encoding="utf-8"?>
<p:tagLst xmlns:a="http://schemas.openxmlformats.org/drawingml/2006/main" xmlns:r="http://schemas.openxmlformats.org/officeDocument/2006/relationships" xmlns:p="http://schemas.openxmlformats.org/presentationml/2006/main">
  <p:tag name="PA" val="v5.2.2"/>
</p:tagLst>
</file>

<file path=ppt/tags/tag374.xml><?xml version="1.0" encoding="utf-8"?>
<p:tagLst xmlns:a="http://schemas.openxmlformats.org/drawingml/2006/main" xmlns:r="http://schemas.openxmlformats.org/officeDocument/2006/relationships" xmlns:p="http://schemas.openxmlformats.org/presentationml/2006/main">
  <p:tag name="PA" val="v5.2.2"/>
</p:tagLst>
</file>

<file path=ppt/tags/tag375.xml><?xml version="1.0" encoding="utf-8"?>
<p:tagLst xmlns:a="http://schemas.openxmlformats.org/drawingml/2006/main" xmlns:r="http://schemas.openxmlformats.org/officeDocument/2006/relationships" xmlns:p="http://schemas.openxmlformats.org/presentationml/2006/main">
  <p:tag name="PA" val="v5.2.2"/>
</p:tagLst>
</file>

<file path=ppt/tags/tag376.xml><?xml version="1.0" encoding="utf-8"?>
<p:tagLst xmlns:a="http://schemas.openxmlformats.org/drawingml/2006/main" xmlns:r="http://schemas.openxmlformats.org/officeDocument/2006/relationships" xmlns:p="http://schemas.openxmlformats.org/presentationml/2006/main">
  <p:tag name="PA" val="v5.2.2"/>
</p:tagLst>
</file>

<file path=ppt/tags/tag377.xml><?xml version="1.0" encoding="utf-8"?>
<p:tagLst xmlns:a="http://schemas.openxmlformats.org/drawingml/2006/main" xmlns:r="http://schemas.openxmlformats.org/officeDocument/2006/relationships" xmlns:p="http://schemas.openxmlformats.org/presentationml/2006/main">
  <p:tag name="PA" val="v5.2.2"/>
</p:tagLst>
</file>

<file path=ppt/tags/tag378.xml><?xml version="1.0" encoding="utf-8"?>
<p:tagLst xmlns:a="http://schemas.openxmlformats.org/drawingml/2006/main" xmlns:r="http://schemas.openxmlformats.org/officeDocument/2006/relationships" xmlns:p="http://schemas.openxmlformats.org/presentationml/2006/main">
  <p:tag name="PA" val="v5.2.2"/>
</p:tagLst>
</file>

<file path=ppt/tags/tag379.xml><?xml version="1.0" encoding="utf-8"?>
<p:tagLst xmlns:a="http://schemas.openxmlformats.org/drawingml/2006/main" xmlns:r="http://schemas.openxmlformats.org/officeDocument/2006/relationships" xmlns:p="http://schemas.openxmlformats.org/presentationml/2006/main">
  <p:tag name="PA" val="v5.2.2"/>
</p:tagLst>
</file>

<file path=ppt/tags/tag38.xml><?xml version="1.0" encoding="utf-8"?>
<p:tagLst xmlns:a="http://schemas.openxmlformats.org/drawingml/2006/main" xmlns:r="http://schemas.openxmlformats.org/officeDocument/2006/relationships" xmlns:p="http://schemas.openxmlformats.org/presentationml/2006/main">
  <p:tag name="PA" val="v5.2.2"/>
</p:tagLst>
</file>

<file path=ppt/tags/tag380.xml><?xml version="1.0" encoding="utf-8"?>
<p:tagLst xmlns:a="http://schemas.openxmlformats.org/drawingml/2006/main" xmlns:r="http://schemas.openxmlformats.org/officeDocument/2006/relationships" xmlns:p="http://schemas.openxmlformats.org/presentationml/2006/main">
  <p:tag name="PA" val="v5.2.2"/>
</p:tagLst>
</file>

<file path=ppt/tags/tag381.xml><?xml version="1.0" encoding="utf-8"?>
<p:tagLst xmlns:a="http://schemas.openxmlformats.org/drawingml/2006/main" xmlns:r="http://schemas.openxmlformats.org/officeDocument/2006/relationships" xmlns:p="http://schemas.openxmlformats.org/presentationml/2006/main">
  <p:tag name="PA" val="v5.2.2"/>
</p:tagLst>
</file>

<file path=ppt/tags/tag382.xml><?xml version="1.0" encoding="utf-8"?>
<p:tagLst xmlns:a="http://schemas.openxmlformats.org/drawingml/2006/main" xmlns:r="http://schemas.openxmlformats.org/officeDocument/2006/relationships" xmlns:p="http://schemas.openxmlformats.org/presentationml/2006/main">
  <p:tag name="PA" val="v5.2.2"/>
</p:tagLst>
</file>

<file path=ppt/tags/tag383.xml><?xml version="1.0" encoding="utf-8"?>
<p:tagLst xmlns:a="http://schemas.openxmlformats.org/drawingml/2006/main" xmlns:r="http://schemas.openxmlformats.org/officeDocument/2006/relationships" xmlns:p="http://schemas.openxmlformats.org/presentationml/2006/main">
  <p:tag name="PA" val="v5.2.2"/>
</p:tagLst>
</file>

<file path=ppt/tags/tag384.xml><?xml version="1.0" encoding="utf-8"?>
<p:tagLst xmlns:a="http://schemas.openxmlformats.org/drawingml/2006/main" xmlns:r="http://schemas.openxmlformats.org/officeDocument/2006/relationships" xmlns:p="http://schemas.openxmlformats.org/presentationml/2006/main">
  <p:tag name="PA" val="v5.2.2"/>
</p:tagLst>
</file>

<file path=ppt/tags/tag385.xml><?xml version="1.0" encoding="utf-8"?>
<p:tagLst xmlns:a="http://schemas.openxmlformats.org/drawingml/2006/main" xmlns:r="http://schemas.openxmlformats.org/officeDocument/2006/relationships" xmlns:p="http://schemas.openxmlformats.org/presentationml/2006/main">
  <p:tag name="PA" val="v5.2.2"/>
</p:tagLst>
</file>

<file path=ppt/tags/tag386.xml><?xml version="1.0" encoding="utf-8"?>
<p:tagLst xmlns:a="http://schemas.openxmlformats.org/drawingml/2006/main" xmlns:r="http://schemas.openxmlformats.org/officeDocument/2006/relationships" xmlns:p="http://schemas.openxmlformats.org/presentationml/2006/main">
  <p:tag name="PA" val="v5.2.2"/>
</p:tagLst>
</file>

<file path=ppt/tags/tag387.xml><?xml version="1.0" encoding="utf-8"?>
<p:tagLst xmlns:a="http://schemas.openxmlformats.org/drawingml/2006/main" xmlns:r="http://schemas.openxmlformats.org/officeDocument/2006/relationships" xmlns:p="http://schemas.openxmlformats.org/presentationml/2006/main">
  <p:tag name="PA" val="v5.2.2"/>
</p:tagLst>
</file>

<file path=ppt/tags/tag388.xml><?xml version="1.0" encoding="utf-8"?>
<p:tagLst xmlns:a="http://schemas.openxmlformats.org/drawingml/2006/main" xmlns:r="http://schemas.openxmlformats.org/officeDocument/2006/relationships" xmlns:p="http://schemas.openxmlformats.org/presentationml/2006/main">
  <p:tag name="PA" val="v5.2.2"/>
</p:tagLst>
</file>

<file path=ppt/tags/tag389.xml><?xml version="1.0" encoding="utf-8"?>
<p:tagLst xmlns:a="http://schemas.openxmlformats.org/drawingml/2006/main" xmlns:r="http://schemas.openxmlformats.org/officeDocument/2006/relationships" xmlns:p="http://schemas.openxmlformats.org/presentationml/2006/main">
  <p:tag name="PA" val="v5.2.2"/>
</p:tagLst>
</file>

<file path=ppt/tags/tag39.xml><?xml version="1.0" encoding="utf-8"?>
<p:tagLst xmlns:a="http://schemas.openxmlformats.org/drawingml/2006/main" xmlns:r="http://schemas.openxmlformats.org/officeDocument/2006/relationships" xmlns:p="http://schemas.openxmlformats.org/presentationml/2006/main">
  <p:tag name="PA" val="v5.2.2"/>
</p:tagLst>
</file>

<file path=ppt/tags/tag390.xml><?xml version="1.0" encoding="utf-8"?>
<p:tagLst xmlns:a="http://schemas.openxmlformats.org/drawingml/2006/main" xmlns:r="http://schemas.openxmlformats.org/officeDocument/2006/relationships" xmlns:p="http://schemas.openxmlformats.org/presentationml/2006/main">
  <p:tag name="PA" val="v5.2.2"/>
</p:tagLst>
</file>

<file path=ppt/tags/tag391.xml><?xml version="1.0" encoding="utf-8"?>
<p:tagLst xmlns:a="http://schemas.openxmlformats.org/drawingml/2006/main" xmlns:r="http://schemas.openxmlformats.org/officeDocument/2006/relationships" xmlns:p="http://schemas.openxmlformats.org/presentationml/2006/main">
  <p:tag name="PA" val="v5.2.2"/>
</p:tagLst>
</file>

<file path=ppt/tags/tag392.xml><?xml version="1.0" encoding="utf-8"?>
<p:tagLst xmlns:a="http://schemas.openxmlformats.org/drawingml/2006/main" xmlns:r="http://schemas.openxmlformats.org/officeDocument/2006/relationships" xmlns:p="http://schemas.openxmlformats.org/presentationml/2006/main">
  <p:tag name="PA" val="v5.2.2"/>
</p:tagLst>
</file>

<file path=ppt/tags/tag393.xml><?xml version="1.0" encoding="utf-8"?>
<p:tagLst xmlns:a="http://schemas.openxmlformats.org/drawingml/2006/main" xmlns:r="http://schemas.openxmlformats.org/officeDocument/2006/relationships" xmlns:p="http://schemas.openxmlformats.org/presentationml/2006/main">
  <p:tag name="PA" val="v5.2.2"/>
</p:tagLst>
</file>

<file path=ppt/tags/tag394.xml><?xml version="1.0" encoding="utf-8"?>
<p:tagLst xmlns:a="http://schemas.openxmlformats.org/drawingml/2006/main" xmlns:r="http://schemas.openxmlformats.org/officeDocument/2006/relationships" xmlns:p="http://schemas.openxmlformats.org/presentationml/2006/main">
  <p:tag name="PA" val="v5.2.2"/>
</p:tagLst>
</file>

<file path=ppt/tags/tag395.xml><?xml version="1.0" encoding="utf-8"?>
<p:tagLst xmlns:a="http://schemas.openxmlformats.org/drawingml/2006/main" xmlns:r="http://schemas.openxmlformats.org/officeDocument/2006/relationships" xmlns:p="http://schemas.openxmlformats.org/presentationml/2006/main">
  <p:tag name="PA" val="v5.2.2"/>
</p:tagLst>
</file>

<file path=ppt/tags/tag396.xml><?xml version="1.0" encoding="utf-8"?>
<p:tagLst xmlns:a="http://schemas.openxmlformats.org/drawingml/2006/main" xmlns:r="http://schemas.openxmlformats.org/officeDocument/2006/relationships" xmlns:p="http://schemas.openxmlformats.org/presentationml/2006/main">
  <p:tag name="PA" val="v5.2.2"/>
</p:tagLst>
</file>

<file path=ppt/tags/tag397.xml><?xml version="1.0" encoding="utf-8"?>
<p:tagLst xmlns:a="http://schemas.openxmlformats.org/drawingml/2006/main" xmlns:r="http://schemas.openxmlformats.org/officeDocument/2006/relationships" xmlns:p="http://schemas.openxmlformats.org/presentationml/2006/main">
  <p:tag name="PA" val="v5.2.2"/>
</p:tagLst>
</file>

<file path=ppt/tags/tag398.xml><?xml version="1.0" encoding="utf-8"?>
<p:tagLst xmlns:a="http://schemas.openxmlformats.org/drawingml/2006/main" xmlns:r="http://schemas.openxmlformats.org/officeDocument/2006/relationships" xmlns:p="http://schemas.openxmlformats.org/presentationml/2006/main">
  <p:tag name="PA" val="v5.2.2"/>
</p:tagLst>
</file>

<file path=ppt/tags/tag399.xml><?xml version="1.0" encoding="utf-8"?>
<p:tagLst xmlns:a="http://schemas.openxmlformats.org/drawingml/2006/main" xmlns:r="http://schemas.openxmlformats.org/officeDocument/2006/relationships" xmlns:p="http://schemas.openxmlformats.org/presentationml/2006/main">
  <p:tag name="PA" val="v5.2.2"/>
</p:tagLst>
</file>

<file path=ppt/tags/tag4.xml><?xml version="1.0" encoding="utf-8"?>
<p:tagLst xmlns:a="http://schemas.openxmlformats.org/drawingml/2006/main" xmlns:r="http://schemas.openxmlformats.org/officeDocument/2006/relationships" xmlns:p="http://schemas.openxmlformats.org/presentationml/2006/main">
  <p:tag name="PA" val="v5.2.2"/>
</p:tagLst>
</file>

<file path=ppt/tags/tag40.xml><?xml version="1.0" encoding="utf-8"?>
<p:tagLst xmlns:a="http://schemas.openxmlformats.org/drawingml/2006/main" xmlns:r="http://schemas.openxmlformats.org/officeDocument/2006/relationships" xmlns:p="http://schemas.openxmlformats.org/presentationml/2006/main">
  <p:tag name="PA" val="v5.2.2"/>
</p:tagLst>
</file>

<file path=ppt/tags/tag400.xml><?xml version="1.0" encoding="utf-8"?>
<p:tagLst xmlns:a="http://schemas.openxmlformats.org/drawingml/2006/main" xmlns:r="http://schemas.openxmlformats.org/officeDocument/2006/relationships" xmlns:p="http://schemas.openxmlformats.org/presentationml/2006/main">
  <p:tag name="PA" val="v5.2.2"/>
</p:tagLst>
</file>

<file path=ppt/tags/tag401.xml><?xml version="1.0" encoding="utf-8"?>
<p:tagLst xmlns:a="http://schemas.openxmlformats.org/drawingml/2006/main" xmlns:r="http://schemas.openxmlformats.org/officeDocument/2006/relationships" xmlns:p="http://schemas.openxmlformats.org/presentationml/2006/main">
  <p:tag name="PA" val="v5.2.2"/>
</p:tagLst>
</file>

<file path=ppt/tags/tag402.xml><?xml version="1.0" encoding="utf-8"?>
<p:tagLst xmlns:a="http://schemas.openxmlformats.org/drawingml/2006/main" xmlns:r="http://schemas.openxmlformats.org/officeDocument/2006/relationships" xmlns:p="http://schemas.openxmlformats.org/presentationml/2006/main">
  <p:tag name="PA" val="v5.2.2"/>
</p:tagLst>
</file>

<file path=ppt/tags/tag403.xml><?xml version="1.0" encoding="utf-8"?>
<p:tagLst xmlns:a="http://schemas.openxmlformats.org/drawingml/2006/main" xmlns:r="http://schemas.openxmlformats.org/officeDocument/2006/relationships" xmlns:p="http://schemas.openxmlformats.org/presentationml/2006/main">
  <p:tag name="PA" val="v5.2.2"/>
</p:tagLst>
</file>

<file path=ppt/tags/tag404.xml><?xml version="1.0" encoding="utf-8"?>
<p:tagLst xmlns:a="http://schemas.openxmlformats.org/drawingml/2006/main" xmlns:r="http://schemas.openxmlformats.org/officeDocument/2006/relationships" xmlns:p="http://schemas.openxmlformats.org/presentationml/2006/main">
  <p:tag name="PA" val="v5.2.2"/>
</p:tagLst>
</file>

<file path=ppt/tags/tag405.xml><?xml version="1.0" encoding="utf-8"?>
<p:tagLst xmlns:a="http://schemas.openxmlformats.org/drawingml/2006/main" xmlns:r="http://schemas.openxmlformats.org/officeDocument/2006/relationships" xmlns:p="http://schemas.openxmlformats.org/presentationml/2006/main">
  <p:tag name="PA" val="v5.2.2"/>
</p:tagLst>
</file>

<file path=ppt/tags/tag406.xml><?xml version="1.0" encoding="utf-8"?>
<p:tagLst xmlns:a="http://schemas.openxmlformats.org/drawingml/2006/main" xmlns:r="http://schemas.openxmlformats.org/officeDocument/2006/relationships" xmlns:p="http://schemas.openxmlformats.org/presentationml/2006/main">
  <p:tag name="PA" val="v5.2.2"/>
</p:tagLst>
</file>

<file path=ppt/tags/tag407.xml><?xml version="1.0" encoding="utf-8"?>
<p:tagLst xmlns:a="http://schemas.openxmlformats.org/drawingml/2006/main" xmlns:r="http://schemas.openxmlformats.org/officeDocument/2006/relationships" xmlns:p="http://schemas.openxmlformats.org/presentationml/2006/main">
  <p:tag name="PA" val="v5.2.2"/>
</p:tagLst>
</file>

<file path=ppt/tags/tag408.xml><?xml version="1.0" encoding="utf-8"?>
<p:tagLst xmlns:a="http://schemas.openxmlformats.org/drawingml/2006/main" xmlns:r="http://schemas.openxmlformats.org/officeDocument/2006/relationships" xmlns:p="http://schemas.openxmlformats.org/presentationml/2006/main">
  <p:tag name="PA" val="v5.2.2"/>
</p:tagLst>
</file>

<file path=ppt/tags/tag409.xml><?xml version="1.0" encoding="utf-8"?>
<p:tagLst xmlns:a="http://schemas.openxmlformats.org/drawingml/2006/main" xmlns:r="http://schemas.openxmlformats.org/officeDocument/2006/relationships" xmlns:p="http://schemas.openxmlformats.org/presentationml/2006/main">
  <p:tag name="PA" val="v5.2.2"/>
</p:tagLst>
</file>

<file path=ppt/tags/tag41.xml><?xml version="1.0" encoding="utf-8"?>
<p:tagLst xmlns:a="http://schemas.openxmlformats.org/drawingml/2006/main" xmlns:r="http://schemas.openxmlformats.org/officeDocument/2006/relationships" xmlns:p="http://schemas.openxmlformats.org/presentationml/2006/main">
  <p:tag name="PA" val="v5.2.2"/>
</p:tagLst>
</file>

<file path=ppt/tags/tag410.xml><?xml version="1.0" encoding="utf-8"?>
<p:tagLst xmlns:a="http://schemas.openxmlformats.org/drawingml/2006/main" xmlns:r="http://schemas.openxmlformats.org/officeDocument/2006/relationships" xmlns:p="http://schemas.openxmlformats.org/presentationml/2006/main">
  <p:tag name="PA" val="v5.2.2"/>
</p:tagLst>
</file>

<file path=ppt/tags/tag411.xml><?xml version="1.0" encoding="utf-8"?>
<p:tagLst xmlns:a="http://schemas.openxmlformats.org/drawingml/2006/main" xmlns:r="http://schemas.openxmlformats.org/officeDocument/2006/relationships" xmlns:p="http://schemas.openxmlformats.org/presentationml/2006/main">
  <p:tag name="PA" val="v5.2.2"/>
</p:tagLst>
</file>

<file path=ppt/tags/tag412.xml><?xml version="1.0" encoding="utf-8"?>
<p:tagLst xmlns:a="http://schemas.openxmlformats.org/drawingml/2006/main" xmlns:r="http://schemas.openxmlformats.org/officeDocument/2006/relationships" xmlns:p="http://schemas.openxmlformats.org/presentationml/2006/main">
  <p:tag name="PA" val="v5.2.2"/>
</p:tagLst>
</file>

<file path=ppt/tags/tag413.xml><?xml version="1.0" encoding="utf-8"?>
<p:tagLst xmlns:a="http://schemas.openxmlformats.org/drawingml/2006/main" xmlns:r="http://schemas.openxmlformats.org/officeDocument/2006/relationships" xmlns:p="http://schemas.openxmlformats.org/presentationml/2006/main">
  <p:tag name="PA" val="v5.2.2"/>
</p:tagLst>
</file>

<file path=ppt/tags/tag414.xml><?xml version="1.0" encoding="utf-8"?>
<p:tagLst xmlns:a="http://schemas.openxmlformats.org/drawingml/2006/main" xmlns:r="http://schemas.openxmlformats.org/officeDocument/2006/relationships" xmlns:p="http://schemas.openxmlformats.org/presentationml/2006/main">
  <p:tag name="PA" val="v5.2.2"/>
</p:tagLst>
</file>

<file path=ppt/tags/tag415.xml><?xml version="1.0" encoding="utf-8"?>
<p:tagLst xmlns:a="http://schemas.openxmlformats.org/drawingml/2006/main" xmlns:r="http://schemas.openxmlformats.org/officeDocument/2006/relationships" xmlns:p="http://schemas.openxmlformats.org/presentationml/2006/main">
  <p:tag name="PA" val="v5.2.2"/>
</p:tagLst>
</file>

<file path=ppt/tags/tag416.xml><?xml version="1.0" encoding="utf-8"?>
<p:tagLst xmlns:a="http://schemas.openxmlformats.org/drawingml/2006/main" xmlns:r="http://schemas.openxmlformats.org/officeDocument/2006/relationships" xmlns:p="http://schemas.openxmlformats.org/presentationml/2006/main">
  <p:tag name="PA" val="v5.2.2"/>
</p:tagLst>
</file>

<file path=ppt/tags/tag417.xml><?xml version="1.0" encoding="utf-8"?>
<p:tagLst xmlns:a="http://schemas.openxmlformats.org/drawingml/2006/main" xmlns:r="http://schemas.openxmlformats.org/officeDocument/2006/relationships" xmlns:p="http://schemas.openxmlformats.org/presentationml/2006/main">
  <p:tag name="PA" val="v5.2.2"/>
</p:tagLst>
</file>

<file path=ppt/tags/tag418.xml><?xml version="1.0" encoding="utf-8"?>
<p:tagLst xmlns:a="http://schemas.openxmlformats.org/drawingml/2006/main" xmlns:r="http://schemas.openxmlformats.org/officeDocument/2006/relationships" xmlns:p="http://schemas.openxmlformats.org/presentationml/2006/main">
  <p:tag name="PA" val="v5.2.2"/>
</p:tagLst>
</file>

<file path=ppt/tags/tag419.xml><?xml version="1.0" encoding="utf-8"?>
<p:tagLst xmlns:a="http://schemas.openxmlformats.org/drawingml/2006/main" xmlns:r="http://schemas.openxmlformats.org/officeDocument/2006/relationships" xmlns:p="http://schemas.openxmlformats.org/presentationml/2006/main">
  <p:tag name="PA" val="v5.2.2"/>
</p:tagLst>
</file>

<file path=ppt/tags/tag42.xml><?xml version="1.0" encoding="utf-8"?>
<p:tagLst xmlns:a="http://schemas.openxmlformats.org/drawingml/2006/main" xmlns:r="http://schemas.openxmlformats.org/officeDocument/2006/relationships" xmlns:p="http://schemas.openxmlformats.org/presentationml/2006/main">
  <p:tag name="PA" val="v5.2.2"/>
</p:tagLst>
</file>

<file path=ppt/tags/tag420.xml><?xml version="1.0" encoding="utf-8"?>
<p:tagLst xmlns:a="http://schemas.openxmlformats.org/drawingml/2006/main" xmlns:r="http://schemas.openxmlformats.org/officeDocument/2006/relationships" xmlns:p="http://schemas.openxmlformats.org/presentationml/2006/main">
  <p:tag name="PA" val="v5.2.2"/>
</p:tagLst>
</file>

<file path=ppt/tags/tag421.xml><?xml version="1.0" encoding="utf-8"?>
<p:tagLst xmlns:a="http://schemas.openxmlformats.org/drawingml/2006/main" xmlns:r="http://schemas.openxmlformats.org/officeDocument/2006/relationships" xmlns:p="http://schemas.openxmlformats.org/presentationml/2006/main">
  <p:tag name="PA" val="v5.2.2"/>
</p:tagLst>
</file>

<file path=ppt/tags/tag422.xml><?xml version="1.0" encoding="utf-8"?>
<p:tagLst xmlns:a="http://schemas.openxmlformats.org/drawingml/2006/main" xmlns:r="http://schemas.openxmlformats.org/officeDocument/2006/relationships" xmlns:p="http://schemas.openxmlformats.org/presentationml/2006/main">
  <p:tag name="PA" val="v5.2.2"/>
</p:tagLst>
</file>

<file path=ppt/tags/tag423.xml><?xml version="1.0" encoding="utf-8"?>
<p:tagLst xmlns:a="http://schemas.openxmlformats.org/drawingml/2006/main" xmlns:r="http://schemas.openxmlformats.org/officeDocument/2006/relationships" xmlns:p="http://schemas.openxmlformats.org/presentationml/2006/main">
  <p:tag name="PA" val="v5.2.2"/>
</p:tagLst>
</file>

<file path=ppt/tags/tag424.xml><?xml version="1.0" encoding="utf-8"?>
<p:tagLst xmlns:a="http://schemas.openxmlformats.org/drawingml/2006/main" xmlns:r="http://schemas.openxmlformats.org/officeDocument/2006/relationships" xmlns:p="http://schemas.openxmlformats.org/presentationml/2006/main">
  <p:tag name="PA" val="v5.2.2"/>
</p:tagLst>
</file>

<file path=ppt/tags/tag425.xml><?xml version="1.0" encoding="utf-8"?>
<p:tagLst xmlns:a="http://schemas.openxmlformats.org/drawingml/2006/main" xmlns:r="http://schemas.openxmlformats.org/officeDocument/2006/relationships" xmlns:p="http://schemas.openxmlformats.org/presentationml/2006/main">
  <p:tag name="PA" val="v5.2.2"/>
</p:tagLst>
</file>

<file path=ppt/tags/tag426.xml><?xml version="1.0" encoding="utf-8"?>
<p:tagLst xmlns:a="http://schemas.openxmlformats.org/drawingml/2006/main" xmlns:r="http://schemas.openxmlformats.org/officeDocument/2006/relationships" xmlns:p="http://schemas.openxmlformats.org/presentationml/2006/main">
  <p:tag name="PA" val="v5.2.2"/>
</p:tagLst>
</file>

<file path=ppt/tags/tag427.xml><?xml version="1.0" encoding="utf-8"?>
<p:tagLst xmlns:a="http://schemas.openxmlformats.org/drawingml/2006/main" xmlns:r="http://schemas.openxmlformats.org/officeDocument/2006/relationships" xmlns:p="http://schemas.openxmlformats.org/presentationml/2006/main">
  <p:tag name="PA" val="v5.2.2"/>
</p:tagLst>
</file>

<file path=ppt/tags/tag428.xml><?xml version="1.0" encoding="utf-8"?>
<p:tagLst xmlns:a="http://schemas.openxmlformats.org/drawingml/2006/main" xmlns:r="http://schemas.openxmlformats.org/officeDocument/2006/relationships" xmlns:p="http://schemas.openxmlformats.org/presentationml/2006/main">
  <p:tag name="PA" val="v5.2.2"/>
</p:tagLst>
</file>

<file path=ppt/tags/tag429.xml><?xml version="1.0" encoding="utf-8"?>
<p:tagLst xmlns:a="http://schemas.openxmlformats.org/drawingml/2006/main" xmlns:r="http://schemas.openxmlformats.org/officeDocument/2006/relationships" xmlns:p="http://schemas.openxmlformats.org/presentationml/2006/main">
  <p:tag name="PA" val="v5.2.2"/>
</p:tagLst>
</file>

<file path=ppt/tags/tag43.xml><?xml version="1.0" encoding="utf-8"?>
<p:tagLst xmlns:a="http://schemas.openxmlformats.org/drawingml/2006/main" xmlns:r="http://schemas.openxmlformats.org/officeDocument/2006/relationships" xmlns:p="http://schemas.openxmlformats.org/presentationml/2006/main">
  <p:tag name="PA" val="v5.2.2"/>
</p:tagLst>
</file>

<file path=ppt/tags/tag430.xml><?xml version="1.0" encoding="utf-8"?>
<p:tagLst xmlns:a="http://schemas.openxmlformats.org/drawingml/2006/main" xmlns:r="http://schemas.openxmlformats.org/officeDocument/2006/relationships" xmlns:p="http://schemas.openxmlformats.org/presentationml/2006/main">
  <p:tag name="PA" val="v5.2.2"/>
</p:tagLst>
</file>

<file path=ppt/tags/tag431.xml><?xml version="1.0" encoding="utf-8"?>
<p:tagLst xmlns:a="http://schemas.openxmlformats.org/drawingml/2006/main" xmlns:r="http://schemas.openxmlformats.org/officeDocument/2006/relationships" xmlns:p="http://schemas.openxmlformats.org/presentationml/2006/main">
  <p:tag name="PA" val="v5.2.2"/>
</p:tagLst>
</file>

<file path=ppt/tags/tag432.xml><?xml version="1.0" encoding="utf-8"?>
<p:tagLst xmlns:a="http://schemas.openxmlformats.org/drawingml/2006/main" xmlns:r="http://schemas.openxmlformats.org/officeDocument/2006/relationships" xmlns:p="http://schemas.openxmlformats.org/presentationml/2006/main">
  <p:tag name="PA" val="v5.2.2"/>
</p:tagLst>
</file>

<file path=ppt/tags/tag433.xml><?xml version="1.0" encoding="utf-8"?>
<p:tagLst xmlns:a="http://schemas.openxmlformats.org/drawingml/2006/main" xmlns:r="http://schemas.openxmlformats.org/officeDocument/2006/relationships" xmlns:p="http://schemas.openxmlformats.org/presentationml/2006/main">
  <p:tag name="PA" val="v5.2.2"/>
</p:tagLst>
</file>

<file path=ppt/tags/tag434.xml><?xml version="1.0" encoding="utf-8"?>
<p:tagLst xmlns:a="http://schemas.openxmlformats.org/drawingml/2006/main" xmlns:r="http://schemas.openxmlformats.org/officeDocument/2006/relationships" xmlns:p="http://schemas.openxmlformats.org/presentationml/2006/main">
  <p:tag name="PA" val="v5.2.2"/>
</p:tagLst>
</file>

<file path=ppt/tags/tag435.xml><?xml version="1.0" encoding="utf-8"?>
<p:tagLst xmlns:a="http://schemas.openxmlformats.org/drawingml/2006/main" xmlns:r="http://schemas.openxmlformats.org/officeDocument/2006/relationships" xmlns:p="http://schemas.openxmlformats.org/presentationml/2006/main">
  <p:tag name="PA" val="v5.2.2"/>
</p:tagLst>
</file>

<file path=ppt/tags/tag436.xml><?xml version="1.0" encoding="utf-8"?>
<p:tagLst xmlns:a="http://schemas.openxmlformats.org/drawingml/2006/main" xmlns:r="http://schemas.openxmlformats.org/officeDocument/2006/relationships" xmlns:p="http://schemas.openxmlformats.org/presentationml/2006/main">
  <p:tag name="PA" val="v5.2.2"/>
</p:tagLst>
</file>

<file path=ppt/tags/tag437.xml><?xml version="1.0" encoding="utf-8"?>
<p:tagLst xmlns:a="http://schemas.openxmlformats.org/drawingml/2006/main" xmlns:r="http://schemas.openxmlformats.org/officeDocument/2006/relationships" xmlns:p="http://schemas.openxmlformats.org/presentationml/2006/main">
  <p:tag name="PA" val="v5.2.2"/>
</p:tagLst>
</file>

<file path=ppt/tags/tag438.xml><?xml version="1.0" encoding="utf-8"?>
<p:tagLst xmlns:a="http://schemas.openxmlformats.org/drawingml/2006/main" xmlns:r="http://schemas.openxmlformats.org/officeDocument/2006/relationships" xmlns:p="http://schemas.openxmlformats.org/presentationml/2006/main">
  <p:tag name="PA" val="v5.2.2"/>
</p:tagLst>
</file>

<file path=ppt/tags/tag439.xml><?xml version="1.0" encoding="utf-8"?>
<p:tagLst xmlns:a="http://schemas.openxmlformats.org/drawingml/2006/main" xmlns:r="http://schemas.openxmlformats.org/officeDocument/2006/relationships" xmlns:p="http://schemas.openxmlformats.org/presentationml/2006/main">
  <p:tag name="PA" val="v5.2.2"/>
</p:tagLst>
</file>

<file path=ppt/tags/tag44.xml><?xml version="1.0" encoding="utf-8"?>
<p:tagLst xmlns:a="http://schemas.openxmlformats.org/drawingml/2006/main" xmlns:r="http://schemas.openxmlformats.org/officeDocument/2006/relationships" xmlns:p="http://schemas.openxmlformats.org/presentationml/2006/main">
  <p:tag name="PA" val="v5.2.2"/>
</p:tagLst>
</file>

<file path=ppt/tags/tag440.xml><?xml version="1.0" encoding="utf-8"?>
<p:tagLst xmlns:a="http://schemas.openxmlformats.org/drawingml/2006/main" xmlns:r="http://schemas.openxmlformats.org/officeDocument/2006/relationships" xmlns:p="http://schemas.openxmlformats.org/presentationml/2006/main">
  <p:tag name="PA" val="v5.2.2"/>
</p:tagLst>
</file>

<file path=ppt/tags/tag441.xml><?xml version="1.0" encoding="utf-8"?>
<p:tagLst xmlns:a="http://schemas.openxmlformats.org/drawingml/2006/main" xmlns:r="http://schemas.openxmlformats.org/officeDocument/2006/relationships" xmlns:p="http://schemas.openxmlformats.org/presentationml/2006/main">
  <p:tag name="PA" val="v5.2.2"/>
</p:tagLst>
</file>

<file path=ppt/tags/tag442.xml><?xml version="1.0" encoding="utf-8"?>
<p:tagLst xmlns:a="http://schemas.openxmlformats.org/drawingml/2006/main" xmlns:r="http://schemas.openxmlformats.org/officeDocument/2006/relationships" xmlns:p="http://schemas.openxmlformats.org/presentationml/2006/main">
  <p:tag name="PA" val="v5.2.2"/>
</p:tagLst>
</file>

<file path=ppt/tags/tag443.xml><?xml version="1.0" encoding="utf-8"?>
<p:tagLst xmlns:a="http://schemas.openxmlformats.org/drawingml/2006/main" xmlns:r="http://schemas.openxmlformats.org/officeDocument/2006/relationships" xmlns:p="http://schemas.openxmlformats.org/presentationml/2006/main">
  <p:tag name="PA" val="v5.2.2"/>
</p:tagLst>
</file>

<file path=ppt/tags/tag444.xml><?xml version="1.0" encoding="utf-8"?>
<p:tagLst xmlns:a="http://schemas.openxmlformats.org/drawingml/2006/main" xmlns:r="http://schemas.openxmlformats.org/officeDocument/2006/relationships" xmlns:p="http://schemas.openxmlformats.org/presentationml/2006/main">
  <p:tag name="PA" val="v5.2.2"/>
</p:tagLst>
</file>

<file path=ppt/tags/tag445.xml><?xml version="1.0" encoding="utf-8"?>
<p:tagLst xmlns:a="http://schemas.openxmlformats.org/drawingml/2006/main" xmlns:r="http://schemas.openxmlformats.org/officeDocument/2006/relationships" xmlns:p="http://schemas.openxmlformats.org/presentationml/2006/main">
  <p:tag name="PA" val="v5.2.2"/>
</p:tagLst>
</file>

<file path=ppt/tags/tag446.xml><?xml version="1.0" encoding="utf-8"?>
<p:tagLst xmlns:a="http://schemas.openxmlformats.org/drawingml/2006/main" xmlns:r="http://schemas.openxmlformats.org/officeDocument/2006/relationships" xmlns:p="http://schemas.openxmlformats.org/presentationml/2006/main">
  <p:tag name="PA" val="v5.2.2"/>
</p:tagLst>
</file>

<file path=ppt/tags/tag447.xml><?xml version="1.0" encoding="utf-8"?>
<p:tagLst xmlns:a="http://schemas.openxmlformats.org/drawingml/2006/main" xmlns:r="http://schemas.openxmlformats.org/officeDocument/2006/relationships" xmlns:p="http://schemas.openxmlformats.org/presentationml/2006/main">
  <p:tag name="PA" val="v5.2.2"/>
</p:tagLst>
</file>

<file path=ppt/tags/tag448.xml><?xml version="1.0" encoding="utf-8"?>
<p:tagLst xmlns:a="http://schemas.openxmlformats.org/drawingml/2006/main" xmlns:r="http://schemas.openxmlformats.org/officeDocument/2006/relationships" xmlns:p="http://schemas.openxmlformats.org/presentationml/2006/main">
  <p:tag name="PA" val="v5.2.2"/>
</p:tagLst>
</file>

<file path=ppt/tags/tag449.xml><?xml version="1.0" encoding="utf-8"?>
<p:tagLst xmlns:a="http://schemas.openxmlformats.org/drawingml/2006/main" xmlns:r="http://schemas.openxmlformats.org/officeDocument/2006/relationships" xmlns:p="http://schemas.openxmlformats.org/presentationml/2006/main">
  <p:tag name="PA" val="v5.2.2"/>
</p:tagLst>
</file>

<file path=ppt/tags/tag45.xml><?xml version="1.0" encoding="utf-8"?>
<p:tagLst xmlns:a="http://schemas.openxmlformats.org/drawingml/2006/main" xmlns:r="http://schemas.openxmlformats.org/officeDocument/2006/relationships" xmlns:p="http://schemas.openxmlformats.org/presentationml/2006/main">
  <p:tag name="PA" val="v5.2.2"/>
</p:tagLst>
</file>

<file path=ppt/tags/tag450.xml><?xml version="1.0" encoding="utf-8"?>
<p:tagLst xmlns:a="http://schemas.openxmlformats.org/drawingml/2006/main" xmlns:r="http://schemas.openxmlformats.org/officeDocument/2006/relationships" xmlns:p="http://schemas.openxmlformats.org/presentationml/2006/main">
  <p:tag name="PA" val="v5.2.2"/>
</p:tagLst>
</file>

<file path=ppt/tags/tag451.xml><?xml version="1.0" encoding="utf-8"?>
<p:tagLst xmlns:a="http://schemas.openxmlformats.org/drawingml/2006/main" xmlns:r="http://schemas.openxmlformats.org/officeDocument/2006/relationships" xmlns:p="http://schemas.openxmlformats.org/presentationml/2006/main">
  <p:tag name="PA" val="v5.2.2"/>
</p:tagLst>
</file>

<file path=ppt/tags/tag452.xml><?xml version="1.0" encoding="utf-8"?>
<p:tagLst xmlns:a="http://schemas.openxmlformats.org/drawingml/2006/main" xmlns:r="http://schemas.openxmlformats.org/officeDocument/2006/relationships" xmlns:p="http://schemas.openxmlformats.org/presentationml/2006/main">
  <p:tag name="PA" val="v5.2.2"/>
</p:tagLst>
</file>

<file path=ppt/tags/tag453.xml><?xml version="1.0" encoding="utf-8"?>
<p:tagLst xmlns:a="http://schemas.openxmlformats.org/drawingml/2006/main" xmlns:r="http://schemas.openxmlformats.org/officeDocument/2006/relationships" xmlns:p="http://schemas.openxmlformats.org/presentationml/2006/main">
  <p:tag name="PA" val="v5.2.2"/>
</p:tagLst>
</file>

<file path=ppt/tags/tag454.xml><?xml version="1.0" encoding="utf-8"?>
<p:tagLst xmlns:a="http://schemas.openxmlformats.org/drawingml/2006/main" xmlns:r="http://schemas.openxmlformats.org/officeDocument/2006/relationships" xmlns:p="http://schemas.openxmlformats.org/presentationml/2006/main">
  <p:tag name="PA" val="v5.2.2"/>
</p:tagLst>
</file>

<file path=ppt/tags/tag455.xml><?xml version="1.0" encoding="utf-8"?>
<p:tagLst xmlns:a="http://schemas.openxmlformats.org/drawingml/2006/main" xmlns:r="http://schemas.openxmlformats.org/officeDocument/2006/relationships" xmlns:p="http://schemas.openxmlformats.org/presentationml/2006/main">
  <p:tag name="PA" val="v5.2.2"/>
</p:tagLst>
</file>

<file path=ppt/tags/tag456.xml><?xml version="1.0" encoding="utf-8"?>
<p:tagLst xmlns:a="http://schemas.openxmlformats.org/drawingml/2006/main" xmlns:r="http://schemas.openxmlformats.org/officeDocument/2006/relationships" xmlns:p="http://schemas.openxmlformats.org/presentationml/2006/main">
  <p:tag name="PA" val="v5.2.2"/>
</p:tagLst>
</file>

<file path=ppt/tags/tag457.xml><?xml version="1.0" encoding="utf-8"?>
<p:tagLst xmlns:a="http://schemas.openxmlformats.org/drawingml/2006/main" xmlns:r="http://schemas.openxmlformats.org/officeDocument/2006/relationships" xmlns:p="http://schemas.openxmlformats.org/presentationml/2006/main">
  <p:tag name="PA" val="v5.2.2"/>
</p:tagLst>
</file>

<file path=ppt/tags/tag458.xml><?xml version="1.0" encoding="utf-8"?>
<p:tagLst xmlns:a="http://schemas.openxmlformats.org/drawingml/2006/main" xmlns:r="http://schemas.openxmlformats.org/officeDocument/2006/relationships" xmlns:p="http://schemas.openxmlformats.org/presentationml/2006/main">
  <p:tag name="PA" val="v5.2.2"/>
</p:tagLst>
</file>

<file path=ppt/tags/tag459.xml><?xml version="1.0" encoding="utf-8"?>
<p:tagLst xmlns:a="http://schemas.openxmlformats.org/drawingml/2006/main" xmlns:r="http://schemas.openxmlformats.org/officeDocument/2006/relationships" xmlns:p="http://schemas.openxmlformats.org/presentationml/2006/main">
  <p:tag name="PA" val="v5.2.2"/>
</p:tagLst>
</file>

<file path=ppt/tags/tag46.xml><?xml version="1.0" encoding="utf-8"?>
<p:tagLst xmlns:a="http://schemas.openxmlformats.org/drawingml/2006/main" xmlns:r="http://schemas.openxmlformats.org/officeDocument/2006/relationships" xmlns:p="http://schemas.openxmlformats.org/presentationml/2006/main">
  <p:tag name="PA" val="v5.2.2"/>
</p:tagLst>
</file>

<file path=ppt/tags/tag460.xml><?xml version="1.0" encoding="utf-8"?>
<p:tagLst xmlns:a="http://schemas.openxmlformats.org/drawingml/2006/main" xmlns:r="http://schemas.openxmlformats.org/officeDocument/2006/relationships" xmlns:p="http://schemas.openxmlformats.org/presentationml/2006/main">
  <p:tag name="PA" val="v5.2.2"/>
</p:tagLst>
</file>

<file path=ppt/tags/tag461.xml><?xml version="1.0" encoding="utf-8"?>
<p:tagLst xmlns:a="http://schemas.openxmlformats.org/drawingml/2006/main" xmlns:r="http://schemas.openxmlformats.org/officeDocument/2006/relationships" xmlns:p="http://schemas.openxmlformats.org/presentationml/2006/main">
  <p:tag name="PA" val="v5.2.2"/>
</p:tagLst>
</file>

<file path=ppt/tags/tag462.xml><?xml version="1.0" encoding="utf-8"?>
<p:tagLst xmlns:a="http://schemas.openxmlformats.org/drawingml/2006/main" xmlns:r="http://schemas.openxmlformats.org/officeDocument/2006/relationships" xmlns:p="http://schemas.openxmlformats.org/presentationml/2006/main">
  <p:tag name="PA" val="v5.2.2"/>
</p:tagLst>
</file>

<file path=ppt/tags/tag463.xml><?xml version="1.0" encoding="utf-8"?>
<p:tagLst xmlns:a="http://schemas.openxmlformats.org/drawingml/2006/main" xmlns:r="http://schemas.openxmlformats.org/officeDocument/2006/relationships" xmlns:p="http://schemas.openxmlformats.org/presentationml/2006/main">
  <p:tag name="PA" val="v5.2.2"/>
</p:tagLst>
</file>

<file path=ppt/tags/tag464.xml><?xml version="1.0" encoding="utf-8"?>
<p:tagLst xmlns:a="http://schemas.openxmlformats.org/drawingml/2006/main" xmlns:r="http://schemas.openxmlformats.org/officeDocument/2006/relationships" xmlns:p="http://schemas.openxmlformats.org/presentationml/2006/main">
  <p:tag name="PA" val="v5.2.2"/>
</p:tagLst>
</file>

<file path=ppt/tags/tag465.xml><?xml version="1.0" encoding="utf-8"?>
<p:tagLst xmlns:a="http://schemas.openxmlformats.org/drawingml/2006/main" xmlns:r="http://schemas.openxmlformats.org/officeDocument/2006/relationships" xmlns:p="http://schemas.openxmlformats.org/presentationml/2006/main">
  <p:tag name="PA" val="v5.2.2"/>
</p:tagLst>
</file>

<file path=ppt/tags/tag466.xml><?xml version="1.0" encoding="utf-8"?>
<p:tagLst xmlns:a="http://schemas.openxmlformats.org/drawingml/2006/main" xmlns:r="http://schemas.openxmlformats.org/officeDocument/2006/relationships" xmlns:p="http://schemas.openxmlformats.org/presentationml/2006/main">
  <p:tag name="PA" val="v5.2.2"/>
</p:tagLst>
</file>

<file path=ppt/tags/tag467.xml><?xml version="1.0" encoding="utf-8"?>
<p:tagLst xmlns:a="http://schemas.openxmlformats.org/drawingml/2006/main" xmlns:r="http://schemas.openxmlformats.org/officeDocument/2006/relationships" xmlns:p="http://schemas.openxmlformats.org/presentationml/2006/main">
  <p:tag name="PA" val="v5.2.2"/>
</p:tagLst>
</file>

<file path=ppt/tags/tag468.xml><?xml version="1.0" encoding="utf-8"?>
<p:tagLst xmlns:a="http://schemas.openxmlformats.org/drawingml/2006/main" xmlns:r="http://schemas.openxmlformats.org/officeDocument/2006/relationships" xmlns:p="http://schemas.openxmlformats.org/presentationml/2006/main">
  <p:tag name="PA" val="v5.2.2"/>
</p:tagLst>
</file>

<file path=ppt/tags/tag469.xml><?xml version="1.0" encoding="utf-8"?>
<p:tagLst xmlns:a="http://schemas.openxmlformats.org/drawingml/2006/main" xmlns:r="http://schemas.openxmlformats.org/officeDocument/2006/relationships" xmlns:p="http://schemas.openxmlformats.org/presentationml/2006/main">
  <p:tag name="PA" val="v5.2.2"/>
</p:tagLst>
</file>

<file path=ppt/tags/tag47.xml><?xml version="1.0" encoding="utf-8"?>
<p:tagLst xmlns:a="http://schemas.openxmlformats.org/drawingml/2006/main" xmlns:r="http://schemas.openxmlformats.org/officeDocument/2006/relationships" xmlns:p="http://schemas.openxmlformats.org/presentationml/2006/main">
  <p:tag name="PA" val="v5.2.2"/>
</p:tagLst>
</file>

<file path=ppt/tags/tag470.xml><?xml version="1.0" encoding="utf-8"?>
<p:tagLst xmlns:a="http://schemas.openxmlformats.org/drawingml/2006/main" xmlns:r="http://schemas.openxmlformats.org/officeDocument/2006/relationships" xmlns:p="http://schemas.openxmlformats.org/presentationml/2006/main">
  <p:tag name="PA" val="v5.2.2"/>
</p:tagLst>
</file>

<file path=ppt/tags/tag471.xml><?xml version="1.0" encoding="utf-8"?>
<p:tagLst xmlns:a="http://schemas.openxmlformats.org/drawingml/2006/main" xmlns:r="http://schemas.openxmlformats.org/officeDocument/2006/relationships" xmlns:p="http://schemas.openxmlformats.org/presentationml/2006/main">
  <p:tag name="PA" val="v5.2.2"/>
</p:tagLst>
</file>

<file path=ppt/tags/tag472.xml><?xml version="1.0" encoding="utf-8"?>
<p:tagLst xmlns:a="http://schemas.openxmlformats.org/drawingml/2006/main" xmlns:r="http://schemas.openxmlformats.org/officeDocument/2006/relationships" xmlns:p="http://schemas.openxmlformats.org/presentationml/2006/main">
  <p:tag name="PA" val="v5.2.2"/>
</p:tagLst>
</file>

<file path=ppt/tags/tag473.xml><?xml version="1.0" encoding="utf-8"?>
<p:tagLst xmlns:a="http://schemas.openxmlformats.org/drawingml/2006/main" xmlns:r="http://schemas.openxmlformats.org/officeDocument/2006/relationships" xmlns:p="http://schemas.openxmlformats.org/presentationml/2006/main">
  <p:tag name="PA" val="v5.2.2"/>
</p:tagLst>
</file>

<file path=ppt/tags/tag474.xml><?xml version="1.0" encoding="utf-8"?>
<p:tagLst xmlns:a="http://schemas.openxmlformats.org/drawingml/2006/main" xmlns:r="http://schemas.openxmlformats.org/officeDocument/2006/relationships" xmlns:p="http://schemas.openxmlformats.org/presentationml/2006/main">
  <p:tag name="PA" val="v5.2.2"/>
</p:tagLst>
</file>

<file path=ppt/tags/tag475.xml><?xml version="1.0" encoding="utf-8"?>
<p:tagLst xmlns:a="http://schemas.openxmlformats.org/drawingml/2006/main" xmlns:r="http://schemas.openxmlformats.org/officeDocument/2006/relationships" xmlns:p="http://schemas.openxmlformats.org/presentationml/2006/main">
  <p:tag name="PA" val="v5.2.2"/>
</p:tagLst>
</file>

<file path=ppt/tags/tag476.xml><?xml version="1.0" encoding="utf-8"?>
<p:tagLst xmlns:a="http://schemas.openxmlformats.org/drawingml/2006/main" xmlns:r="http://schemas.openxmlformats.org/officeDocument/2006/relationships" xmlns:p="http://schemas.openxmlformats.org/presentationml/2006/main">
  <p:tag name="PA" val="v5.2.2"/>
</p:tagLst>
</file>

<file path=ppt/tags/tag477.xml><?xml version="1.0" encoding="utf-8"?>
<p:tagLst xmlns:a="http://schemas.openxmlformats.org/drawingml/2006/main" xmlns:r="http://schemas.openxmlformats.org/officeDocument/2006/relationships" xmlns:p="http://schemas.openxmlformats.org/presentationml/2006/main">
  <p:tag name="PA" val="v5.2.2"/>
</p:tagLst>
</file>

<file path=ppt/tags/tag478.xml><?xml version="1.0" encoding="utf-8"?>
<p:tagLst xmlns:a="http://schemas.openxmlformats.org/drawingml/2006/main" xmlns:r="http://schemas.openxmlformats.org/officeDocument/2006/relationships" xmlns:p="http://schemas.openxmlformats.org/presentationml/2006/main">
  <p:tag name="PA" val="v5.2.2"/>
</p:tagLst>
</file>

<file path=ppt/tags/tag479.xml><?xml version="1.0" encoding="utf-8"?>
<p:tagLst xmlns:a="http://schemas.openxmlformats.org/drawingml/2006/main" xmlns:r="http://schemas.openxmlformats.org/officeDocument/2006/relationships" xmlns:p="http://schemas.openxmlformats.org/presentationml/2006/main">
  <p:tag name="PA" val="v5.2.2"/>
</p:tagLst>
</file>

<file path=ppt/tags/tag48.xml><?xml version="1.0" encoding="utf-8"?>
<p:tagLst xmlns:a="http://schemas.openxmlformats.org/drawingml/2006/main" xmlns:r="http://schemas.openxmlformats.org/officeDocument/2006/relationships" xmlns:p="http://schemas.openxmlformats.org/presentationml/2006/main">
  <p:tag name="PA" val="v5.2.2"/>
</p:tagLst>
</file>

<file path=ppt/tags/tag480.xml><?xml version="1.0" encoding="utf-8"?>
<p:tagLst xmlns:a="http://schemas.openxmlformats.org/drawingml/2006/main" xmlns:r="http://schemas.openxmlformats.org/officeDocument/2006/relationships" xmlns:p="http://schemas.openxmlformats.org/presentationml/2006/main">
  <p:tag name="PA" val="v5.2.2"/>
</p:tagLst>
</file>

<file path=ppt/tags/tag481.xml><?xml version="1.0" encoding="utf-8"?>
<p:tagLst xmlns:a="http://schemas.openxmlformats.org/drawingml/2006/main" xmlns:r="http://schemas.openxmlformats.org/officeDocument/2006/relationships" xmlns:p="http://schemas.openxmlformats.org/presentationml/2006/main">
  <p:tag name="PA" val="v5.2.2"/>
</p:tagLst>
</file>

<file path=ppt/tags/tag482.xml><?xml version="1.0" encoding="utf-8"?>
<p:tagLst xmlns:a="http://schemas.openxmlformats.org/drawingml/2006/main" xmlns:r="http://schemas.openxmlformats.org/officeDocument/2006/relationships" xmlns:p="http://schemas.openxmlformats.org/presentationml/2006/main">
  <p:tag name="PA" val="v5.2.2"/>
</p:tagLst>
</file>

<file path=ppt/tags/tag483.xml><?xml version="1.0" encoding="utf-8"?>
<p:tagLst xmlns:a="http://schemas.openxmlformats.org/drawingml/2006/main" xmlns:r="http://schemas.openxmlformats.org/officeDocument/2006/relationships" xmlns:p="http://schemas.openxmlformats.org/presentationml/2006/main">
  <p:tag name="PA" val="v5.2.2"/>
</p:tagLst>
</file>

<file path=ppt/tags/tag484.xml><?xml version="1.0" encoding="utf-8"?>
<p:tagLst xmlns:a="http://schemas.openxmlformats.org/drawingml/2006/main" xmlns:r="http://schemas.openxmlformats.org/officeDocument/2006/relationships" xmlns:p="http://schemas.openxmlformats.org/presentationml/2006/main">
  <p:tag name="PA" val="v5.2.2"/>
</p:tagLst>
</file>

<file path=ppt/tags/tag485.xml><?xml version="1.0" encoding="utf-8"?>
<p:tagLst xmlns:a="http://schemas.openxmlformats.org/drawingml/2006/main" xmlns:r="http://schemas.openxmlformats.org/officeDocument/2006/relationships" xmlns:p="http://schemas.openxmlformats.org/presentationml/2006/main">
  <p:tag name="PA" val="v5.2.2"/>
</p:tagLst>
</file>

<file path=ppt/tags/tag486.xml><?xml version="1.0" encoding="utf-8"?>
<p:tagLst xmlns:a="http://schemas.openxmlformats.org/drawingml/2006/main" xmlns:r="http://schemas.openxmlformats.org/officeDocument/2006/relationships" xmlns:p="http://schemas.openxmlformats.org/presentationml/2006/main">
  <p:tag name="PA" val="v5.2.2"/>
</p:tagLst>
</file>

<file path=ppt/tags/tag487.xml><?xml version="1.0" encoding="utf-8"?>
<p:tagLst xmlns:a="http://schemas.openxmlformats.org/drawingml/2006/main" xmlns:r="http://schemas.openxmlformats.org/officeDocument/2006/relationships" xmlns:p="http://schemas.openxmlformats.org/presentationml/2006/main">
  <p:tag name="PA" val="v5.2.2"/>
</p:tagLst>
</file>

<file path=ppt/tags/tag488.xml><?xml version="1.0" encoding="utf-8"?>
<p:tagLst xmlns:a="http://schemas.openxmlformats.org/drawingml/2006/main" xmlns:r="http://schemas.openxmlformats.org/officeDocument/2006/relationships" xmlns:p="http://schemas.openxmlformats.org/presentationml/2006/main">
  <p:tag name="PA" val="v5.2.2"/>
</p:tagLst>
</file>

<file path=ppt/tags/tag489.xml><?xml version="1.0" encoding="utf-8"?>
<p:tagLst xmlns:a="http://schemas.openxmlformats.org/drawingml/2006/main" xmlns:r="http://schemas.openxmlformats.org/officeDocument/2006/relationships" xmlns:p="http://schemas.openxmlformats.org/presentationml/2006/main">
  <p:tag name="PA" val="v5.2.2"/>
</p:tagLst>
</file>

<file path=ppt/tags/tag49.xml><?xml version="1.0" encoding="utf-8"?>
<p:tagLst xmlns:a="http://schemas.openxmlformats.org/drawingml/2006/main" xmlns:r="http://schemas.openxmlformats.org/officeDocument/2006/relationships" xmlns:p="http://schemas.openxmlformats.org/presentationml/2006/main">
  <p:tag name="PA" val="v5.2.2"/>
</p:tagLst>
</file>

<file path=ppt/tags/tag490.xml><?xml version="1.0" encoding="utf-8"?>
<p:tagLst xmlns:a="http://schemas.openxmlformats.org/drawingml/2006/main" xmlns:r="http://schemas.openxmlformats.org/officeDocument/2006/relationships" xmlns:p="http://schemas.openxmlformats.org/presentationml/2006/main">
  <p:tag name="PA" val="v5.2.2"/>
</p:tagLst>
</file>

<file path=ppt/tags/tag491.xml><?xml version="1.0" encoding="utf-8"?>
<p:tagLst xmlns:a="http://schemas.openxmlformats.org/drawingml/2006/main" xmlns:r="http://schemas.openxmlformats.org/officeDocument/2006/relationships" xmlns:p="http://schemas.openxmlformats.org/presentationml/2006/main">
  <p:tag name="PA" val="v5.2.2"/>
</p:tagLst>
</file>

<file path=ppt/tags/tag492.xml><?xml version="1.0" encoding="utf-8"?>
<p:tagLst xmlns:a="http://schemas.openxmlformats.org/drawingml/2006/main" xmlns:r="http://schemas.openxmlformats.org/officeDocument/2006/relationships" xmlns:p="http://schemas.openxmlformats.org/presentationml/2006/main">
  <p:tag name="PA" val="v5.2.2"/>
</p:tagLst>
</file>

<file path=ppt/tags/tag493.xml><?xml version="1.0" encoding="utf-8"?>
<p:tagLst xmlns:a="http://schemas.openxmlformats.org/drawingml/2006/main" xmlns:r="http://schemas.openxmlformats.org/officeDocument/2006/relationships" xmlns:p="http://schemas.openxmlformats.org/presentationml/2006/main">
  <p:tag name="PA" val="v5.2.2"/>
</p:tagLst>
</file>

<file path=ppt/tags/tag494.xml><?xml version="1.0" encoding="utf-8"?>
<p:tagLst xmlns:a="http://schemas.openxmlformats.org/drawingml/2006/main" xmlns:r="http://schemas.openxmlformats.org/officeDocument/2006/relationships" xmlns:p="http://schemas.openxmlformats.org/presentationml/2006/main">
  <p:tag name="PA" val="v5.2.2"/>
</p:tagLst>
</file>

<file path=ppt/tags/tag495.xml><?xml version="1.0" encoding="utf-8"?>
<p:tagLst xmlns:a="http://schemas.openxmlformats.org/drawingml/2006/main" xmlns:r="http://schemas.openxmlformats.org/officeDocument/2006/relationships" xmlns:p="http://schemas.openxmlformats.org/presentationml/2006/main">
  <p:tag name="PA" val="v5.2.2"/>
</p:tagLst>
</file>

<file path=ppt/tags/tag496.xml><?xml version="1.0" encoding="utf-8"?>
<p:tagLst xmlns:a="http://schemas.openxmlformats.org/drawingml/2006/main" xmlns:r="http://schemas.openxmlformats.org/officeDocument/2006/relationships" xmlns:p="http://schemas.openxmlformats.org/presentationml/2006/main">
  <p:tag name="PA" val="v5.2.2"/>
</p:tagLst>
</file>

<file path=ppt/tags/tag497.xml><?xml version="1.0" encoding="utf-8"?>
<p:tagLst xmlns:a="http://schemas.openxmlformats.org/drawingml/2006/main" xmlns:r="http://schemas.openxmlformats.org/officeDocument/2006/relationships" xmlns:p="http://schemas.openxmlformats.org/presentationml/2006/main">
  <p:tag name="PA" val="v5.2.2"/>
</p:tagLst>
</file>

<file path=ppt/tags/tag498.xml><?xml version="1.0" encoding="utf-8"?>
<p:tagLst xmlns:a="http://schemas.openxmlformats.org/drawingml/2006/main" xmlns:r="http://schemas.openxmlformats.org/officeDocument/2006/relationships" xmlns:p="http://schemas.openxmlformats.org/presentationml/2006/main">
  <p:tag name="PA" val="v5.2.2"/>
</p:tagLst>
</file>

<file path=ppt/tags/tag499.xml><?xml version="1.0" encoding="utf-8"?>
<p:tagLst xmlns:a="http://schemas.openxmlformats.org/drawingml/2006/main" xmlns:r="http://schemas.openxmlformats.org/officeDocument/2006/relationships" xmlns:p="http://schemas.openxmlformats.org/presentationml/2006/main">
  <p:tag name="PA" val="v5.2.2"/>
</p:tagLst>
</file>

<file path=ppt/tags/tag5.xml><?xml version="1.0" encoding="utf-8"?>
<p:tagLst xmlns:a="http://schemas.openxmlformats.org/drawingml/2006/main" xmlns:r="http://schemas.openxmlformats.org/officeDocument/2006/relationships" xmlns:p="http://schemas.openxmlformats.org/presentationml/2006/main">
  <p:tag name="PA" val="v5.2.2"/>
</p:tagLst>
</file>

<file path=ppt/tags/tag50.xml><?xml version="1.0" encoding="utf-8"?>
<p:tagLst xmlns:a="http://schemas.openxmlformats.org/drawingml/2006/main" xmlns:r="http://schemas.openxmlformats.org/officeDocument/2006/relationships" xmlns:p="http://schemas.openxmlformats.org/presentationml/2006/main">
  <p:tag name="PA" val="v5.2.2"/>
</p:tagLst>
</file>

<file path=ppt/tags/tag500.xml><?xml version="1.0" encoding="utf-8"?>
<p:tagLst xmlns:a="http://schemas.openxmlformats.org/drawingml/2006/main" xmlns:r="http://schemas.openxmlformats.org/officeDocument/2006/relationships" xmlns:p="http://schemas.openxmlformats.org/presentationml/2006/main">
  <p:tag name="PA" val="v5.2.2"/>
</p:tagLst>
</file>

<file path=ppt/tags/tag501.xml><?xml version="1.0" encoding="utf-8"?>
<p:tagLst xmlns:a="http://schemas.openxmlformats.org/drawingml/2006/main" xmlns:r="http://schemas.openxmlformats.org/officeDocument/2006/relationships" xmlns:p="http://schemas.openxmlformats.org/presentationml/2006/main">
  <p:tag name="PA" val="v5.2.2"/>
</p:tagLst>
</file>

<file path=ppt/tags/tag502.xml><?xml version="1.0" encoding="utf-8"?>
<p:tagLst xmlns:a="http://schemas.openxmlformats.org/drawingml/2006/main" xmlns:r="http://schemas.openxmlformats.org/officeDocument/2006/relationships" xmlns:p="http://schemas.openxmlformats.org/presentationml/2006/main">
  <p:tag name="PA" val="v5.2.2"/>
</p:tagLst>
</file>

<file path=ppt/tags/tag503.xml><?xml version="1.0" encoding="utf-8"?>
<p:tagLst xmlns:a="http://schemas.openxmlformats.org/drawingml/2006/main" xmlns:r="http://schemas.openxmlformats.org/officeDocument/2006/relationships" xmlns:p="http://schemas.openxmlformats.org/presentationml/2006/main">
  <p:tag name="PA" val="v5.2.2"/>
</p:tagLst>
</file>

<file path=ppt/tags/tag504.xml><?xml version="1.0" encoding="utf-8"?>
<p:tagLst xmlns:a="http://schemas.openxmlformats.org/drawingml/2006/main" xmlns:r="http://schemas.openxmlformats.org/officeDocument/2006/relationships" xmlns:p="http://schemas.openxmlformats.org/presentationml/2006/main">
  <p:tag name="PA" val="v5.2.2"/>
</p:tagLst>
</file>

<file path=ppt/tags/tag505.xml><?xml version="1.0" encoding="utf-8"?>
<p:tagLst xmlns:a="http://schemas.openxmlformats.org/drawingml/2006/main" xmlns:r="http://schemas.openxmlformats.org/officeDocument/2006/relationships" xmlns:p="http://schemas.openxmlformats.org/presentationml/2006/main">
  <p:tag name="PA" val="v5.2.2"/>
</p:tagLst>
</file>

<file path=ppt/tags/tag506.xml><?xml version="1.0" encoding="utf-8"?>
<p:tagLst xmlns:a="http://schemas.openxmlformats.org/drawingml/2006/main" xmlns:r="http://schemas.openxmlformats.org/officeDocument/2006/relationships" xmlns:p="http://schemas.openxmlformats.org/presentationml/2006/main">
  <p:tag name="PA" val="v5.2.2"/>
</p:tagLst>
</file>

<file path=ppt/tags/tag507.xml><?xml version="1.0" encoding="utf-8"?>
<p:tagLst xmlns:a="http://schemas.openxmlformats.org/drawingml/2006/main" xmlns:r="http://schemas.openxmlformats.org/officeDocument/2006/relationships" xmlns:p="http://schemas.openxmlformats.org/presentationml/2006/main">
  <p:tag name="PA" val="v5.2.2"/>
</p:tagLst>
</file>

<file path=ppt/tags/tag508.xml><?xml version="1.0" encoding="utf-8"?>
<p:tagLst xmlns:a="http://schemas.openxmlformats.org/drawingml/2006/main" xmlns:r="http://schemas.openxmlformats.org/officeDocument/2006/relationships" xmlns:p="http://schemas.openxmlformats.org/presentationml/2006/main">
  <p:tag name="PA" val="v5.2.2"/>
</p:tagLst>
</file>

<file path=ppt/tags/tag509.xml><?xml version="1.0" encoding="utf-8"?>
<p:tagLst xmlns:a="http://schemas.openxmlformats.org/drawingml/2006/main" xmlns:r="http://schemas.openxmlformats.org/officeDocument/2006/relationships" xmlns:p="http://schemas.openxmlformats.org/presentationml/2006/main">
  <p:tag name="PA" val="v5.2.2"/>
</p:tagLst>
</file>

<file path=ppt/tags/tag51.xml><?xml version="1.0" encoding="utf-8"?>
<p:tagLst xmlns:a="http://schemas.openxmlformats.org/drawingml/2006/main" xmlns:r="http://schemas.openxmlformats.org/officeDocument/2006/relationships" xmlns:p="http://schemas.openxmlformats.org/presentationml/2006/main">
  <p:tag name="PA" val="v5.2.2"/>
</p:tagLst>
</file>

<file path=ppt/tags/tag510.xml><?xml version="1.0" encoding="utf-8"?>
<p:tagLst xmlns:a="http://schemas.openxmlformats.org/drawingml/2006/main" xmlns:r="http://schemas.openxmlformats.org/officeDocument/2006/relationships" xmlns:p="http://schemas.openxmlformats.org/presentationml/2006/main">
  <p:tag name="PA" val="v5.2.2"/>
</p:tagLst>
</file>

<file path=ppt/tags/tag511.xml><?xml version="1.0" encoding="utf-8"?>
<p:tagLst xmlns:a="http://schemas.openxmlformats.org/drawingml/2006/main" xmlns:r="http://schemas.openxmlformats.org/officeDocument/2006/relationships" xmlns:p="http://schemas.openxmlformats.org/presentationml/2006/main">
  <p:tag name="PA" val="v5.2.2"/>
</p:tagLst>
</file>

<file path=ppt/tags/tag512.xml><?xml version="1.0" encoding="utf-8"?>
<p:tagLst xmlns:a="http://schemas.openxmlformats.org/drawingml/2006/main" xmlns:r="http://schemas.openxmlformats.org/officeDocument/2006/relationships" xmlns:p="http://schemas.openxmlformats.org/presentationml/2006/main">
  <p:tag name="PA" val="v5.2.2"/>
</p:tagLst>
</file>

<file path=ppt/tags/tag513.xml><?xml version="1.0" encoding="utf-8"?>
<p:tagLst xmlns:a="http://schemas.openxmlformats.org/drawingml/2006/main" xmlns:r="http://schemas.openxmlformats.org/officeDocument/2006/relationships" xmlns:p="http://schemas.openxmlformats.org/presentationml/2006/main">
  <p:tag name="PA" val="v5.2.2"/>
</p:tagLst>
</file>

<file path=ppt/tags/tag514.xml><?xml version="1.0" encoding="utf-8"?>
<p:tagLst xmlns:a="http://schemas.openxmlformats.org/drawingml/2006/main" xmlns:r="http://schemas.openxmlformats.org/officeDocument/2006/relationships" xmlns:p="http://schemas.openxmlformats.org/presentationml/2006/main">
  <p:tag name="PA" val="v5.2.2"/>
</p:tagLst>
</file>

<file path=ppt/tags/tag515.xml><?xml version="1.0" encoding="utf-8"?>
<p:tagLst xmlns:a="http://schemas.openxmlformats.org/drawingml/2006/main" xmlns:r="http://schemas.openxmlformats.org/officeDocument/2006/relationships" xmlns:p="http://schemas.openxmlformats.org/presentationml/2006/main">
  <p:tag name="PA" val="v5.2.2"/>
</p:tagLst>
</file>

<file path=ppt/tags/tag516.xml><?xml version="1.0" encoding="utf-8"?>
<p:tagLst xmlns:a="http://schemas.openxmlformats.org/drawingml/2006/main" xmlns:r="http://schemas.openxmlformats.org/officeDocument/2006/relationships" xmlns:p="http://schemas.openxmlformats.org/presentationml/2006/main">
  <p:tag name="PA" val="v5.2.2"/>
</p:tagLst>
</file>

<file path=ppt/tags/tag517.xml><?xml version="1.0" encoding="utf-8"?>
<p:tagLst xmlns:a="http://schemas.openxmlformats.org/drawingml/2006/main" xmlns:r="http://schemas.openxmlformats.org/officeDocument/2006/relationships" xmlns:p="http://schemas.openxmlformats.org/presentationml/2006/main">
  <p:tag name="PA" val="v5.2.2"/>
</p:tagLst>
</file>

<file path=ppt/tags/tag518.xml><?xml version="1.0" encoding="utf-8"?>
<p:tagLst xmlns:a="http://schemas.openxmlformats.org/drawingml/2006/main" xmlns:r="http://schemas.openxmlformats.org/officeDocument/2006/relationships" xmlns:p="http://schemas.openxmlformats.org/presentationml/2006/main">
  <p:tag name="PA" val="v5.2.2"/>
</p:tagLst>
</file>

<file path=ppt/tags/tag519.xml><?xml version="1.0" encoding="utf-8"?>
<p:tagLst xmlns:a="http://schemas.openxmlformats.org/drawingml/2006/main" xmlns:r="http://schemas.openxmlformats.org/officeDocument/2006/relationships" xmlns:p="http://schemas.openxmlformats.org/presentationml/2006/main">
  <p:tag name="PA" val="v5.2.2"/>
</p:tagLst>
</file>

<file path=ppt/tags/tag52.xml><?xml version="1.0" encoding="utf-8"?>
<p:tagLst xmlns:a="http://schemas.openxmlformats.org/drawingml/2006/main" xmlns:r="http://schemas.openxmlformats.org/officeDocument/2006/relationships" xmlns:p="http://schemas.openxmlformats.org/presentationml/2006/main">
  <p:tag name="PA" val="v5.2.2"/>
</p:tagLst>
</file>

<file path=ppt/tags/tag520.xml><?xml version="1.0" encoding="utf-8"?>
<p:tagLst xmlns:a="http://schemas.openxmlformats.org/drawingml/2006/main" xmlns:r="http://schemas.openxmlformats.org/officeDocument/2006/relationships" xmlns:p="http://schemas.openxmlformats.org/presentationml/2006/main">
  <p:tag name="PA" val="v5.2.2"/>
</p:tagLst>
</file>

<file path=ppt/tags/tag521.xml><?xml version="1.0" encoding="utf-8"?>
<p:tagLst xmlns:a="http://schemas.openxmlformats.org/drawingml/2006/main" xmlns:r="http://schemas.openxmlformats.org/officeDocument/2006/relationships" xmlns:p="http://schemas.openxmlformats.org/presentationml/2006/main">
  <p:tag name="PA" val="v5.2.2"/>
</p:tagLst>
</file>

<file path=ppt/tags/tag522.xml><?xml version="1.0" encoding="utf-8"?>
<p:tagLst xmlns:a="http://schemas.openxmlformats.org/drawingml/2006/main" xmlns:r="http://schemas.openxmlformats.org/officeDocument/2006/relationships" xmlns:p="http://schemas.openxmlformats.org/presentationml/2006/main">
  <p:tag name="PA" val="v5.2.2"/>
</p:tagLst>
</file>

<file path=ppt/tags/tag523.xml><?xml version="1.0" encoding="utf-8"?>
<p:tagLst xmlns:a="http://schemas.openxmlformats.org/drawingml/2006/main" xmlns:r="http://schemas.openxmlformats.org/officeDocument/2006/relationships" xmlns:p="http://schemas.openxmlformats.org/presentationml/2006/main">
  <p:tag name="PA" val="v5.2.2"/>
</p:tagLst>
</file>

<file path=ppt/tags/tag524.xml><?xml version="1.0" encoding="utf-8"?>
<p:tagLst xmlns:a="http://schemas.openxmlformats.org/drawingml/2006/main" xmlns:r="http://schemas.openxmlformats.org/officeDocument/2006/relationships" xmlns:p="http://schemas.openxmlformats.org/presentationml/2006/main">
  <p:tag name="PA" val="v5.2.2"/>
</p:tagLst>
</file>

<file path=ppt/tags/tag525.xml><?xml version="1.0" encoding="utf-8"?>
<p:tagLst xmlns:a="http://schemas.openxmlformats.org/drawingml/2006/main" xmlns:r="http://schemas.openxmlformats.org/officeDocument/2006/relationships" xmlns:p="http://schemas.openxmlformats.org/presentationml/2006/main">
  <p:tag name="PA" val="v5.2.2"/>
</p:tagLst>
</file>

<file path=ppt/tags/tag526.xml><?xml version="1.0" encoding="utf-8"?>
<p:tagLst xmlns:a="http://schemas.openxmlformats.org/drawingml/2006/main" xmlns:r="http://schemas.openxmlformats.org/officeDocument/2006/relationships" xmlns:p="http://schemas.openxmlformats.org/presentationml/2006/main">
  <p:tag name="PA" val="v5.2.2"/>
</p:tagLst>
</file>

<file path=ppt/tags/tag527.xml><?xml version="1.0" encoding="utf-8"?>
<p:tagLst xmlns:a="http://schemas.openxmlformats.org/drawingml/2006/main" xmlns:r="http://schemas.openxmlformats.org/officeDocument/2006/relationships" xmlns:p="http://schemas.openxmlformats.org/presentationml/2006/main">
  <p:tag name="PA" val="v5.2.2"/>
</p:tagLst>
</file>

<file path=ppt/tags/tag528.xml><?xml version="1.0" encoding="utf-8"?>
<p:tagLst xmlns:a="http://schemas.openxmlformats.org/drawingml/2006/main" xmlns:r="http://schemas.openxmlformats.org/officeDocument/2006/relationships" xmlns:p="http://schemas.openxmlformats.org/presentationml/2006/main">
  <p:tag name="PA" val="v5.2.2"/>
</p:tagLst>
</file>

<file path=ppt/tags/tag529.xml><?xml version="1.0" encoding="utf-8"?>
<p:tagLst xmlns:a="http://schemas.openxmlformats.org/drawingml/2006/main" xmlns:r="http://schemas.openxmlformats.org/officeDocument/2006/relationships" xmlns:p="http://schemas.openxmlformats.org/presentationml/2006/main">
  <p:tag name="PA" val="v5.2.2"/>
</p:tagLst>
</file>

<file path=ppt/tags/tag53.xml><?xml version="1.0" encoding="utf-8"?>
<p:tagLst xmlns:a="http://schemas.openxmlformats.org/drawingml/2006/main" xmlns:r="http://schemas.openxmlformats.org/officeDocument/2006/relationships" xmlns:p="http://schemas.openxmlformats.org/presentationml/2006/main">
  <p:tag name="PA" val="v5.2.2"/>
</p:tagLst>
</file>

<file path=ppt/tags/tag530.xml><?xml version="1.0" encoding="utf-8"?>
<p:tagLst xmlns:a="http://schemas.openxmlformats.org/drawingml/2006/main" xmlns:r="http://schemas.openxmlformats.org/officeDocument/2006/relationships" xmlns:p="http://schemas.openxmlformats.org/presentationml/2006/main">
  <p:tag name="PA" val="v5.2.2"/>
</p:tagLst>
</file>

<file path=ppt/tags/tag531.xml><?xml version="1.0" encoding="utf-8"?>
<p:tagLst xmlns:a="http://schemas.openxmlformats.org/drawingml/2006/main" xmlns:r="http://schemas.openxmlformats.org/officeDocument/2006/relationships" xmlns:p="http://schemas.openxmlformats.org/presentationml/2006/main">
  <p:tag name="PA" val="v5.2.2"/>
</p:tagLst>
</file>

<file path=ppt/tags/tag532.xml><?xml version="1.0" encoding="utf-8"?>
<p:tagLst xmlns:a="http://schemas.openxmlformats.org/drawingml/2006/main" xmlns:r="http://schemas.openxmlformats.org/officeDocument/2006/relationships" xmlns:p="http://schemas.openxmlformats.org/presentationml/2006/main">
  <p:tag name="PA" val="v5.2.2"/>
</p:tagLst>
</file>

<file path=ppt/tags/tag533.xml><?xml version="1.0" encoding="utf-8"?>
<p:tagLst xmlns:a="http://schemas.openxmlformats.org/drawingml/2006/main" xmlns:r="http://schemas.openxmlformats.org/officeDocument/2006/relationships" xmlns:p="http://schemas.openxmlformats.org/presentationml/2006/main">
  <p:tag name="PA" val="v5.2.2"/>
</p:tagLst>
</file>

<file path=ppt/tags/tag534.xml><?xml version="1.0" encoding="utf-8"?>
<p:tagLst xmlns:a="http://schemas.openxmlformats.org/drawingml/2006/main" xmlns:r="http://schemas.openxmlformats.org/officeDocument/2006/relationships" xmlns:p="http://schemas.openxmlformats.org/presentationml/2006/main">
  <p:tag name="PA" val="v5.2.2"/>
</p:tagLst>
</file>

<file path=ppt/tags/tag535.xml><?xml version="1.0" encoding="utf-8"?>
<p:tagLst xmlns:a="http://schemas.openxmlformats.org/drawingml/2006/main" xmlns:r="http://schemas.openxmlformats.org/officeDocument/2006/relationships" xmlns:p="http://schemas.openxmlformats.org/presentationml/2006/main">
  <p:tag name="PA" val="v5.2.2"/>
</p:tagLst>
</file>

<file path=ppt/tags/tag536.xml><?xml version="1.0" encoding="utf-8"?>
<p:tagLst xmlns:a="http://schemas.openxmlformats.org/drawingml/2006/main" xmlns:r="http://schemas.openxmlformats.org/officeDocument/2006/relationships" xmlns:p="http://schemas.openxmlformats.org/presentationml/2006/main">
  <p:tag name="PA" val="v5.2.2"/>
</p:tagLst>
</file>

<file path=ppt/tags/tag537.xml><?xml version="1.0" encoding="utf-8"?>
<p:tagLst xmlns:a="http://schemas.openxmlformats.org/drawingml/2006/main" xmlns:r="http://schemas.openxmlformats.org/officeDocument/2006/relationships" xmlns:p="http://schemas.openxmlformats.org/presentationml/2006/main">
  <p:tag name="PA" val="v5.2.2"/>
</p:tagLst>
</file>

<file path=ppt/tags/tag538.xml><?xml version="1.0" encoding="utf-8"?>
<p:tagLst xmlns:a="http://schemas.openxmlformats.org/drawingml/2006/main" xmlns:r="http://schemas.openxmlformats.org/officeDocument/2006/relationships" xmlns:p="http://schemas.openxmlformats.org/presentationml/2006/main">
  <p:tag name="PA" val="v5.2.2"/>
</p:tagLst>
</file>

<file path=ppt/tags/tag539.xml><?xml version="1.0" encoding="utf-8"?>
<p:tagLst xmlns:a="http://schemas.openxmlformats.org/drawingml/2006/main" xmlns:r="http://schemas.openxmlformats.org/officeDocument/2006/relationships" xmlns:p="http://schemas.openxmlformats.org/presentationml/2006/main">
  <p:tag name="PA" val="v5.2.2"/>
</p:tagLst>
</file>

<file path=ppt/tags/tag54.xml><?xml version="1.0" encoding="utf-8"?>
<p:tagLst xmlns:a="http://schemas.openxmlformats.org/drawingml/2006/main" xmlns:r="http://schemas.openxmlformats.org/officeDocument/2006/relationships" xmlns:p="http://schemas.openxmlformats.org/presentationml/2006/main">
  <p:tag name="PA" val="v5.2.2"/>
</p:tagLst>
</file>

<file path=ppt/tags/tag540.xml><?xml version="1.0" encoding="utf-8"?>
<p:tagLst xmlns:a="http://schemas.openxmlformats.org/drawingml/2006/main" xmlns:r="http://schemas.openxmlformats.org/officeDocument/2006/relationships" xmlns:p="http://schemas.openxmlformats.org/presentationml/2006/main">
  <p:tag name="PA" val="v5.2.2"/>
</p:tagLst>
</file>

<file path=ppt/tags/tag541.xml><?xml version="1.0" encoding="utf-8"?>
<p:tagLst xmlns:a="http://schemas.openxmlformats.org/drawingml/2006/main" xmlns:r="http://schemas.openxmlformats.org/officeDocument/2006/relationships" xmlns:p="http://schemas.openxmlformats.org/presentationml/2006/main">
  <p:tag name="PA" val="v5.2.2"/>
</p:tagLst>
</file>

<file path=ppt/tags/tag542.xml><?xml version="1.0" encoding="utf-8"?>
<p:tagLst xmlns:a="http://schemas.openxmlformats.org/drawingml/2006/main" xmlns:r="http://schemas.openxmlformats.org/officeDocument/2006/relationships" xmlns:p="http://schemas.openxmlformats.org/presentationml/2006/main">
  <p:tag name="PA" val="v5.2.2"/>
</p:tagLst>
</file>

<file path=ppt/tags/tag543.xml><?xml version="1.0" encoding="utf-8"?>
<p:tagLst xmlns:a="http://schemas.openxmlformats.org/drawingml/2006/main" xmlns:r="http://schemas.openxmlformats.org/officeDocument/2006/relationships" xmlns:p="http://schemas.openxmlformats.org/presentationml/2006/main">
  <p:tag name="PA" val="v5.2.2"/>
</p:tagLst>
</file>

<file path=ppt/tags/tag544.xml><?xml version="1.0" encoding="utf-8"?>
<p:tagLst xmlns:a="http://schemas.openxmlformats.org/drawingml/2006/main" xmlns:r="http://schemas.openxmlformats.org/officeDocument/2006/relationships" xmlns:p="http://schemas.openxmlformats.org/presentationml/2006/main">
  <p:tag name="PA" val="v5.2.2"/>
</p:tagLst>
</file>

<file path=ppt/tags/tag545.xml><?xml version="1.0" encoding="utf-8"?>
<p:tagLst xmlns:a="http://schemas.openxmlformats.org/drawingml/2006/main" xmlns:r="http://schemas.openxmlformats.org/officeDocument/2006/relationships" xmlns:p="http://schemas.openxmlformats.org/presentationml/2006/main">
  <p:tag name="PA" val="v5.2.2"/>
</p:tagLst>
</file>

<file path=ppt/tags/tag546.xml><?xml version="1.0" encoding="utf-8"?>
<p:tagLst xmlns:a="http://schemas.openxmlformats.org/drawingml/2006/main" xmlns:r="http://schemas.openxmlformats.org/officeDocument/2006/relationships" xmlns:p="http://schemas.openxmlformats.org/presentationml/2006/main">
  <p:tag name="PA" val="v5.2.2"/>
</p:tagLst>
</file>

<file path=ppt/tags/tag547.xml><?xml version="1.0" encoding="utf-8"?>
<p:tagLst xmlns:a="http://schemas.openxmlformats.org/drawingml/2006/main" xmlns:r="http://schemas.openxmlformats.org/officeDocument/2006/relationships" xmlns:p="http://schemas.openxmlformats.org/presentationml/2006/main">
  <p:tag name="PA" val="v5.2.2"/>
</p:tagLst>
</file>

<file path=ppt/tags/tag548.xml><?xml version="1.0" encoding="utf-8"?>
<p:tagLst xmlns:a="http://schemas.openxmlformats.org/drawingml/2006/main" xmlns:r="http://schemas.openxmlformats.org/officeDocument/2006/relationships" xmlns:p="http://schemas.openxmlformats.org/presentationml/2006/main">
  <p:tag name="PA" val="v5.2.2"/>
</p:tagLst>
</file>

<file path=ppt/tags/tag549.xml><?xml version="1.0" encoding="utf-8"?>
<p:tagLst xmlns:a="http://schemas.openxmlformats.org/drawingml/2006/main" xmlns:r="http://schemas.openxmlformats.org/officeDocument/2006/relationships" xmlns:p="http://schemas.openxmlformats.org/presentationml/2006/main">
  <p:tag name="PA" val="v5.2.2"/>
</p:tagLst>
</file>

<file path=ppt/tags/tag55.xml><?xml version="1.0" encoding="utf-8"?>
<p:tagLst xmlns:a="http://schemas.openxmlformats.org/drawingml/2006/main" xmlns:r="http://schemas.openxmlformats.org/officeDocument/2006/relationships" xmlns:p="http://schemas.openxmlformats.org/presentationml/2006/main">
  <p:tag name="PA" val="v5.2.2"/>
</p:tagLst>
</file>

<file path=ppt/tags/tag550.xml><?xml version="1.0" encoding="utf-8"?>
<p:tagLst xmlns:a="http://schemas.openxmlformats.org/drawingml/2006/main" xmlns:r="http://schemas.openxmlformats.org/officeDocument/2006/relationships" xmlns:p="http://schemas.openxmlformats.org/presentationml/2006/main">
  <p:tag name="PA" val="v5.2.2"/>
</p:tagLst>
</file>

<file path=ppt/tags/tag551.xml><?xml version="1.0" encoding="utf-8"?>
<p:tagLst xmlns:a="http://schemas.openxmlformats.org/drawingml/2006/main" xmlns:r="http://schemas.openxmlformats.org/officeDocument/2006/relationships" xmlns:p="http://schemas.openxmlformats.org/presentationml/2006/main">
  <p:tag name="PA" val="v5.2.2"/>
</p:tagLst>
</file>

<file path=ppt/tags/tag552.xml><?xml version="1.0" encoding="utf-8"?>
<p:tagLst xmlns:a="http://schemas.openxmlformats.org/drawingml/2006/main" xmlns:r="http://schemas.openxmlformats.org/officeDocument/2006/relationships" xmlns:p="http://schemas.openxmlformats.org/presentationml/2006/main">
  <p:tag name="PA" val="v5.2.2"/>
</p:tagLst>
</file>

<file path=ppt/tags/tag553.xml><?xml version="1.0" encoding="utf-8"?>
<p:tagLst xmlns:a="http://schemas.openxmlformats.org/drawingml/2006/main" xmlns:r="http://schemas.openxmlformats.org/officeDocument/2006/relationships" xmlns:p="http://schemas.openxmlformats.org/presentationml/2006/main">
  <p:tag name="PA" val="v5.2.2"/>
</p:tagLst>
</file>

<file path=ppt/tags/tag554.xml><?xml version="1.0" encoding="utf-8"?>
<p:tagLst xmlns:a="http://schemas.openxmlformats.org/drawingml/2006/main" xmlns:r="http://schemas.openxmlformats.org/officeDocument/2006/relationships" xmlns:p="http://schemas.openxmlformats.org/presentationml/2006/main">
  <p:tag name="PA" val="v5.2.2"/>
</p:tagLst>
</file>

<file path=ppt/tags/tag555.xml><?xml version="1.0" encoding="utf-8"?>
<p:tagLst xmlns:a="http://schemas.openxmlformats.org/drawingml/2006/main" xmlns:r="http://schemas.openxmlformats.org/officeDocument/2006/relationships" xmlns:p="http://schemas.openxmlformats.org/presentationml/2006/main">
  <p:tag name="PA" val="v5.2.2"/>
</p:tagLst>
</file>

<file path=ppt/tags/tag556.xml><?xml version="1.0" encoding="utf-8"?>
<p:tagLst xmlns:a="http://schemas.openxmlformats.org/drawingml/2006/main" xmlns:r="http://schemas.openxmlformats.org/officeDocument/2006/relationships" xmlns:p="http://schemas.openxmlformats.org/presentationml/2006/main">
  <p:tag name="PA" val="v5.2.2"/>
</p:tagLst>
</file>

<file path=ppt/tags/tag557.xml><?xml version="1.0" encoding="utf-8"?>
<p:tagLst xmlns:a="http://schemas.openxmlformats.org/drawingml/2006/main" xmlns:r="http://schemas.openxmlformats.org/officeDocument/2006/relationships" xmlns:p="http://schemas.openxmlformats.org/presentationml/2006/main">
  <p:tag name="PA" val="v5.2.2"/>
</p:tagLst>
</file>

<file path=ppt/tags/tag558.xml><?xml version="1.0" encoding="utf-8"?>
<p:tagLst xmlns:a="http://schemas.openxmlformats.org/drawingml/2006/main" xmlns:r="http://schemas.openxmlformats.org/officeDocument/2006/relationships" xmlns:p="http://schemas.openxmlformats.org/presentationml/2006/main">
  <p:tag name="PA" val="v5.2.2"/>
</p:tagLst>
</file>

<file path=ppt/tags/tag559.xml><?xml version="1.0" encoding="utf-8"?>
<p:tagLst xmlns:a="http://schemas.openxmlformats.org/drawingml/2006/main" xmlns:r="http://schemas.openxmlformats.org/officeDocument/2006/relationships" xmlns:p="http://schemas.openxmlformats.org/presentationml/2006/main">
  <p:tag name="PA" val="v5.2.2"/>
</p:tagLst>
</file>

<file path=ppt/tags/tag56.xml><?xml version="1.0" encoding="utf-8"?>
<p:tagLst xmlns:a="http://schemas.openxmlformats.org/drawingml/2006/main" xmlns:r="http://schemas.openxmlformats.org/officeDocument/2006/relationships" xmlns:p="http://schemas.openxmlformats.org/presentationml/2006/main">
  <p:tag name="PA" val="v5.2.2"/>
</p:tagLst>
</file>

<file path=ppt/tags/tag560.xml><?xml version="1.0" encoding="utf-8"?>
<p:tagLst xmlns:a="http://schemas.openxmlformats.org/drawingml/2006/main" xmlns:r="http://schemas.openxmlformats.org/officeDocument/2006/relationships" xmlns:p="http://schemas.openxmlformats.org/presentationml/2006/main">
  <p:tag name="PA" val="v5.2.2"/>
</p:tagLst>
</file>

<file path=ppt/tags/tag561.xml><?xml version="1.0" encoding="utf-8"?>
<p:tagLst xmlns:a="http://schemas.openxmlformats.org/drawingml/2006/main" xmlns:r="http://schemas.openxmlformats.org/officeDocument/2006/relationships" xmlns:p="http://schemas.openxmlformats.org/presentationml/2006/main">
  <p:tag name="PA" val="v5.2.2"/>
</p:tagLst>
</file>

<file path=ppt/tags/tag562.xml><?xml version="1.0" encoding="utf-8"?>
<p:tagLst xmlns:a="http://schemas.openxmlformats.org/drawingml/2006/main" xmlns:r="http://schemas.openxmlformats.org/officeDocument/2006/relationships" xmlns:p="http://schemas.openxmlformats.org/presentationml/2006/main">
  <p:tag name="PA" val="v5.2.2"/>
</p:tagLst>
</file>

<file path=ppt/tags/tag563.xml><?xml version="1.0" encoding="utf-8"?>
<p:tagLst xmlns:a="http://schemas.openxmlformats.org/drawingml/2006/main" xmlns:r="http://schemas.openxmlformats.org/officeDocument/2006/relationships" xmlns:p="http://schemas.openxmlformats.org/presentationml/2006/main">
  <p:tag name="PA" val="v5.2.2"/>
</p:tagLst>
</file>

<file path=ppt/tags/tag564.xml><?xml version="1.0" encoding="utf-8"?>
<p:tagLst xmlns:a="http://schemas.openxmlformats.org/drawingml/2006/main" xmlns:r="http://schemas.openxmlformats.org/officeDocument/2006/relationships" xmlns:p="http://schemas.openxmlformats.org/presentationml/2006/main">
  <p:tag name="PA" val="v5.2.2"/>
</p:tagLst>
</file>

<file path=ppt/tags/tag565.xml><?xml version="1.0" encoding="utf-8"?>
<p:tagLst xmlns:a="http://schemas.openxmlformats.org/drawingml/2006/main" xmlns:r="http://schemas.openxmlformats.org/officeDocument/2006/relationships" xmlns:p="http://schemas.openxmlformats.org/presentationml/2006/main">
  <p:tag name="PA" val="v5.2.2"/>
</p:tagLst>
</file>

<file path=ppt/tags/tag566.xml><?xml version="1.0" encoding="utf-8"?>
<p:tagLst xmlns:a="http://schemas.openxmlformats.org/drawingml/2006/main" xmlns:r="http://schemas.openxmlformats.org/officeDocument/2006/relationships" xmlns:p="http://schemas.openxmlformats.org/presentationml/2006/main">
  <p:tag name="PA" val="v5.2.2"/>
</p:tagLst>
</file>

<file path=ppt/tags/tag567.xml><?xml version="1.0" encoding="utf-8"?>
<p:tagLst xmlns:a="http://schemas.openxmlformats.org/drawingml/2006/main" xmlns:r="http://schemas.openxmlformats.org/officeDocument/2006/relationships" xmlns:p="http://schemas.openxmlformats.org/presentationml/2006/main">
  <p:tag name="PA" val="v5.2.2"/>
</p:tagLst>
</file>

<file path=ppt/tags/tag568.xml><?xml version="1.0" encoding="utf-8"?>
<p:tagLst xmlns:a="http://schemas.openxmlformats.org/drawingml/2006/main" xmlns:r="http://schemas.openxmlformats.org/officeDocument/2006/relationships" xmlns:p="http://schemas.openxmlformats.org/presentationml/2006/main">
  <p:tag name="PA" val="v5.2.2"/>
</p:tagLst>
</file>

<file path=ppt/tags/tag569.xml><?xml version="1.0" encoding="utf-8"?>
<p:tagLst xmlns:a="http://schemas.openxmlformats.org/drawingml/2006/main" xmlns:r="http://schemas.openxmlformats.org/officeDocument/2006/relationships" xmlns:p="http://schemas.openxmlformats.org/presentationml/2006/main">
  <p:tag name="PA" val="v5.2.2"/>
</p:tagLst>
</file>

<file path=ppt/tags/tag57.xml><?xml version="1.0" encoding="utf-8"?>
<p:tagLst xmlns:a="http://schemas.openxmlformats.org/drawingml/2006/main" xmlns:r="http://schemas.openxmlformats.org/officeDocument/2006/relationships" xmlns:p="http://schemas.openxmlformats.org/presentationml/2006/main">
  <p:tag name="PA" val="v5.2.2"/>
</p:tagLst>
</file>

<file path=ppt/tags/tag570.xml><?xml version="1.0" encoding="utf-8"?>
<p:tagLst xmlns:a="http://schemas.openxmlformats.org/drawingml/2006/main" xmlns:r="http://schemas.openxmlformats.org/officeDocument/2006/relationships" xmlns:p="http://schemas.openxmlformats.org/presentationml/2006/main">
  <p:tag name="PA" val="v5.2.2"/>
</p:tagLst>
</file>

<file path=ppt/tags/tag571.xml><?xml version="1.0" encoding="utf-8"?>
<p:tagLst xmlns:a="http://schemas.openxmlformats.org/drawingml/2006/main" xmlns:r="http://schemas.openxmlformats.org/officeDocument/2006/relationships" xmlns:p="http://schemas.openxmlformats.org/presentationml/2006/main">
  <p:tag name="PA" val="v5.2.2"/>
</p:tagLst>
</file>

<file path=ppt/tags/tag572.xml><?xml version="1.0" encoding="utf-8"?>
<p:tagLst xmlns:a="http://schemas.openxmlformats.org/drawingml/2006/main" xmlns:r="http://schemas.openxmlformats.org/officeDocument/2006/relationships" xmlns:p="http://schemas.openxmlformats.org/presentationml/2006/main">
  <p:tag name="PA" val="v5.2.2"/>
</p:tagLst>
</file>

<file path=ppt/tags/tag573.xml><?xml version="1.0" encoding="utf-8"?>
<p:tagLst xmlns:a="http://schemas.openxmlformats.org/drawingml/2006/main" xmlns:r="http://schemas.openxmlformats.org/officeDocument/2006/relationships" xmlns:p="http://schemas.openxmlformats.org/presentationml/2006/main">
  <p:tag name="PA" val="v5.2.2"/>
</p:tagLst>
</file>

<file path=ppt/tags/tag574.xml><?xml version="1.0" encoding="utf-8"?>
<p:tagLst xmlns:a="http://schemas.openxmlformats.org/drawingml/2006/main" xmlns:r="http://schemas.openxmlformats.org/officeDocument/2006/relationships" xmlns:p="http://schemas.openxmlformats.org/presentationml/2006/main">
  <p:tag name="PA" val="v5.2.2"/>
</p:tagLst>
</file>

<file path=ppt/tags/tag575.xml><?xml version="1.0" encoding="utf-8"?>
<p:tagLst xmlns:a="http://schemas.openxmlformats.org/drawingml/2006/main" xmlns:r="http://schemas.openxmlformats.org/officeDocument/2006/relationships" xmlns:p="http://schemas.openxmlformats.org/presentationml/2006/main">
  <p:tag name="PA" val="v5.2.2"/>
</p:tagLst>
</file>

<file path=ppt/tags/tag576.xml><?xml version="1.0" encoding="utf-8"?>
<p:tagLst xmlns:a="http://schemas.openxmlformats.org/drawingml/2006/main" xmlns:r="http://schemas.openxmlformats.org/officeDocument/2006/relationships" xmlns:p="http://schemas.openxmlformats.org/presentationml/2006/main">
  <p:tag name="PA" val="v5.2.2"/>
</p:tagLst>
</file>

<file path=ppt/tags/tag577.xml><?xml version="1.0" encoding="utf-8"?>
<p:tagLst xmlns:a="http://schemas.openxmlformats.org/drawingml/2006/main" xmlns:r="http://schemas.openxmlformats.org/officeDocument/2006/relationships" xmlns:p="http://schemas.openxmlformats.org/presentationml/2006/main">
  <p:tag name="PA" val="v5.2.2"/>
</p:tagLst>
</file>

<file path=ppt/tags/tag578.xml><?xml version="1.0" encoding="utf-8"?>
<p:tagLst xmlns:a="http://schemas.openxmlformats.org/drawingml/2006/main" xmlns:r="http://schemas.openxmlformats.org/officeDocument/2006/relationships" xmlns:p="http://schemas.openxmlformats.org/presentationml/2006/main">
  <p:tag name="PA" val="v5.2.2"/>
</p:tagLst>
</file>

<file path=ppt/tags/tag579.xml><?xml version="1.0" encoding="utf-8"?>
<p:tagLst xmlns:a="http://schemas.openxmlformats.org/drawingml/2006/main" xmlns:r="http://schemas.openxmlformats.org/officeDocument/2006/relationships" xmlns:p="http://schemas.openxmlformats.org/presentationml/2006/main">
  <p:tag name="PA" val="v5.2.2"/>
</p:tagLst>
</file>

<file path=ppt/tags/tag58.xml><?xml version="1.0" encoding="utf-8"?>
<p:tagLst xmlns:a="http://schemas.openxmlformats.org/drawingml/2006/main" xmlns:r="http://schemas.openxmlformats.org/officeDocument/2006/relationships" xmlns:p="http://schemas.openxmlformats.org/presentationml/2006/main">
  <p:tag name="PA" val="v5.2.2"/>
</p:tagLst>
</file>

<file path=ppt/tags/tag580.xml><?xml version="1.0" encoding="utf-8"?>
<p:tagLst xmlns:a="http://schemas.openxmlformats.org/drawingml/2006/main" xmlns:r="http://schemas.openxmlformats.org/officeDocument/2006/relationships" xmlns:p="http://schemas.openxmlformats.org/presentationml/2006/main">
  <p:tag name="PA" val="v5.2.2"/>
</p:tagLst>
</file>

<file path=ppt/tags/tag581.xml><?xml version="1.0" encoding="utf-8"?>
<p:tagLst xmlns:a="http://schemas.openxmlformats.org/drawingml/2006/main" xmlns:r="http://schemas.openxmlformats.org/officeDocument/2006/relationships" xmlns:p="http://schemas.openxmlformats.org/presentationml/2006/main">
  <p:tag name="PA" val="v5.2.2"/>
</p:tagLst>
</file>

<file path=ppt/tags/tag582.xml><?xml version="1.0" encoding="utf-8"?>
<p:tagLst xmlns:a="http://schemas.openxmlformats.org/drawingml/2006/main" xmlns:r="http://schemas.openxmlformats.org/officeDocument/2006/relationships" xmlns:p="http://schemas.openxmlformats.org/presentationml/2006/main">
  <p:tag name="PA" val="v5.2.2"/>
</p:tagLst>
</file>

<file path=ppt/tags/tag583.xml><?xml version="1.0" encoding="utf-8"?>
<p:tagLst xmlns:a="http://schemas.openxmlformats.org/drawingml/2006/main" xmlns:r="http://schemas.openxmlformats.org/officeDocument/2006/relationships" xmlns:p="http://schemas.openxmlformats.org/presentationml/2006/main">
  <p:tag name="PA" val="v5.2.2"/>
</p:tagLst>
</file>

<file path=ppt/tags/tag584.xml><?xml version="1.0" encoding="utf-8"?>
<p:tagLst xmlns:a="http://schemas.openxmlformats.org/drawingml/2006/main" xmlns:r="http://schemas.openxmlformats.org/officeDocument/2006/relationships" xmlns:p="http://schemas.openxmlformats.org/presentationml/2006/main">
  <p:tag name="PA" val="v5.2.2"/>
</p:tagLst>
</file>

<file path=ppt/tags/tag585.xml><?xml version="1.0" encoding="utf-8"?>
<p:tagLst xmlns:a="http://schemas.openxmlformats.org/drawingml/2006/main" xmlns:r="http://schemas.openxmlformats.org/officeDocument/2006/relationships" xmlns:p="http://schemas.openxmlformats.org/presentationml/2006/main">
  <p:tag name="PA" val="v5.2.2"/>
</p:tagLst>
</file>

<file path=ppt/tags/tag586.xml><?xml version="1.0" encoding="utf-8"?>
<p:tagLst xmlns:a="http://schemas.openxmlformats.org/drawingml/2006/main" xmlns:r="http://schemas.openxmlformats.org/officeDocument/2006/relationships" xmlns:p="http://schemas.openxmlformats.org/presentationml/2006/main">
  <p:tag name="PA" val="v5.2.2"/>
</p:tagLst>
</file>

<file path=ppt/tags/tag587.xml><?xml version="1.0" encoding="utf-8"?>
<p:tagLst xmlns:a="http://schemas.openxmlformats.org/drawingml/2006/main" xmlns:r="http://schemas.openxmlformats.org/officeDocument/2006/relationships" xmlns:p="http://schemas.openxmlformats.org/presentationml/2006/main">
  <p:tag name="PA" val="v5.2.2"/>
</p:tagLst>
</file>

<file path=ppt/tags/tag588.xml><?xml version="1.0" encoding="utf-8"?>
<p:tagLst xmlns:a="http://schemas.openxmlformats.org/drawingml/2006/main" xmlns:r="http://schemas.openxmlformats.org/officeDocument/2006/relationships" xmlns:p="http://schemas.openxmlformats.org/presentationml/2006/main">
  <p:tag name="PA" val="v5.2.2"/>
</p:tagLst>
</file>

<file path=ppt/tags/tag589.xml><?xml version="1.0" encoding="utf-8"?>
<p:tagLst xmlns:a="http://schemas.openxmlformats.org/drawingml/2006/main" xmlns:r="http://schemas.openxmlformats.org/officeDocument/2006/relationships" xmlns:p="http://schemas.openxmlformats.org/presentationml/2006/main">
  <p:tag name="PA" val="v5.2.2"/>
</p:tagLst>
</file>

<file path=ppt/tags/tag59.xml><?xml version="1.0" encoding="utf-8"?>
<p:tagLst xmlns:a="http://schemas.openxmlformats.org/drawingml/2006/main" xmlns:r="http://schemas.openxmlformats.org/officeDocument/2006/relationships" xmlns:p="http://schemas.openxmlformats.org/presentationml/2006/main">
  <p:tag name="PA" val="v5.2.2"/>
</p:tagLst>
</file>

<file path=ppt/tags/tag590.xml><?xml version="1.0" encoding="utf-8"?>
<p:tagLst xmlns:a="http://schemas.openxmlformats.org/drawingml/2006/main" xmlns:r="http://schemas.openxmlformats.org/officeDocument/2006/relationships" xmlns:p="http://schemas.openxmlformats.org/presentationml/2006/main">
  <p:tag name="PA" val="v5.2.2"/>
</p:tagLst>
</file>

<file path=ppt/tags/tag591.xml><?xml version="1.0" encoding="utf-8"?>
<p:tagLst xmlns:a="http://schemas.openxmlformats.org/drawingml/2006/main" xmlns:r="http://schemas.openxmlformats.org/officeDocument/2006/relationships" xmlns:p="http://schemas.openxmlformats.org/presentationml/2006/main">
  <p:tag name="PA" val="v5.2.2"/>
</p:tagLst>
</file>

<file path=ppt/tags/tag592.xml><?xml version="1.0" encoding="utf-8"?>
<p:tagLst xmlns:a="http://schemas.openxmlformats.org/drawingml/2006/main" xmlns:r="http://schemas.openxmlformats.org/officeDocument/2006/relationships" xmlns:p="http://schemas.openxmlformats.org/presentationml/2006/main">
  <p:tag name="PA" val="v5.2.2"/>
</p:tagLst>
</file>

<file path=ppt/tags/tag593.xml><?xml version="1.0" encoding="utf-8"?>
<p:tagLst xmlns:a="http://schemas.openxmlformats.org/drawingml/2006/main" xmlns:r="http://schemas.openxmlformats.org/officeDocument/2006/relationships" xmlns:p="http://schemas.openxmlformats.org/presentationml/2006/main">
  <p:tag name="PA" val="v5.2.2"/>
</p:tagLst>
</file>

<file path=ppt/tags/tag594.xml><?xml version="1.0" encoding="utf-8"?>
<p:tagLst xmlns:a="http://schemas.openxmlformats.org/drawingml/2006/main" xmlns:r="http://schemas.openxmlformats.org/officeDocument/2006/relationships" xmlns:p="http://schemas.openxmlformats.org/presentationml/2006/main">
  <p:tag name="PA" val="v5.2.2"/>
</p:tagLst>
</file>

<file path=ppt/tags/tag595.xml><?xml version="1.0" encoding="utf-8"?>
<p:tagLst xmlns:a="http://schemas.openxmlformats.org/drawingml/2006/main" xmlns:r="http://schemas.openxmlformats.org/officeDocument/2006/relationships" xmlns:p="http://schemas.openxmlformats.org/presentationml/2006/main">
  <p:tag name="PA" val="v5.2.2"/>
</p:tagLst>
</file>

<file path=ppt/tags/tag596.xml><?xml version="1.0" encoding="utf-8"?>
<p:tagLst xmlns:a="http://schemas.openxmlformats.org/drawingml/2006/main" xmlns:r="http://schemas.openxmlformats.org/officeDocument/2006/relationships" xmlns:p="http://schemas.openxmlformats.org/presentationml/2006/main">
  <p:tag name="PA" val="v5.2.2"/>
</p:tagLst>
</file>

<file path=ppt/tags/tag597.xml><?xml version="1.0" encoding="utf-8"?>
<p:tagLst xmlns:a="http://schemas.openxmlformats.org/drawingml/2006/main" xmlns:r="http://schemas.openxmlformats.org/officeDocument/2006/relationships" xmlns:p="http://schemas.openxmlformats.org/presentationml/2006/main">
  <p:tag name="PA" val="v5.2.2"/>
</p:tagLst>
</file>

<file path=ppt/tags/tag598.xml><?xml version="1.0" encoding="utf-8"?>
<p:tagLst xmlns:a="http://schemas.openxmlformats.org/drawingml/2006/main" xmlns:r="http://schemas.openxmlformats.org/officeDocument/2006/relationships" xmlns:p="http://schemas.openxmlformats.org/presentationml/2006/main">
  <p:tag name="PA" val="v5.2.2"/>
</p:tagLst>
</file>

<file path=ppt/tags/tag599.xml><?xml version="1.0" encoding="utf-8"?>
<p:tagLst xmlns:a="http://schemas.openxmlformats.org/drawingml/2006/main" xmlns:r="http://schemas.openxmlformats.org/officeDocument/2006/relationships" xmlns:p="http://schemas.openxmlformats.org/presentationml/2006/main">
  <p:tag name="PA" val="v5.2.2"/>
</p:tagLst>
</file>

<file path=ppt/tags/tag6.xml><?xml version="1.0" encoding="utf-8"?>
<p:tagLst xmlns:a="http://schemas.openxmlformats.org/drawingml/2006/main" xmlns:r="http://schemas.openxmlformats.org/officeDocument/2006/relationships" xmlns:p="http://schemas.openxmlformats.org/presentationml/2006/main">
  <p:tag name="PA" val="v5.2.2"/>
</p:tagLst>
</file>

<file path=ppt/tags/tag60.xml><?xml version="1.0" encoding="utf-8"?>
<p:tagLst xmlns:a="http://schemas.openxmlformats.org/drawingml/2006/main" xmlns:r="http://schemas.openxmlformats.org/officeDocument/2006/relationships" xmlns:p="http://schemas.openxmlformats.org/presentationml/2006/main">
  <p:tag name="PA" val="v5.2.2"/>
</p:tagLst>
</file>

<file path=ppt/tags/tag600.xml><?xml version="1.0" encoding="utf-8"?>
<p:tagLst xmlns:a="http://schemas.openxmlformats.org/drawingml/2006/main" xmlns:r="http://schemas.openxmlformats.org/officeDocument/2006/relationships" xmlns:p="http://schemas.openxmlformats.org/presentationml/2006/main">
  <p:tag name="PA" val="v5.2.2"/>
</p:tagLst>
</file>

<file path=ppt/tags/tag601.xml><?xml version="1.0" encoding="utf-8"?>
<p:tagLst xmlns:a="http://schemas.openxmlformats.org/drawingml/2006/main" xmlns:r="http://schemas.openxmlformats.org/officeDocument/2006/relationships" xmlns:p="http://schemas.openxmlformats.org/presentationml/2006/main">
  <p:tag name="PA" val="v5.2.2"/>
</p:tagLst>
</file>

<file path=ppt/tags/tag602.xml><?xml version="1.0" encoding="utf-8"?>
<p:tagLst xmlns:a="http://schemas.openxmlformats.org/drawingml/2006/main" xmlns:r="http://schemas.openxmlformats.org/officeDocument/2006/relationships" xmlns:p="http://schemas.openxmlformats.org/presentationml/2006/main">
  <p:tag name="PA" val="v5.2.2"/>
</p:tagLst>
</file>

<file path=ppt/tags/tag603.xml><?xml version="1.0" encoding="utf-8"?>
<p:tagLst xmlns:a="http://schemas.openxmlformats.org/drawingml/2006/main" xmlns:r="http://schemas.openxmlformats.org/officeDocument/2006/relationships" xmlns:p="http://schemas.openxmlformats.org/presentationml/2006/main">
  <p:tag name="PA" val="v5.2.2"/>
</p:tagLst>
</file>

<file path=ppt/tags/tag604.xml><?xml version="1.0" encoding="utf-8"?>
<p:tagLst xmlns:a="http://schemas.openxmlformats.org/drawingml/2006/main" xmlns:r="http://schemas.openxmlformats.org/officeDocument/2006/relationships" xmlns:p="http://schemas.openxmlformats.org/presentationml/2006/main">
  <p:tag name="PA" val="v5.2.2"/>
</p:tagLst>
</file>

<file path=ppt/tags/tag605.xml><?xml version="1.0" encoding="utf-8"?>
<p:tagLst xmlns:a="http://schemas.openxmlformats.org/drawingml/2006/main" xmlns:r="http://schemas.openxmlformats.org/officeDocument/2006/relationships" xmlns:p="http://schemas.openxmlformats.org/presentationml/2006/main">
  <p:tag name="PA" val="v5.2.2"/>
</p:tagLst>
</file>

<file path=ppt/tags/tag606.xml><?xml version="1.0" encoding="utf-8"?>
<p:tagLst xmlns:a="http://schemas.openxmlformats.org/drawingml/2006/main" xmlns:r="http://schemas.openxmlformats.org/officeDocument/2006/relationships" xmlns:p="http://schemas.openxmlformats.org/presentationml/2006/main">
  <p:tag name="PA" val="v5.2.2"/>
</p:tagLst>
</file>

<file path=ppt/tags/tag607.xml><?xml version="1.0" encoding="utf-8"?>
<p:tagLst xmlns:a="http://schemas.openxmlformats.org/drawingml/2006/main" xmlns:r="http://schemas.openxmlformats.org/officeDocument/2006/relationships" xmlns:p="http://schemas.openxmlformats.org/presentationml/2006/main">
  <p:tag name="PA" val="v5.2.2"/>
</p:tagLst>
</file>

<file path=ppt/tags/tag608.xml><?xml version="1.0" encoding="utf-8"?>
<p:tagLst xmlns:a="http://schemas.openxmlformats.org/drawingml/2006/main" xmlns:r="http://schemas.openxmlformats.org/officeDocument/2006/relationships" xmlns:p="http://schemas.openxmlformats.org/presentationml/2006/main">
  <p:tag name="PA" val="v5.2.2"/>
</p:tagLst>
</file>

<file path=ppt/tags/tag609.xml><?xml version="1.0" encoding="utf-8"?>
<p:tagLst xmlns:a="http://schemas.openxmlformats.org/drawingml/2006/main" xmlns:r="http://schemas.openxmlformats.org/officeDocument/2006/relationships" xmlns:p="http://schemas.openxmlformats.org/presentationml/2006/main">
  <p:tag name="PA" val="v5.2.2"/>
</p:tagLst>
</file>

<file path=ppt/tags/tag61.xml><?xml version="1.0" encoding="utf-8"?>
<p:tagLst xmlns:a="http://schemas.openxmlformats.org/drawingml/2006/main" xmlns:r="http://schemas.openxmlformats.org/officeDocument/2006/relationships" xmlns:p="http://schemas.openxmlformats.org/presentationml/2006/main">
  <p:tag name="PA" val="v5.2.2"/>
</p:tagLst>
</file>

<file path=ppt/tags/tag610.xml><?xml version="1.0" encoding="utf-8"?>
<p:tagLst xmlns:a="http://schemas.openxmlformats.org/drawingml/2006/main" xmlns:r="http://schemas.openxmlformats.org/officeDocument/2006/relationships" xmlns:p="http://schemas.openxmlformats.org/presentationml/2006/main">
  <p:tag name="PA" val="v5.2.2"/>
</p:tagLst>
</file>

<file path=ppt/tags/tag611.xml><?xml version="1.0" encoding="utf-8"?>
<p:tagLst xmlns:a="http://schemas.openxmlformats.org/drawingml/2006/main" xmlns:r="http://schemas.openxmlformats.org/officeDocument/2006/relationships" xmlns:p="http://schemas.openxmlformats.org/presentationml/2006/main">
  <p:tag name="PA" val="v5.2.2"/>
</p:tagLst>
</file>

<file path=ppt/tags/tag612.xml><?xml version="1.0" encoding="utf-8"?>
<p:tagLst xmlns:a="http://schemas.openxmlformats.org/drawingml/2006/main" xmlns:r="http://schemas.openxmlformats.org/officeDocument/2006/relationships" xmlns:p="http://schemas.openxmlformats.org/presentationml/2006/main">
  <p:tag name="PA" val="v5.2.2"/>
</p:tagLst>
</file>

<file path=ppt/tags/tag613.xml><?xml version="1.0" encoding="utf-8"?>
<p:tagLst xmlns:a="http://schemas.openxmlformats.org/drawingml/2006/main" xmlns:r="http://schemas.openxmlformats.org/officeDocument/2006/relationships" xmlns:p="http://schemas.openxmlformats.org/presentationml/2006/main">
  <p:tag name="PA" val="v5.2.2"/>
</p:tagLst>
</file>

<file path=ppt/tags/tag614.xml><?xml version="1.0" encoding="utf-8"?>
<p:tagLst xmlns:a="http://schemas.openxmlformats.org/drawingml/2006/main" xmlns:r="http://schemas.openxmlformats.org/officeDocument/2006/relationships" xmlns:p="http://schemas.openxmlformats.org/presentationml/2006/main">
  <p:tag name="PA" val="v5.2.2"/>
</p:tagLst>
</file>

<file path=ppt/tags/tag615.xml><?xml version="1.0" encoding="utf-8"?>
<p:tagLst xmlns:a="http://schemas.openxmlformats.org/drawingml/2006/main" xmlns:r="http://schemas.openxmlformats.org/officeDocument/2006/relationships" xmlns:p="http://schemas.openxmlformats.org/presentationml/2006/main">
  <p:tag name="PA" val="v5.2.2"/>
</p:tagLst>
</file>

<file path=ppt/tags/tag616.xml><?xml version="1.0" encoding="utf-8"?>
<p:tagLst xmlns:a="http://schemas.openxmlformats.org/drawingml/2006/main" xmlns:r="http://schemas.openxmlformats.org/officeDocument/2006/relationships" xmlns:p="http://schemas.openxmlformats.org/presentationml/2006/main">
  <p:tag name="WHOLESPTYPE" val="Shape_SubTitle"/>
  <p:tag name="PA" val="v5.2.2"/>
</p:tagLst>
</file>

<file path=ppt/tags/tag617.xml><?xml version="1.0" encoding="utf-8"?>
<p:tagLst xmlns:a="http://schemas.openxmlformats.org/drawingml/2006/main" xmlns:r="http://schemas.openxmlformats.org/officeDocument/2006/relationships" xmlns:p="http://schemas.openxmlformats.org/presentationml/2006/main">
  <p:tag name="WHOLESPTYPE" val="Shape_Text"/>
  <p:tag name="PA" val="v5.2.2"/>
</p:tagLst>
</file>

<file path=ppt/tags/tag618.xml><?xml version="1.0" encoding="utf-8"?>
<p:tagLst xmlns:a="http://schemas.openxmlformats.org/drawingml/2006/main" xmlns:r="http://schemas.openxmlformats.org/officeDocument/2006/relationships" xmlns:p="http://schemas.openxmlformats.org/presentationml/2006/main">
  <p:tag name="WHOLESPTYPE" val="Shape_Text"/>
  <p:tag name="PA" val="v5.2.2"/>
</p:tagLst>
</file>

<file path=ppt/tags/tag62.xml><?xml version="1.0" encoding="utf-8"?>
<p:tagLst xmlns:a="http://schemas.openxmlformats.org/drawingml/2006/main" xmlns:r="http://schemas.openxmlformats.org/officeDocument/2006/relationships" xmlns:p="http://schemas.openxmlformats.org/presentationml/2006/main">
  <p:tag name="PA" val="v5.2.2"/>
</p:tagLst>
</file>

<file path=ppt/tags/tag63.xml><?xml version="1.0" encoding="utf-8"?>
<p:tagLst xmlns:a="http://schemas.openxmlformats.org/drawingml/2006/main" xmlns:r="http://schemas.openxmlformats.org/officeDocument/2006/relationships" xmlns:p="http://schemas.openxmlformats.org/presentationml/2006/main">
  <p:tag name="PA" val="v5.2.2"/>
</p:tagLst>
</file>

<file path=ppt/tags/tag64.xml><?xml version="1.0" encoding="utf-8"?>
<p:tagLst xmlns:a="http://schemas.openxmlformats.org/drawingml/2006/main" xmlns:r="http://schemas.openxmlformats.org/officeDocument/2006/relationships" xmlns:p="http://schemas.openxmlformats.org/presentationml/2006/main">
  <p:tag name="PA" val="v5.2.2"/>
</p:tagLst>
</file>

<file path=ppt/tags/tag65.xml><?xml version="1.0" encoding="utf-8"?>
<p:tagLst xmlns:a="http://schemas.openxmlformats.org/drawingml/2006/main" xmlns:r="http://schemas.openxmlformats.org/officeDocument/2006/relationships" xmlns:p="http://schemas.openxmlformats.org/presentationml/2006/main">
  <p:tag name="PA" val="v5.2.2"/>
</p:tagLst>
</file>

<file path=ppt/tags/tag66.xml><?xml version="1.0" encoding="utf-8"?>
<p:tagLst xmlns:a="http://schemas.openxmlformats.org/drawingml/2006/main" xmlns:r="http://schemas.openxmlformats.org/officeDocument/2006/relationships" xmlns:p="http://schemas.openxmlformats.org/presentationml/2006/main">
  <p:tag name="PA" val="v5.2.2"/>
</p:tagLst>
</file>

<file path=ppt/tags/tag67.xml><?xml version="1.0" encoding="utf-8"?>
<p:tagLst xmlns:a="http://schemas.openxmlformats.org/drawingml/2006/main" xmlns:r="http://schemas.openxmlformats.org/officeDocument/2006/relationships" xmlns:p="http://schemas.openxmlformats.org/presentationml/2006/main">
  <p:tag name="PA" val="v5.2.2"/>
</p:tagLst>
</file>

<file path=ppt/tags/tag68.xml><?xml version="1.0" encoding="utf-8"?>
<p:tagLst xmlns:a="http://schemas.openxmlformats.org/drawingml/2006/main" xmlns:r="http://schemas.openxmlformats.org/officeDocument/2006/relationships" xmlns:p="http://schemas.openxmlformats.org/presentationml/2006/main">
  <p:tag name="PA" val="v5.2.2"/>
</p:tagLst>
</file>

<file path=ppt/tags/tag69.xml><?xml version="1.0" encoding="utf-8"?>
<p:tagLst xmlns:a="http://schemas.openxmlformats.org/drawingml/2006/main" xmlns:r="http://schemas.openxmlformats.org/officeDocument/2006/relationships" xmlns:p="http://schemas.openxmlformats.org/presentationml/2006/main">
  <p:tag name="PA" val="v5.2.2"/>
</p:tagLst>
</file>

<file path=ppt/tags/tag7.xml><?xml version="1.0" encoding="utf-8"?>
<p:tagLst xmlns:a="http://schemas.openxmlformats.org/drawingml/2006/main" xmlns:r="http://schemas.openxmlformats.org/officeDocument/2006/relationships" xmlns:p="http://schemas.openxmlformats.org/presentationml/2006/main">
  <p:tag name="PA" val="v5.2.2"/>
</p:tagLst>
</file>

<file path=ppt/tags/tag70.xml><?xml version="1.0" encoding="utf-8"?>
<p:tagLst xmlns:a="http://schemas.openxmlformats.org/drawingml/2006/main" xmlns:r="http://schemas.openxmlformats.org/officeDocument/2006/relationships" xmlns:p="http://schemas.openxmlformats.org/presentationml/2006/main">
  <p:tag name="PA" val="v5.2.2"/>
</p:tagLst>
</file>

<file path=ppt/tags/tag71.xml><?xml version="1.0" encoding="utf-8"?>
<p:tagLst xmlns:a="http://schemas.openxmlformats.org/drawingml/2006/main" xmlns:r="http://schemas.openxmlformats.org/officeDocument/2006/relationships" xmlns:p="http://schemas.openxmlformats.org/presentationml/2006/main">
  <p:tag name="PA" val="v5.2.2"/>
</p:tagLst>
</file>

<file path=ppt/tags/tag72.xml><?xml version="1.0" encoding="utf-8"?>
<p:tagLst xmlns:a="http://schemas.openxmlformats.org/drawingml/2006/main" xmlns:r="http://schemas.openxmlformats.org/officeDocument/2006/relationships" xmlns:p="http://schemas.openxmlformats.org/presentationml/2006/main">
  <p:tag name="PA" val="v5.2.2"/>
</p:tagLst>
</file>

<file path=ppt/tags/tag73.xml><?xml version="1.0" encoding="utf-8"?>
<p:tagLst xmlns:a="http://schemas.openxmlformats.org/drawingml/2006/main" xmlns:r="http://schemas.openxmlformats.org/officeDocument/2006/relationships" xmlns:p="http://schemas.openxmlformats.org/presentationml/2006/main">
  <p:tag name="PA" val="v5.2.2"/>
</p:tagLst>
</file>

<file path=ppt/tags/tag74.xml><?xml version="1.0" encoding="utf-8"?>
<p:tagLst xmlns:a="http://schemas.openxmlformats.org/drawingml/2006/main" xmlns:r="http://schemas.openxmlformats.org/officeDocument/2006/relationships" xmlns:p="http://schemas.openxmlformats.org/presentationml/2006/main">
  <p:tag name="PA" val="v5.2.2"/>
</p:tagLst>
</file>

<file path=ppt/tags/tag75.xml><?xml version="1.0" encoding="utf-8"?>
<p:tagLst xmlns:a="http://schemas.openxmlformats.org/drawingml/2006/main" xmlns:r="http://schemas.openxmlformats.org/officeDocument/2006/relationships" xmlns:p="http://schemas.openxmlformats.org/presentationml/2006/main">
  <p:tag name="PA" val="v5.2.2"/>
</p:tagLst>
</file>

<file path=ppt/tags/tag76.xml><?xml version="1.0" encoding="utf-8"?>
<p:tagLst xmlns:a="http://schemas.openxmlformats.org/drawingml/2006/main" xmlns:r="http://schemas.openxmlformats.org/officeDocument/2006/relationships" xmlns:p="http://schemas.openxmlformats.org/presentationml/2006/main">
  <p:tag name="PA" val="v5.2.2"/>
</p:tagLst>
</file>

<file path=ppt/tags/tag77.xml><?xml version="1.0" encoding="utf-8"?>
<p:tagLst xmlns:a="http://schemas.openxmlformats.org/drawingml/2006/main" xmlns:r="http://schemas.openxmlformats.org/officeDocument/2006/relationships" xmlns:p="http://schemas.openxmlformats.org/presentationml/2006/main">
  <p:tag name="PA" val="v5.2.2"/>
</p:tagLst>
</file>

<file path=ppt/tags/tag78.xml><?xml version="1.0" encoding="utf-8"?>
<p:tagLst xmlns:a="http://schemas.openxmlformats.org/drawingml/2006/main" xmlns:r="http://schemas.openxmlformats.org/officeDocument/2006/relationships" xmlns:p="http://schemas.openxmlformats.org/presentationml/2006/main">
  <p:tag name="PA" val="v5.2.2"/>
</p:tagLst>
</file>

<file path=ppt/tags/tag79.xml><?xml version="1.0" encoding="utf-8"?>
<p:tagLst xmlns:a="http://schemas.openxmlformats.org/drawingml/2006/main" xmlns:r="http://schemas.openxmlformats.org/officeDocument/2006/relationships" xmlns:p="http://schemas.openxmlformats.org/presentationml/2006/main">
  <p:tag name="PA" val="v5.2.2"/>
</p:tagLst>
</file>

<file path=ppt/tags/tag8.xml><?xml version="1.0" encoding="utf-8"?>
<p:tagLst xmlns:a="http://schemas.openxmlformats.org/drawingml/2006/main" xmlns:r="http://schemas.openxmlformats.org/officeDocument/2006/relationships" xmlns:p="http://schemas.openxmlformats.org/presentationml/2006/main">
  <p:tag name="PA" val="v5.2.2"/>
</p:tagLst>
</file>

<file path=ppt/tags/tag80.xml><?xml version="1.0" encoding="utf-8"?>
<p:tagLst xmlns:a="http://schemas.openxmlformats.org/drawingml/2006/main" xmlns:r="http://schemas.openxmlformats.org/officeDocument/2006/relationships" xmlns:p="http://schemas.openxmlformats.org/presentationml/2006/main">
  <p:tag name="PA" val="v5.2.2"/>
</p:tagLst>
</file>

<file path=ppt/tags/tag81.xml><?xml version="1.0" encoding="utf-8"?>
<p:tagLst xmlns:a="http://schemas.openxmlformats.org/drawingml/2006/main" xmlns:r="http://schemas.openxmlformats.org/officeDocument/2006/relationships" xmlns:p="http://schemas.openxmlformats.org/presentationml/2006/main">
  <p:tag name="PA" val="v5.2.2"/>
</p:tagLst>
</file>

<file path=ppt/tags/tag82.xml><?xml version="1.0" encoding="utf-8"?>
<p:tagLst xmlns:a="http://schemas.openxmlformats.org/drawingml/2006/main" xmlns:r="http://schemas.openxmlformats.org/officeDocument/2006/relationships" xmlns:p="http://schemas.openxmlformats.org/presentationml/2006/main">
  <p:tag name="PA" val="v5.2.2"/>
</p:tagLst>
</file>

<file path=ppt/tags/tag83.xml><?xml version="1.0" encoding="utf-8"?>
<p:tagLst xmlns:a="http://schemas.openxmlformats.org/drawingml/2006/main" xmlns:r="http://schemas.openxmlformats.org/officeDocument/2006/relationships" xmlns:p="http://schemas.openxmlformats.org/presentationml/2006/main">
  <p:tag name="PA" val="v5.2.2"/>
</p:tagLst>
</file>

<file path=ppt/tags/tag84.xml><?xml version="1.0" encoding="utf-8"?>
<p:tagLst xmlns:a="http://schemas.openxmlformats.org/drawingml/2006/main" xmlns:r="http://schemas.openxmlformats.org/officeDocument/2006/relationships" xmlns:p="http://schemas.openxmlformats.org/presentationml/2006/main">
  <p:tag name="PA" val="v5.2.2"/>
</p:tagLst>
</file>

<file path=ppt/tags/tag85.xml><?xml version="1.0" encoding="utf-8"?>
<p:tagLst xmlns:a="http://schemas.openxmlformats.org/drawingml/2006/main" xmlns:r="http://schemas.openxmlformats.org/officeDocument/2006/relationships" xmlns:p="http://schemas.openxmlformats.org/presentationml/2006/main">
  <p:tag name="PA" val="v5.2.2"/>
</p:tagLst>
</file>

<file path=ppt/tags/tag86.xml><?xml version="1.0" encoding="utf-8"?>
<p:tagLst xmlns:a="http://schemas.openxmlformats.org/drawingml/2006/main" xmlns:r="http://schemas.openxmlformats.org/officeDocument/2006/relationships" xmlns:p="http://schemas.openxmlformats.org/presentationml/2006/main">
  <p:tag name="PA" val="v5.2.2"/>
</p:tagLst>
</file>

<file path=ppt/tags/tag87.xml><?xml version="1.0" encoding="utf-8"?>
<p:tagLst xmlns:a="http://schemas.openxmlformats.org/drawingml/2006/main" xmlns:r="http://schemas.openxmlformats.org/officeDocument/2006/relationships" xmlns:p="http://schemas.openxmlformats.org/presentationml/2006/main">
  <p:tag name="PA" val="v5.2.2"/>
</p:tagLst>
</file>

<file path=ppt/tags/tag88.xml><?xml version="1.0" encoding="utf-8"?>
<p:tagLst xmlns:a="http://schemas.openxmlformats.org/drawingml/2006/main" xmlns:r="http://schemas.openxmlformats.org/officeDocument/2006/relationships" xmlns:p="http://schemas.openxmlformats.org/presentationml/2006/main">
  <p:tag name="PA" val="v5.2.2"/>
</p:tagLst>
</file>

<file path=ppt/tags/tag89.xml><?xml version="1.0" encoding="utf-8"?>
<p:tagLst xmlns:a="http://schemas.openxmlformats.org/drawingml/2006/main" xmlns:r="http://schemas.openxmlformats.org/officeDocument/2006/relationships" xmlns:p="http://schemas.openxmlformats.org/presentationml/2006/main">
  <p:tag name="PA" val="v5.2.2"/>
</p:tagLst>
</file>

<file path=ppt/tags/tag9.xml><?xml version="1.0" encoding="utf-8"?>
<p:tagLst xmlns:a="http://schemas.openxmlformats.org/drawingml/2006/main" xmlns:r="http://schemas.openxmlformats.org/officeDocument/2006/relationships" xmlns:p="http://schemas.openxmlformats.org/presentationml/2006/main">
  <p:tag name="PA" val="v5.2.2"/>
</p:tagLst>
</file>

<file path=ppt/tags/tag90.xml><?xml version="1.0" encoding="utf-8"?>
<p:tagLst xmlns:a="http://schemas.openxmlformats.org/drawingml/2006/main" xmlns:r="http://schemas.openxmlformats.org/officeDocument/2006/relationships" xmlns:p="http://schemas.openxmlformats.org/presentationml/2006/main">
  <p:tag name="PA" val="v5.2.2"/>
</p:tagLst>
</file>

<file path=ppt/tags/tag91.xml><?xml version="1.0" encoding="utf-8"?>
<p:tagLst xmlns:a="http://schemas.openxmlformats.org/drawingml/2006/main" xmlns:r="http://schemas.openxmlformats.org/officeDocument/2006/relationships" xmlns:p="http://schemas.openxmlformats.org/presentationml/2006/main">
  <p:tag name="PA" val="v5.2.2"/>
</p:tagLst>
</file>

<file path=ppt/tags/tag92.xml><?xml version="1.0" encoding="utf-8"?>
<p:tagLst xmlns:a="http://schemas.openxmlformats.org/drawingml/2006/main" xmlns:r="http://schemas.openxmlformats.org/officeDocument/2006/relationships" xmlns:p="http://schemas.openxmlformats.org/presentationml/2006/main">
  <p:tag name="PA" val="v5.2.2"/>
</p:tagLst>
</file>

<file path=ppt/tags/tag93.xml><?xml version="1.0" encoding="utf-8"?>
<p:tagLst xmlns:a="http://schemas.openxmlformats.org/drawingml/2006/main" xmlns:r="http://schemas.openxmlformats.org/officeDocument/2006/relationships" xmlns:p="http://schemas.openxmlformats.org/presentationml/2006/main">
  <p:tag name="PA" val="v5.2.2"/>
</p:tagLst>
</file>

<file path=ppt/tags/tag94.xml><?xml version="1.0" encoding="utf-8"?>
<p:tagLst xmlns:a="http://schemas.openxmlformats.org/drawingml/2006/main" xmlns:r="http://schemas.openxmlformats.org/officeDocument/2006/relationships" xmlns:p="http://schemas.openxmlformats.org/presentationml/2006/main">
  <p:tag name="PA" val="v5.2.2"/>
</p:tagLst>
</file>

<file path=ppt/tags/tag95.xml><?xml version="1.0" encoding="utf-8"?>
<p:tagLst xmlns:a="http://schemas.openxmlformats.org/drawingml/2006/main" xmlns:r="http://schemas.openxmlformats.org/officeDocument/2006/relationships" xmlns:p="http://schemas.openxmlformats.org/presentationml/2006/main">
  <p:tag name="PA" val="v5.2.2"/>
</p:tagLst>
</file>

<file path=ppt/tags/tag96.xml><?xml version="1.0" encoding="utf-8"?>
<p:tagLst xmlns:a="http://schemas.openxmlformats.org/drawingml/2006/main" xmlns:r="http://schemas.openxmlformats.org/officeDocument/2006/relationships" xmlns:p="http://schemas.openxmlformats.org/presentationml/2006/main">
  <p:tag name="PA" val="v5.2.2"/>
</p:tagLst>
</file>

<file path=ppt/tags/tag97.xml><?xml version="1.0" encoding="utf-8"?>
<p:tagLst xmlns:a="http://schemas.openxmlformats.org/drawingml/2006/main" xmlns:r="http://schemas.openxmlformats.org/officeDocument/2006/relationships" xmlns:p="http://schemas.openxmlformats.org/presentationml/2006/main">
  <p:tag name="PA" val="v5.2.2"/>
</p:tagLst>
</file>

<file path=ppt/tags/tag98.xml><?xml version="1.0" encoding="utf-8"?>
<p:tagLst xmlns:a="http://schemas.openxmlformats.org/drawingml/2006/main" xmlns:r="http://schemas.openxmlformats.org/officeDocument/2006/relationships" xmlns:p="http://schemas.openxmlformats.org/presentationml/2006/main">
  <p:tag name="PA" val="v5.2.2"/>
</p:tagLst>
</file>

<file path=ppt/tags/tag99.xml><?xml version="1.0" encoding="utf-8"?>
<p:tagLst xmlns:a="http://schemas.openxmlformats.org/drawingml/2006/main" xmlns:r="http://schemas.openxmlformats.org/officeDocument/2006/relationships" xmlns:p="http://schemas.openxmlformats.org/presentationml/2006/main">
  <p:tag name="PA" val="v5.2.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Calibri"/>
        <a:ea typeface="庞门正道标题体"/>
        <a:cs typeface=""/>
      </a:majorFont>
      <a:minorFont>
        <a:latin typeface="Calibri"/>
        <a:ea typeface="思源黑体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Ikon Colored">
    <a:dk1>
      <a:srgbClr val="32363F"/>
    </a:dk1>
    <a:lt1>
      <a:sysClr val="window" lastClr="FFFFFF"/>
    </a:lt1>
    <a:dk2>
      <a:srgbClr val="AAB2BD"/>
    </a:dk2>
    <a:lt2>
      <a:srgbClr val="E7E6E6"/>
    </a:lt2>
    <a:accent1>
      <a:srgbClr val="E73742"/>
    </a:accent1>
    <a:accent2>
      <a:srgbClr val="FEC805"/>
    </a:accent2>
    <a:accent3>
      <a:srgbClr val="3BBAD2"/>
    </a:accent3>
    <a:accent4>
      <a:srgbClr val="7DB82C"/>
    </a:accent4>
    <a:accent5>
      <a:srgbClr val="37BC9B"/>
    </a:accent5>
    <a:accent6>
      <a:srgbClr val="5C447F"/>
    </a:accent6>
    <a:hlink>
      <a:srgbClr val="E73742"/>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Ikon Colored">
    <a:dk1>
      <a:srgbClr val="32363F"/>
    </a:dk1>
    <a:lt1>
      <a:sysClr val="window" lastClr="FFFFFF"/>
    </a:lt1>
    <a:dk2>
      <a:srgbClr val="AAB2BD"/>
    </a:dk2>
    <a:lt2>
      <a:srgbClr val="E7E6E6"/>
    </a:lt2>
    <a:accent1>
      <a:srgbClr val="E73742"/>
    </a:accent1>
    <a:accent2>
      <a:srgbClr val="FEC805"/>
    </a:accent2>
    <a:accent3>
      <a:srgbClr val="3BBAD2"/>
    </a:accent3>
    <a:accent4>
      <a:srgbClr val="7DB82C"/>
    </a:accent4>
    <a:accent5>
      <a:srgbClr val="37BC9B"/>
    </a:accent5>
    <a:accent6>
      <a:srgbClr val="5C447F"/>
    </a:accent6>
    <a:hlink>
      <a:srgbClr val="E73742"/>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Ikon Colored">
    <a:dk1>
      <a:srgbClr val="32363F"/>
    </a:dk1>
    <a:lt1>
      <a:sysClr val="window" lastClr="FFFFFF"/>
    </a:lt1>
    <a:dk2>
      <a:srgbClr val="AAB2BD"/>
    </a:dk2>
    <a:lt2>
      <a:srgbClr val="E7E6E6"/>
    </a:lt2>
    <a:accent1>
      <a:srgbClr val="E73742"/>
    </a:accent1>
    <a:accent2>
      <a:srgbClr val="FEC805"/>
    </a:accent2>
    <a:accent3>
      <a:srgbClr val="3BBAD2"/>
    </a:accent3>
    <a:accent4>
      <a:srgbClr val="7DB82C"/>
    </a:accent4>
    <a:accent5>
      <a:srgbClr val="37BC9B"/>
    </a:accent5>
    <a:accent6>
      <a:srgbClr val="5C447F"/>
    </a:accent6>
    <a:hlink>
      <a:srgbClr val="E73742"/>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Ikon Colored">
    <a:dk1>
      <a:srgbClr val="32363F"/>
    </a:dk1>
    <a:lt1>
      <a:sysClr val="window" lastClr="FFFFFF"/>
    </a:lt1>
    <a:dk2>
      <a:srgbClr val="AAB2BD"/>
    </a:dk2>
    <a:lt2>
      <a:srgbClr val="E7E6E6"/>
    </a:lt2>
    <a:accent1>
      <a:srgbClr val="E73742"/>
    </a:accent1>
    <a:accent2>
      <a:srgbClr val="FEC805"/>
    </a:accent2>
    <a:accent3>
      <a:srgbClr val="3BBAD2"/>
    </a:accent3>
    <a:accent4>
      <a:srgbClr val="7DB82C"/>
    </a:accent4>
    <a:accent5>
      <a:srgbClr val="37BC9B"/>
    </a:accent5>
    <a:accent6>
      <a:srgbClr val="5C447F"/>
    </a:accent6>
    <a:hlink>
      <a:srgbClr val="E73742"/>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自定义 1">
    <a:dk1>
      <a:sysClr val="windowText" lastClr="000000"/>
    </a:dk1>
    <a:lt1>
      <a:sysClr val="window" lastClr="FFFFFF"/>
    </a:lt1>
    <a:dk2>
      <a:srgbClr val="1F497D"/>
    </a:dk2>
    <a:lt2>
      <a:srgbClr val="EEECE1"/>
    </a:lt2>
    <a:accent1>
      <a:srgbClr val="BB1C22"/>
    </a:accent1>
    <a:accent2>
      <a:srgbClr val="BB1C22"/>
    </a:accent2>
    <a:accent3>
      <a:srgbClr val="BB1C22"/>
    </a:accent3>
    <a:accent4>
      <a:srgbClr val="BB1C22"/>
    </a:accent4>
    <a:accent5>
      <a:srgbClr val="BB1C22"/>
    </a:accent5>
    <a:accent6>
      <a:srgbClr val="BB1C22"/>
    </a:accent6>
    <a:hlink>
      <a:srgbClr val="BB1C22"/>
    </a:hlink>
    <a:folHlink>
      <a:srgbClr val="BB1C2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自定义 1">
    <a:dk1>
      <a:sysClr val="windowText" lastClr="000000"/>
    </a:dk1>
    <a:lt1>
      <a:sysClr val="window" lastClr="FFFFFF"/>
    </a:lt1>
    <a:dk2>
      <a:srgbClr val="1F497D"/>
    </a:dk2>
    <a:lt2>
      <a:srgbClr val="EEECE1"/>
    </a:lt2>
    <a:accent1>
      <a:srgbClr val="BB1C22"/>
    </a:accent1>
    <a:accent2>
      <a:srgbClr val="BB1C22"/>
    </a:accent2>
    <a:accent3>
      <a:srgbClr val="BB1C22"/>
    </a:accent3>
    <a:accent4>
      <a:srgbClr val="BB1C22"/>
    </a:accent4>
    <a:accent5>
      <a:srgbClr val="BB1C22"/>
    </a:accent5>
    <a:accent6>
      <a:srgbClr val="BB1C22"/>
    </a:accent6>
    <a:hlink>
      <a:srgbClr val="BB1C22"/>
    </a:hlink>
    <a:folHlink>
      <a:srgbClr val="BB1C2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自定义 1">
    <a:dk1>
      <a:sysClr val="windowText" lastClr="000000"/>
    </a:dk1>
    <a:lt1>
      <a:sysClr val="window" lastClr="FFFFFF"/>
    </a:lt1>
    <a:dk2>
      <a:srgbClr val="1F497D"/>
    </a:dk2>
    <a:lt2>
      <a:srgbClr val="EEECE1"/>
    </a:lt2>
    <a:accent1>
      <a:srgbClr val="BB1C22"/>
    </a:accent1>
    <a:accent2>
      <a:srgbClr val="BB1C22"/>
    </a:accent2>
    <a:accent3>
      <a:srgbClr val="BB1C22"/>
    </a:accent3>
    <a:accent4>
      <a:srgbClr val="BB1C22"/>
    </a:accent4>
    <a:accent5>
      <a:srgbClr val="BB1C22"/>
    </a:accent5>
    <a:accent6>
      <a:srgbClr val="BB1C22"/>
    </a:accent6>
    <a:hlink>
      <a:srgbClr val="BB1C22"/>
    </a:hlink>
    <a:folHlink>
      <a:srgbClr val="BB1C2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自定义 1">
    <a:dk1>
      <a:sysClr val="windowText" lastClr="000000"/>
    </a:dk1>
    <a:lt1>
      <a:sysClr val="window" lastClr="FFFFFF"/>
    </a:lt1>
    <a:dk2>
      <a:srgbClr val="1F497D"/>
    </a:dk2>
    <a:lt2>
      <a:srgbClr val="EEECE1"/>
    </a:lt2>
    <a:accent1>
      <a:srgbClr val="BB1C22"/>
    </a:accent1>
    <a:accent2>
      <a:srgbClr val="BB1C22"/>
    </a:accent2>
    <a:accent3>
      <a:srgbClr val="BB1C22"/>
    </a:accent3>
    <a:accent4>
      <a:srgbClr val="BB1C22"/>
    </a:accent4>
    <a:accent5>
      <a:srgbClr val="BB1C22"/>
    </a:accent5>
    <a:accent6>
      <a:srgbClr val="BB1C22"/>
    </a:accent6>
    <a:hlink>
      <a:srgbClr val="BB1C22"/>
    </a:hlink>
    <a:folHlink>
      <a:srgbClr val="BB1C2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自定义 1">
    <a:dk1>
      <a:sysClr val="windowText" lastClr="000000"/>
    </a:dk1>
    <a:lt1>
      <a:sysClr val="window" lastClr="FFFFFF"/>
    </a:lt1>
    <a:dk2>
      <a:srgbClr val="1F497D"/>
    </a:dk2>
    <a:lt2>
      <a:srgbClr val="EEECE1"/>
    </a:lt2>
    <a:accent1>
      <a:srgbClr val="BB1C22"/>
    </a:accent1>
    <a:accent2>
      <a:srgbClr val="BB1C22"/>
    </a:accent2>
    <a:accent3>
      <a:srgbClr val="BB1C22"/>
    </a:accent3>
    <a:accent4>
      <a:srgbClr val="BB1C22"/>
    </a:accent4>
    <a:accent5>
      <a:srgbClr val="BB1C22"/>
    </a:accent5>
    <a:accent6>
      <a:srgbClr val="BB1C22"/>
    </a:accent6>
    <a:hlink>
      <a:srgbClr val="BB1C22"/>
    </a:hlink>
    <a:folHlink>
      <a:srgbClr val="BB1C2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自定义 1">
    <a:dk1>
      <a:sysClr val="windowText" lastClr="000000"/>
    </a:dk1>
    <a:lt1>
      <a:sysClr val="window" lastClr="FFFFFF"/>
    </a:lt1>
    <a:dk2>
      <a:srgbClr val="1F497D"/>
    </a:dk2>
    <a:lt2>
      <a:srgbClr val="EEECE1"/>
    </a:lt2>
    <a:accent1>
      <a:srgbClr val="BB1C22"/>
    </a:accent1>
    <a:accent2>
      <a:srgbClr val="BB1C22"/>
    </a:accent2>
    <a:accent3>
      <a:srgbClr val="BB1C22"/>
    </a:accent3>
    <a:accent4>
      <a:srgbClr val="BB1C22"/>
    </a:accent4>
    <a:accent5>
      <a:srgbClr val="BB1C22"/>
    </a:accent5>
    <a:accent6>
      <a:srgbClr val="BB1C22"/>
    </a:accent6>
    <a:hlink>
      <a:srgbClr val="BB1C22"/>
    </a:hlink>
    <a:folHlink>
      <a:srgbClr val="BB1C2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Ikon Colored">
    <a:dk1>
      <a:srgbClr val="32363F"/>
    </a:dk1>
    <a:lt1>
      <a:sysClr val="window" lastClr="FFFFFF"/>
    </a:lt1>
    <a:dk2>
      <a:srgbClr val="AAB2BD"/>
    </a:dk2>
    <a:lt2>
      <a:srgbClr val="E7E6E6"/>
    </a:lt2>
    <a:accent1>
      <a:srgbClr val="E73742"/>
    </a:accent1>
    <a:accent2>
      <a:srgbClr val="FEC805"/>
    </a:accent2>
    <a:accent3>
      <a:srgbClr val="3BBAD2"/>
    </a:accent3>
    <a:accent4>
      <a:srgbClr val="7DB82C"/>
    </a:accent4>
    <a:accent5>
      <a:srgbClr val="37BC9B"/>
    </a:accent5>
    <a:accent6>
      <a:srgbClr val="5C447F"/>
    </a:accent6>
    <a:hlink>
      <a:srgbClr val="E73742"/>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
  <TotalTime>12562</TotalTime>
  <Words>2465</Words>
  <Application>Microsoft Office PowerPoint</Application>
  <PresentationFormat>宽屏</PresentationFormat>
  <Paragraphs>408</Paragraphs>
  <Slides>25</Slides>
  <Notes>25</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思源宋体 ExtraLight</vt:lpstr>
      <vt:lpstr>庞门正道标题体</vt:lpstr>
      <vt:lpstr>A思源黑体—06</vt:lpstr>
      <vt:lpstr>Calibri</vt:lpstr>
      <vt:lpstr>思源黑体 Medium</vt:lpstr>
      <vt:lpstr>思源黑体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六 为</dc:creator>
  <cp:lastModifiedBy>Thinkpad</cp:lastModifiedBy>
  <cp:revision>1283</cp:revision>
  <dcterms:created xsi:type="dcterms:W3CDTF">2018-10-10T05:36:01Z</dcterms:created>
  <dcterms:modified xsi:type="dcterms:W3CDTF">2019-04-03T05:19:42Z</dcterms:modified>
</cp:coreProperties>
</file>

<file path=docProps/thumbnail.jpeg>
</file>